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Lexend Light"/>
      <p:regular r:id="rId32"/>
      <p:bold r:id="rId33"/>
    </p:embeddedFont>
    <p:embeddedFont>
      <p:font typeface="Roboto"/>
      <p:regular r:id="rId34"/>
      <p:bold r:id="rId35"/>
      <p:italic r:id="rId36"/>
      <p:boldItalic r:id="rId37"/>
    </p:embeddedFont>
    <p:embeddedFont>
      <p:font typeface="Bitter"/>
      <p:regular r:id="rId38"/>
      <p:bold r:id="rId39"/>
      <p:italic r:id="rId40"/>
      <p:boldItalic r:id="rId41"/>
    </p:embeddedFont>
    <p:embeddedFont>
      <p:font typeface="Lexend"/>
      <p:regular r:id="rId42"/>
      <p:bold r:id="rId43"/>
    </p:embeddedFont>
    <p:embeddedFont>
      <p:font typeface="PT Sans"/>
      <p:regular r:id="rId44"/>
      <p:bold r:id="rId45"/>
      <p:italic r:id="rId46"/>
      <p:boldItalic r:id="rId47"/>
    </p:embeddedFont>
    <p:embeddedFont>
      <p:font typeface="Hind Madurai"/>
      <p:regular r:id="rId48"/>
      <p:bold r:id="rId49"/>
    </p:embeddedFont>
    <p:embeddedFont>
      <p:font typeface="Fira Sans Extra Condensed"/>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5">
          <p15:clr>
            <a:srgbClr val="9AA0A6"/>
          </p15:clr>
        </p15:guide>
        <p15:guide id="2" pos="2880">
          <p15:clr>
            <a:srgbClr val="9AA0A6"/>
          </p15:clr>
        </p15:guide>
        <p15:guide id="3" orient="horz" pos="56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237759-97CD-450C-BDE8-53F42E678B37}">
  <a:tblStyle styleId="{03237759-97CD-450C-BDE8-53F42E678B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5" orient="horz"/>
        <p:guide pos="2880"/>
        <p:guide pos="56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itter-italic.fntdata"/><Relationship Id="rId42" Type="http://schemas.openxmlformats.org/officeDocument/2006/relationships/font" Target="fonts/Lexend-regular.fntdata"/><Relationship Id="rId41" Type="http://schemas.openxmlformats.org/officeDocument/2006/relationships/font" Target="fonts/Bitter-boldItalic.fntdata"/><Relationship Id="rId44" Type="http://schemas.openxmlformats.org/officeDocument/2006/relationships/font" Target="fonts/PTSans-regular.fntdata"/><Relationship Id="rId43" Type="http://schemas.openxmlformats.org/officeDocument/2006/relationships/font" Target="fonts/Lexend-bold.fntdata"/><Relationship Id="rId46" Type="http://schemas.openxmlformats.org/officeDocument/2006/relationships/font" Target="fonts/PTSans-italic.fntdata"/><Relationship Id="rId45" Type="http://schemas.openxmlformats.org/officeDocument/2006/relationships/font" Target="fonts/PT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indMadurai-regular.fntdata"/><Relationship Id="rId47" Type="http://schemas.openxmlformats.org/officeDocument/2006/relationships/font" Target="fonts/PTSans-boldItalic.fntdata"/><Relationship Id="rId49" Type="http://schemas.openxmlformats.org/officeDocument/2006/relationships/font" Target="fonts/HindMadurai-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LexendLight-bold.fntdata"/><Relationship Id="rId32" Type="http://schemas.openxmlformats.org/officeDocument/2006/relationships/font" Target="fonts/LexendLight-regular.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Bitter-bold.fntdata"/><Relationship Id="rId38" Type="http://schemas.openxmlformats.org/officeDocument/2006/relationships/font" Target="fonts/Bitter-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ExtraCondensed-bold.fntdata"/><Relationship Id="rId50" Type="http://schemas.openxmlformats.org/officeDocument/2006/relationships/font" Target="fonts/FiraSansExtraCondensed-regular.fntdata"/><Relationship Id="rId53" Type="http://schemas.openxmlformats.org/officeDocument/2006/relationships/font" Target="fonts/FiraSansExtraCondensed-boldItalic.fntdata"/><Relationship Id="rId52" Type="http://schemas.openxmlformats.org/officeDocument/2006/relationships/font" Target="fonts/FiraSansExtraCondense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28aedcaef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28aedcaef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28aedcaef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128aedcaef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12a2e1ceb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12a2e1ceb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128aedcaef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128aedcaef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12a2e1ceba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12a2e1ceba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2a2e1ceba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2a2e1ceba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12a2e1ceba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12a2e1ceba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128b0cbfd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128b0cbfd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128b0cbfd1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128b0cbfd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28b0cbfd1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128b0cbfd1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12a31a09d8a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12a31a09d8a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28b0cbfd1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28b0cbfd1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128b0cbfd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128b0cbfd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128b0cbfd1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128b0cbfd1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a31a09d8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a31a09d8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2a31a09d8a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2a31a09d8a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2a31a09d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2a31a09d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2a31a09d8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2a31a09d8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add9389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add9389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28aedcaef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28aedcaef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28aedcaef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28aedcaef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298982">
            <a:off x="2915435" y="4318493"/>
            <a:ext cx="3313144" cy="2037032"/>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rot="10800000">
            <a:off x="-914218" y="-445464"/>
            <a:ext cx="4117792" cy="104344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rot="-3168065">
            <a:off x="8055720" y="4467982"/>
            <a:ext cx="1872519" cy="1151276"/>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rot="6299992">
            <a:off x="-285590" y="4544182"/>
            <a:ext cx="702587" cy="697070"/>
            <a:chOff x="1782100" y="1060200"/>
            <a:chExt cx="184050" cy="182600"/>
          </a:xfrm>
        </p:grpSpPr>
        <p:sp>
          <p:nvSpPr>
            <p:cNvPr id="13" name="Google Shape;13;p2"/>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8199583" y="-736000"/>
            <a:ext cx="2303934" cy="2132247"/>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2"/>
          <p:cNvGrpSpPr/>
          <p:nvPr/>
        </p:nvGrpSpPr>
        <p:grpSpPr>
          <a:xfrm>
            <a:off x="-372241" y="802482"/>
            <a:ext cx="743967" cy="677720"/>
            <a:chOff x="1519100" y="549200"/>
            <a:chExt cx="176400" cy="160700"/>
          </a:xfrm>
        </p:grpSpPr>
        <p:sp>
          <p:nvSpPr>
            <p:cNvPr id="22" name="Google Shape;22;p2"/>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2"/>
          <p:cNvSpPr txBox="1"/>
          <p:nvPr>
            <p:ph type="ctrTitle"/>
          </p:nvPr>
        </p:nvSpPr>
        <p:spPr>
          <a:xfrm>
            <a:off x="713100" y="1370500"/>
            <a:ext cx="5060400" cy="18561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Clr>
                <a:srgbClr val="191919"/>
              </a:buClr>
              <a:buSzPts val="5200"/>
              <a:buNone/>
              <a:defRPr sz="6000">
                <a:highlight>
                  <a:srgbClr val="FFFFFF"/>
                </a:highligh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5" name="Google Shape;25;p2"/>
          <p:cNvSpPr txBox="1"/>
          <p:nvPr>
            <p:ph idx="1" type="subTitle"/>
          </p:nvPr>
        </p:nvSpPr>
        <p:spPr>
          <a:xfrm>
            <a:off x="713100" y="3297200"/>
            <a:ext cx="4528800" cy="475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5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7" name="Shape 177"/>
        <p:cNvGrpSpPr/>
        <p:nvPr/>
      </p:nvGrpSpPr>
      <p:grpSpPr>
        <a:xfrm>
          <a:off x="0" y="0"/>
          <a:ext cx="0" cy="0"/>
          <a:chOff x="0" y="0"/>
          <a:chExt cx="0" cy="0"/>
        </a:xfrm>
      </p:grpSpPr>
      <p:sp>
        <p:nvSpPr>
          <p:cNvPr id="178" name="Google Shape;178;p11"/>
          <p:cNvSpPr/>
          <p:nvPr/>
        </p:nvSpPr>
        <p:spPr>
          <a:xfrm flipH="1">
            <a:off x="6784612" y="29448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flipH="1" rot="3463915">
            <a:off x="-1592524" y="358336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rot="10800000">
            <a:off x="2956926" y="-277425"/>
            <a:ext cx="4902078" cy="1242199"/>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1"/>
          <p:cNvGrpSpPr/>
          <p:nvPr/>
        </p:nvGrpSpPr>
        <p:grpSpPr>
          <a:xfrm>
            <a:off x="171442" y="116501"/>
            <a:ext cx="457916" cy="454327"/>
            <a:chOff x="1782100" y="1060200"/>
            <a:chExt cx="184050" cy="182600"/>
          </a:xfrm>
        </p:grpSpPr>
        <p:sp>
          <p:nvSpPr>
            <p:cNvPr id="182" name="Google Shape;182;p11"/>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8824644" y="1504987"/>
            <a:ext cx="596161" cy="619097"/>
            <a:chOff x="1524825" y="268825"/>
            <a:chExt cx="165050" cy="171400"/>
          </a:xfrm>
        </p:grpSpPr>
        <p:sp>
          <p:nvSpPr>
            <p:cNvPr id="190" name="Google Shape;190;p11"/>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p:nvPr/>
        </p:nvSpPr>
        <p:spPr>
          <a:xfrm>
            <a:off x="407332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txBox="1"/>
          <p:nvPr>
            <p:ph hasCustomPrompt="1" type="title"/>
          </p:nvPr>
        </p:nvSpPr>
        <p:spPr>
          <a:xfrm>
            <a:off x="713100" y="1273050"/>
            <a:ext cx="77178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7" name="Google Shape;207;p11"/>
          <p:cNvSpPr txBox="1"/>
          <p:nvPr>
            <p:ph idx="1" type="subTitle"/>
          </p:nvPr>
        </p:nvSpPr>
        <p:spPr>
          <a:xfrm>
            <a:off x="1284000" y="3248021"/>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7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8" name="Shape 2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9" name="Shape 209"/>
        <p:cNvGrpSpPr/>
        <p:nvPr/>
      </p:nvGrpSpPr>
      <p:grpSpPr>
        <a:xfrm>
          <a:off x="0" y="0"/>
          <a:ext cx="0" cy="0"/>
          <a:chOff x="0" y="0"/>
          <a:chExt cx="0" cy="0"/>
        </a:xfrm>
      </p:grpSpPr>
      <p:sp>
        <p:nvSpPr>
          <p:cNvPr id="210" name="Google Shape;210;p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13"/>
          <p:cNvSpPr txBox="1"/>
          <p:nvPr>
            <p:ph idx="2" type="title"/>
          </p:nvPr>
        </p:nvSpPr>
        <p:spPr>
          <a:xfrm>
            <a:off x="713100" y="168285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2" name="Google Shape;212;p13"/>
          <p:cNvSpPr txBox="1"/>
          <p:nvPr>
            <p:ph idx="1" type="subTitle"/>
          </p:nvPr>
        </p:nvSpPr>
        <p:spPr>
          <a:xfrm>
            <a:off x="713100" y="2175128"/>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13" name="Google Shape;213;p13"/>
          <p:cNvSpPr txBox="1"/>
          <p:nvPr>
            <p:ph idx="3" type="title"/>
          </p:nvPr>
        </p:nvSpPr>
        <p:spPr>
          <a:xfrm>
            <a:off x="3415825" y="168285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4" name="Google Shape;214;p13"/>
          <p:cNvSpPr txBox="1"/>
          <p:nvPr>
            <p:ph idx="4" type="subTitle"/>
          </p:nvPr>
        </p:nvSpPr>
        <p:spPr>
          <a:xfrm>
            <a:off x="3415825" y="2175128"/>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15" name="Google Shape;215;p13"/>
          <p:cNvSpPr txBox="1"/>
          <p:nvPr>
            <p:ph idx="5" type="title"/>
          </p:nvPr>
        </p:nvSpPr>
        <p:spPr>
          <a:xfrm>
            <a:off x="713100" y="353277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13"/>
          <p:cNvSpPr txBox="1"/>
          <p:nvPr>
            <p:ph idx="6" type="subTitle"/>
          </p:nvPr>
        </p:nvSpPr>
        <p:spPr>
          <a:xfrm>
            <a:off x="713100" y="4025053"/>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17" name="Google Shape;217;p13"/>
          <p:cNvSpPr txBox="1"/>
          <p:nvPr>
            <p:ph idx="7" type="title"/>
          </p:nvPr>
        </p:nvSpPr>
        <p:spPr>
          <a:xfrm>
            <a:off x="3415825" y="353277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13"/>
          <p:cNvSpPr txBox="1"/>
          <p:nvPr>
            <p:ph idx="8" type="subTitle"/>
          </p:nvPr>
        </p:nvSpPr>
        <p:spPr>
          <a:xfrm>
            <a:off x="3415825" y="4025053"/>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19" name="Google Shape;219;p13"/>
          <p:cNvSpPr txBox="1"/>
          <p:nvPr>
            <p:ph idx="9" type="title"/>
          </p:nvPr>
        </p:nvSpPr>
        <p:spPr>
          <a:xfrm>
            <a:off x="6118545" y="168285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13"/>
          <p:cNvSpPr txBox="1"/>
          <p:nvPr>
            <p:ph idx="13" type="subTitle"/>
          </p:nvPr>
        </p:nvSpPr>
        <p:spPr>
          <a:xfrm>
            <a:off x="6118545" y="2175128"/>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21" name="Google Shape;221;p13"/>
          <p:cNvSpPr txBox="1"/>
          <p:nvPr>
            <p:ph idx="14" type="title"/>
          </p:nvPr>
        </p:nvSpPr>
        <p:spPr>
          <a:xfrm>
            <a:off x="6118545" y="3532775"/>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13"/>
          <p:cNvSpPr txBox="1"/>
          <p:nvPr>
            <p:ph idx="15" type="subTitle"/>
          </p:nvPr>
        </p:nvSpPr>
        <p:spPr>
          <a:xfrm>
            <a:off x="6118545" y="4025053"/>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23" name="Google Shape;223;p13"/>
          <p:cNvSpPr txBox="1"/>
          <p:nvPr>
            <p:ph hasCustomPrompt="1" idx="16" type="title"/>
          </p:nvPr>
        </p:nvSpPr>
        <p:spPr>
          <a:xfrm>
            <a:off x="6118545" y="3005075"/>
            <a:ext cx="123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24" name="Google Shape;224;p13"/>
          <p:cNvSpPr txBox="1"/>
          <p:nvPr>
            <p:ph hasCustomPrompt="1" idx="17" type="title"/>
          </p:nvPr>
        </p:nvSpPr>
        <p:spPr>
          <a:xfrm>
            <a:off x="3415825" y="3005075"/>
            <a:ext cx="123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25" name="Google Shape;225;p13"/>
          <p:cNvSpPr txBox="1"/>
          <p:nvPr>
            <p:ph hasCustomPrompt="1" idx="18" type="title"/>
          </p:nvPr>
        </p:nvSpPr>
        <p:spPr>
          <a:xfrm>
            <a:off x="713100" y="3005075"/>
            <a:ext cx="123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26" name="Google Shape;226;p13"/>
          <p:cNvSpPr txBox="1"/>
          <p:nvPr>
            <p:ph hasCustomPrompt="1" idx="19" type="title"/>
          </p:nvPr>
        </p:nvSpPr>
        <p:spPr>
          <a:xfrm>
            <a:off x="713100" y="1155150"/>
            <a:ext cx="123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27" name="Google Shape;227;p13"/>
          <p:cNvSpPr txBox="1"/>
          <p:nvPr>
            <p:ph hasCustomPrompt="1" idx="20" type="title"/>
          </p:nvPr>
        </p:nvSpPr>
        <p:spPr>
          <a:xfrm>
            <a:off x="3415825" y="1155150"/>
            <a:ext cx="123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28" name="Google Shape;228;p13"/>
          <p:cNvSpPr txBox="1"/>
          <p:nvPr>
            <p:ph hasCustomPrompt="1" idx="21" type="title"/>
          </p:nvPr>
        </p:nvSpPr>
        <p:spPr>
          <a:xfrm>
            <a:off x="6118545" y="1155150"/>
            <a:ext cx="123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29" name="Google Shape;229;p13"/>
          <p:cNvSpPr/>
          <p:nvPr/>
        </p:nvSpPr>
        <p:spPr>
          <a:xfrm>
            <a:off x="-768650" y="4470875"/>
            <a:ext cx="1322568" cy="1083569"/>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flipH="1" rot="10800000">
            <a:off x="8093476" y="-271457"/>
            <a:ext cx="1695772" cy="10426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3"/>
          <p:cNvGrpSpPr/>
          <p:nvPr/>
        </p:nvGrpSpPr>
        <p:grpSpPr>
          <a:xfrm>
            <a:off x="8768781" y="1386587"/>
            <a:ext cx="596161" cy="619097"/>
            <a:chOff x="1524825" y="268825"/>
            <a:chExt cx="165050" cy="171400"/>
          </a:xfrm>
        </p:grpSpPr>
        <p:sp>
          <p:nvSpPr>
            <p:cNvPr id="232" name="Google Shape;232;p13"/>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13"/>
          <p:cNvSpPr/>
          <p:nvPr/>
        </p:nvSpPr>
        <p:spPr>
          <a:xfrm rot="5157677">
            <a:off x="-929982" y="-321087"/>
            <a:ext cx="1645252" cy="1522675"/>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13"/>
          <p:cNvGrpSpPr/>
          <p:nvPr/>
        </p:nvGrpSpPr>
        <p:grpSpPr>
          <a:xfrm>
            <a:off x="8544516" y="4604096"/>
            <a:ext cx="343947" cy="366672"/>
            <a:chOff x="1803100" y="543100"/>
            <a:chExt cx="145475" cy="155100"/>
          </a:xfrm>
        </p:grpSpPr>
        <p:sp>
          <p:nvSpPr>
            <p:cNvPr id="249" name="Google Shape;249;p13"/>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56" name="Shape 256"/>
        <p:cNvGrpSpPr/>
        <p:nvPr/>
      </p:nvGrpSpPr>
      <p:grpSpPr>
        <a:xfrm>
          <a:off x="0" y="0"/>
          <a:ext cx="0" cy="0"/>
          <a:chOff x="0" y="0"/>
          <a:chExt cx="0" cy="0"/>
        </a:xfrm>
      </p:grpSpPr>
      <p:sp>
        <p:nvSpPr>
          <p:cNvPr id="257" name="Google Shape;257;p14"/>
          <p:cNvSpPr/>
          <p:nvPr/>
        </p:nvSpPr>
        <p:spPr>
          <a:xfrm flipH="1" rot="-3600014">
            <a:off x="6589248" y="3244156"/>
            <a:ext cx="4423697" cy="2719876"/>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flipH="1" rot="10800000">
            <a:off x="2743000" y="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1497874" y="3452075"/>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rot="4500011">
            <a:off x="-464508" y="1502368"/>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flipH="1">
            <a:off x="7617304" y="-451748"/>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14"/>
          <p:cNvGrpSpPr/>
          <p:nvPr/>
        </p:nvGrpSpPr>
        <p:grpSpPr>
          <a:xfrm>
            <a:off x="6764295" y="4336359"/>
            <a:ext cx="502311" cy="535498"/>
            <a:chOff x="1803100" y="543100"/>
            <a:chExt cx="145475" cy="155100"/>
          </a:xfrm>
        </p:grpSpPr>
        <p:sp>
          <p:nvSpPr>
            <p:cNvPr id="263" name="Google Shape;263;p14"/>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4"/>
          <p:cNvGrpSpPr/>
          <p:nvPr/>
        </p:nvGrpSpPr>
        <p:grpSpPr>
          <a:xfrm>
            <a:off x="-188206" y="-221863"/>
            <a:ext cx="596161" cy="619097"/>
            <a:chOff x="1524825" y="268825"/>
            <a:chExt cx="165050" cy="171400"/>
          </a:xfrm>
        </p:grpSpPr>
        <p:sp>
          <p:nvSpPr>
            <p:cNvPr id="271" name="Google Shape;271;p14"/>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4"/>
          <p:cNvSpPr txBox="1"/>
          <p:nvPr>
            <p:ph type="title"/>
          </p:nvPr>
        </p:nvSpPr>
        <p:spPr>
          <a:xfrm>
            <a:off x="1653650" y="1189100"/>
            <a:ext cx="58497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87" name="Google Shape;287;p14"/>
          <p:cNvSpPr txBox="1"/>
          <p:nvPr>
            <p:ph idx="1" type="subTitle"/>
          </p:nvPr>
        </p:nvSpPr>
        <p:spPr>
          <a:xfrm>
            <a:off x="2142050" y="3153500"/>
            <a:ext cx="4872900" cy="67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7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88" name="Shape 288"/>
        <p:cNvGrpSpPr/>
        <p:nvPr/>
      </p:nvGrpSpPr>
      <p:grpSpPr>
        <a:xfrm>
          <a:off x="0" y="0"/>
          <a:ext cx="0" cy="0"/>
          <a:chOff x="0" y="0"/>
          <a:chExt cx="0" cy="0"/>
        </a:xfrm>
      </p:grpSpPr>
      <p:sp>
        <p:nvSpPr>
          <p:cNvPr id="289" name="Google Shape;289;p15"/>
          <p:cNvSpPr txBox="1"/>
          <p:nvPr>
            <p:ph type="title"/>
          </p:nvPr>
        </p:nvSpPr>
        <p:spPr>
          <a:xfrm>
            <a:off x="2391900" y="3181126"/>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90" name="Google Shape;290;p15"/>
          <p:cNvSpPr txBox="1"/>
          <p:nvPr>
            <p:ph idx="1" type="subTitle"/>
          </p:nvPr>
        </p:nvSpPr>
        <p:spPr>
          <a:xfrm>
            <a:off x="713100" y="1511325"/>
            <a:ext cx="77178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291" name="Google Shape;291;p15"/>
          <p:cNvSpPr/>
          <p:nvPr/>
        </p:nvSpPr>
        <p:spPr>
          <a:xfrm>
            <a:off x="5346895" y="4604106"/>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flipH="1" rot="2870412">
            <a:off x="-1666412" y="2856160"/>
            <a:ext cx="4423705" cy="2719873"/>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7009776" y="-9033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flipH="1" rot="10800000">
            <a:off x="-182000" y="-67623"/>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15"/>
          <p:cNvGrpSpPr/>
          <p:nvPr/>
        </p:nvGrpSpPr>
        <p:grpSpPr>
          <a:xfrm>
            <a:off x="8132819" y="2989737"/>
            <a:ext cx="596161" cy="619097"/>
            <a:chOff x="1524825" y="268825"/>
            <a:chExt cx="165050" cy="171400"/>
          </a:xfrm>
        </p:grpSpPr>
        <p:sp>
          <p:nvSpPr>
            <p:cNvPr id="296" name="Google Shape;296;p15"/>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311" name="Shape 311"/>
        <p:cNvGrpSpPr/>
        <p:nvPr/>
      </p:nvGrpSpPr>
      <p:grpSpPr>
        <a:xfrm>
          <a:off x="0" y="0"/>
          <a:ext cx="0" cy="0"/>
          <a:chOff x="0" y="0"/>
          <a:chExt cx="0" cy="0"/>
        </a:xfrm>
      </p:grpSpPr>
      <p:sp>
        <p:nvSpPr>
          <p:cNvPr id="312" name="Google Shape;312;p16"/>
          <p:cNvSpPr txBox="1"/>
          <p:nvPr>
            <p:ph type="title"/>
          </p:nvPr>
        </p:nvSpPr>
        <p:spPr>
          <a:xfrm>
            <a:off x="720000" y="1282550"/>
            <a:ext cx="3962400" cy="15738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3" name="Google Shape;313;p16"/>
          <p:cNvSpPr txBox="1"/>
          <p:nvPr>
            <p:ph idx="1" type="subTitle"/>
          </p:nvPr>
        </p:nvSpPr>
        <p:spPr>
          <a:xfrm>
            <a:off x="720000" y="2856263"/>
            <a:ext cx="39624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14" name="Google Shape;314;p16"/>
          <p:cNvSpPr/>
          <p:nvPr/>
        </p:nvSpPr>
        <p:spPr>
          <a:xfrm rot="-3463915">
            <a:off x="7705812" y="-1379682"/>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rot="10800000">
            <a:off x="-2408947" y="27119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flipH="1" rot="-4500011">
            <a:off x="8459742" y="3062343"/>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flipH="1" rot="-828300">
            <a:off x="2233521" y="4453671"/>
            <a:ext cx="4423712" cy="2719874"/>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16"/>
          <p:cNvGrpSpPr/>
          <p:nvPr/>
        </p:nvGrpSpPr>
        <p:grpSpPr>
          <a:xfrm>
            <a:off x="171442" y="116501"/>
            <a:ext cx="457916" cy="454327"/>
            <a:chOff x="1782100" y="1060200"/>
            <a:chExt cx="184050" cy="182600"/>
          </a:xfrm>
        </p:grpSpPr>
        <p:sp>
          <p:nvSpPr>
            <p:cNvPr id="319" name="Google Shape;319;p16"/>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16"/>
          <p:cNvSpPr/>
          <p:nvPr/>
        </p:nvSpPr>
        <p:spPr>
          <a:xfrm rot="10800000">
            <a:off x="3884554" y="-614173"/>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327" name="Shape 327"/>
        <p:cNvGrpSpPr/>
        <p:nvPr/>
      </p:nvGrpSpPr>
      <p:grpSpPr>
        <a:xfrm>
          <a:off x="0" y="0"/>
          <a:ext cx="0" cy="0"/>
          <a:chOff x="0" y="0"/>
          <a:chExt cx="0" cy="0"/>
        </a:xfrm>
      </p:grpSpPr>
      <p:sp>
        <p:nvSpPr>
          <p:cNvPr id="328" name="Google Shape;328;p17"/>
          <p:cNvSpPr/>
          <p:nvPr/>
        </p:nvSpPr>
        <p:spPr>
          <a:xfrm>
            <a:off x="6362826" y="-7523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2010051" y="4400838"/>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flipH="1" rot="10800000">
            <a:off x="-1533899" y="-67624"/>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flipH="1" rot="9899984">
            <a:off x="8529927" y="4529803"/>
            <a:ext cx="1126893" cy="991146"/>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flipH="1" rot="3599983">
            <a:off x="-333754" y="4433801"/>
            <a:ext cx="1148755" cy="941212"/>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txBox="1"/>
          <p:nvPr>
            <p:ph type="title"/>
          </p:nvPr>
        </p:nvSpPr>
        <p:spPr>
          <a:xfrm>
            <a:off x="720000" y="1468188"/>
            <a:ext cx="2909400" cy="964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 name="Google Shape;334;p17"/>
          <p:cNvSpPr txBox="1"/>
          <p:nvPr>
            <p:ph idx="1" type="subTitle"/>
          </p:nvPr>
        </p:nvSpPr>
        <p:spPr>
          <a:xfrm>
            <a:off x="720000" y="2500765"/>
            <a:ext cx="2909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335" name="Shape 335"/>
        <p:cNvGrpSpPr/>
        <p:nvPr/>
      </p:nvGrpSpPr>
      <p:grpSpPr>
        <a:xfrm>
          <a:off x="0" y="0"/>
          <a:ext cx="0" cy="0"/>
          <a:chOff x="0" y="0"/>
          <a:chExt cx="0" cy="0"/>
        </a:xfrm>
      </p:grpSpPr>
      <p:sp>
        <p:nvSpPr>
          <p:cNvPr id="336" name="Google Shape;336;p18"/>
          <p:cNvSpPr/>
          <p:nvPr/>
        </p:nvSpPr>
        <p:spPr>
          <a:xfrm flipH="1" rot="10800000">
            <a:off x="2469650"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flipH="1">
            <a:off x="7522336"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rot="10800000">
            <a:off x="7765093" y="-382928"/>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18"/>
          <p:cNvGrpSpPr/>
          <p:nvPr/>
        </p:nvGrpSpPr>
        <p:grpSpPr>
          <a:xfrm flipH="1">
            <a:off x="255186" y="4493826"/>
            <a:ext cx="457916" cy="454327"/>
            <a:chOff x="1782100" y="1060200"/>
            <a:chExt cx="184050" cy="182600"/>
          </a:xfrm>
        </p:grpSpPr>
        <p:sp>
          <p:nvSpPr>
            <p:cNvPr id="340" name="Google Shape;340;p18"/>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18"/>
          <p:cNvSpPr/>
          <p:nvPr/>
        </p:nvSpPr>
        <p:spPr>
          <a:xfrm flipH="1">
            <a:off x="-638114" y="1886925"/>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txBox="1"/>
          <p:nvPr>
            <p:ph type="title"/>
          </p:nvPr>
        </p:nvSpPr>
        <p:spPr>
          <a:xfrm>
            <a:off x="5521500" y="1468188"/>
            <a:ext cx="2909400" cy="964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18"/>
          <p:cNvSpPr txBox="1"/>
          <p:nvPr>
            <p:ph idx="1" type="subTitle"/>
          </p:nvPr>
        </p:nvSpPr>
        <p:spPr>
          <a:xfrm>
            <a:off x="5521500" y="2244193"/>
            <a:ext cx="2909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350" name="Shape 350"/>
        <p:cNvGrpSpPr/>
        <p:nvPr/>
      </p:nvGrpSpPr>
      <p:grpSpPr>
        <a:xfrm>
          <a:off x="0" y="0"/>
          <a:ext cx="0" cy="0"/>
          <a:chOff x="0" y="0"/>
          <a:chExt cx="0" cy="0"/>
        </a:xfrm>
      </p:grpSpPr>
      <p:sp>
        <p:nvSpPr>
          <p:cNvPr id="351" name="Google Shape;351;p19"/>
          <p:cNvSpPr/>
          <p:nvPr/>
        </p:nvSpPr>
        <p:spPr>
          <a:xfrm flipH="1" rot="10800000">
            <a:off x="1288151" y="-92962"/>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3163018" y="4477747"/>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flipH="1">
            <a:off x="7522336"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flipH="1" rot="-1800017">
            <a:off x="-443633" y="4596107"/>
            <a:ext cx="1126894" cy="991145"/>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txBox="1"/>
          <p:nvPr>
            <p:ph type="title"/>
          </p:nvPr>
        </p:nvSpPr>
        <p:spPr>
          <a:xfrm>
            <a:off x="720000" y="1468301"/>
            <a:ext cx="2909400" cy="964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6" name="Google Shape;356;p19"/>
          <p:cNvSpPr txBox="1"/>
          <p:nvPr>
            <p:ph idx="1" type="subTitle"/>
          </p:nvPr>
        </p:nvSpPr>
        <p:spPr>
          <a:xfrm>
            <a:off x="720000" y="2234163"/>
            <a:ext cx="2909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357" name="Shape 357"/>
        <p:cNvGrpSpPr/>
        <p:nvPr/>
      </p:nvGrpSpPr>
      <p:grpSpPr>
        <a:xfrm>
          <a:off x="0" y="0"/>
          <a:ext cx="0" cy="0"/>
          <a:chOff x="0" y="0"/>
          <a:chExt cx="0" cy="0"/>
        </a:xfrm>
      </p:grpSpPr>
      <p:sp>
        <p:nvSpPr>
          <p:cNvPr id="358" name="Google Shape;358;p20"/>
          <p:cNvSpPr txBox="1"/>
          <p:nvPr>
            <p:ph idx="1" type="body"/>
          </p:nvPr>
        </p:nvSpPr>
        <p:spPr>
          <a:xfrm>
            <a:off x="713000" y="1242700"/>
            <a:ext cx="3736500" cy="3361500"/>
          </a:xfrm>
          <a:prstGeom prst="rect">
            <a:avLst/>
          </a:prstGeom>
        </p:spPr>
        <p:txBody>
          <a:bodyPr anchorCtr="0" anchor="ctr" bIns="91425" lIns="91425" spcFirstLastPara="1" rIns="91425" wrap="square" tIns="91425">
            <a:noAutofit/>
          </a:bodyPr>
          <a:lstStyle>
            <a:lvl1pPr indent="-323850" lvl="0" marL="457200" rtl="0">
              <a:lnSpc>
                <a:spcPct val="100000"/>
              </a:lnSpc>
              <a:spcBef>
                <a:spcPts val="0"/>
              </a:spcBef>
              <a:spcAft>
                <a:spcPts val="0"/>
              </a:spcAft>
              <a:buClr>
                <a:schemeClr val="lt2"/>
              </a:buClr>
              <a:buSzPts val="1500"/>
              <a:buChar char="●"/>
              <a:defRPr>
                <a:solidFill>
                  <a:srgbClr val="434343"/>
                </a:solidFill>
              </a:defRPr>
            </a:lvl1pPr>
            <a:lvl2pPr indent="-323850" lvl="1" marL="914400" rtl="0">
              <a:lnSpc>
                <a:spcPct val="115000"/>
              </a:lnSpc>
              <a:spcBef>
                <a:spcPts val="0"/>
              </a:spcBef>
              <a:spcAft>
                <a:spcPts val="0"/>
              </a:spcAft>
              <a:buClr>
                <a:srgbClr val="434343"/>
              </a:buClr>
              <a:buSzPts val="1500"/>
              <a:buChar char="○"/>
              <a:defRPr>
                <a:solidFill>
                  <a:srgbClr val="434343"/>
                </a:solidFill>
              </a:defRPr>
            </a:lvl2pPr>
            <a:lvl3pPr indent="-323850" lvl="2" marL="1371600" rtl="0">
              <a:lnSpc>
                <a:spcPct val="115000"/>
              </a:lnSpc>
              <a:spcBef>
                <a:spcPts val="1600"/>
              </a:spcBef>
              <a:spcAft>
                <a:spcPts val="0"/>
              </a:spcAft>
              <a:buClr>
                <a:srgbClr val="434343"/>
              </a:buClr>
              <a:buSzPts val="1500"/>
              <a:buChar char="■"/>
              <a:defRPr>
                <a:solidFill>
                  <a:srgbClr val="434343"/>
                </a:solidFill>
              </a:defRPr>
            </a:lvl3pPr>
            <a:lvl4pPr indent="-323850" lvl="3" marL="1828800" rtl="0">
              <a:lnSpc>
                <a:spcPct val="115000"/>
              </a:lnSpc>
              <a:spcBef>
                <a:spcPts val="1600"/>
              </a:spcBef>
              <a:spcAft>
                <a:spcPts val="0"/>
              </a:spcAft>
              <a:buClr>
                <a:srgbClr val="434343"/>
              </a:buClr>
              <a:buSzPts val="1500"/>
              <a:buChar char="●"/>
              <a:defRPr>
                <a:solidFill>
                  <a:srgbClr val="434343"/>
                </a:solidFill>
              </a:defRPr>
            </a:lvl4pPr>
            <a:lvl5pPr indent="-323850" lvl="4" marL="2286000" rtl="0">
              <a:lnSpc>
                <a:spcPct val="115000"/>
              </a:lnSpc>
              <a:spcBef>
                <a:spcPts val="1600"/>
              </a:spcBef>
              <a:spcAft>
                <a:spcPts val="0"/>
              </a:spcAft>
              <a:buClr>
                <a:srgbClr val="434343"/>
              </a:buClr>
              <a:buSzPts val="1500"/>
              <a:buChar char="○"/>
              <a:defRPr>
                <a:solidFill>
                  <a:srgbClr val="434343"/>
                </a:solidFill>
              </a:defRPr>
            </a:lvl5pPr>
            <a:lvl6pPr indent="-323850" lvl="5" marL="2743200" rtl="0">
              <a:lnSpc>
                <a:spcPct val="115000"/>
              </a:lnSpc>
              <a:spcBef>
                <a:spcPts val="1600"/>
              </a:spcBef>
              <a:spcAft>
                <a:spcPts val="0"/>
              </a:spcAft>
              <a:buClr>
                <a:srgbClr val="434343"/>
              </a:buClr>
              <a:buSzPts val="1500"/>
              <a:buChar char="■"/>
              <a:defRPr>
                <a:solidFill>
                  <a:srgbClr val="434343"/>
                </a:solidFill>
              </a:defRPr>
            </a:lvl6pPr>
            <a:lvl7pPr indent="-323850" lvl="6" marL="3200400" rtl="0">
              <a:lnSpc>
                <a:spcPct val="115000"/>
              </a:lnSpc>
              <a:spcBef>
                <a:spcPts val="1600"/>
              </a:spcBef>
              <a:spcAft>
                <a:spcPts val="0"/>
              </a:spcAft>
              <a:buClr>
                <a:srgbClr val="434343"/>
              </a:buClr>
              <a:buSzPts val="1500"/>
              <a:buChar char="●"/>
              <a:defRPr>
                <a:solidFill>
                  <a:srgbClr val="434343"/>
                </a:solidFill>
              </a:defRPr>
            </a:lvl7pPr>
            <a:lvl8pPr indent="-323850" lvl="7" marL="3657600" rtl="0">
              <a:lnSpc>
                <a:spcPct val="115000"/>
              </a:lnSpc>
              <a:spcBef>
                <a:spcPts val="1600"/>
              </a:spcBef>
              <a:spcAft>
                <a:spcPts val="0"/>
              </a:spcAft>
              <a:buClr>
                <a:srgbClr val="434343"/>
              </a:buClr>
              <a:buSzPts val="1500"/>
              <a:buChar char="○"/>
              <a:defRPr>
                <a:solidFill>
                  <a:srgbClr val="434343"/>
                </a:solidFill>
              </a:defRPr>
            </a:lvl8pPr>
            <a:lvl9pPr indent="-323850" lvl="8" marL="4114800" rtl="0">
              <a:lnSpc>
                <a:spcPct val="115000"/>
              </a:lnSpc>
              <a:spcBef>
                <a:spcPts val="1600"/>
              </a:spcBef>
              <a:spcAft>
                <a:spcPts val="1600"/>
              </a:spcAft>
              <a:buClr>
                <a:srgbClr val="434343"/>
              </a:buClr>
              <a:buSzPts val="1500"/>
              <a:buChar char="■"/>
              <a:defRPr>
                <a:solidFill>
                  <a:srgbClr val="434343"/>
                </a:solidFill>
              </a:defRPr>
            </a:lvl9pPr>
          </a:lstStyle>
          <a:p/>
        </p:txBody>
      </p:sp>
      <p:sp>
        <p:nvSpPr>
          <p:cNvPr id="359" name="Google Shape;359;p20"/>
          <p:cNvSpPr txBox="1"/>
          <p:nvPr>
            <p:ph idx="2" type="body"/>
          </p:nvPr>
        </p:nvSpPr>
        <p:spPr>
          <a:xfrm>
            <a:off x="4694500" y="1242700"/>
            <a:ext cx="3736500" cy="3361500"/>
          </a:xfrm>
          <a:prstGeom prst="rect">
            <a:avLst/>
          </a:prstGeom>
        </p:spPr>
        <p:txBody>
          <a:bodyPr anchorCtr="0" anchor="ctr" bIns="91425" lIns="91425" spcFirstLastPara="1" rIns="91425" wrap="square" tIns="91425">
            <a:noAutofit/>
          </a:bodyPr>
          <a:lstStyle>
            <a:lvl1pPr indent="-323850" lvl="0" marL="457200" rtl="0">
              <a:lnSpc>
                <a:spcPct val="100000"/>
              </a:lnSpc>
              <a:spcBef>
                <a:spcPts val="0"/>
              </a:spcBef>
              <a:spcAft>
                <a:spcPts val="0"/>
              </a:spcAft>
              <a:buClr>
                <a:schemeClr val="lt2"/>
              </a:buClr>
              <a:buSzPts val="1500"/>
              <a:buChar char="●"/>
              <a:defRPr>
                <a:solidFill>
                  <a:schemeClr val="dk1"/>
                </a:solidFill>
              </a:defRPr>
            </a:lvl1pPr>
            <a:lvl2pPr indent="-323850" lvl="1" marL="914400" rtl="0">
              <a:lnSpc>
                <a:spcPct val="115000"/>
              </a:lnSpc>
              <a:spcBef>
                <a:spcPts val="1000"/>
              </a:spcBef>
              <a:spcAft>
                <a:spcPts val="0"/>
              </a:spcAft>
              <a:buClr>
                <a:srgbClr val="434343"/>
              </a:buClr>
              <a:buSzPts val="1500"/>
              <a:buChar char="○"/>
              <a:defRPr>
                <a:solidFill>
                  <a:srgbClr val="434343"/>
                </a:solidFill>
              </a:defRPr>
            </a:lvl2pPr>
            <a:lvl3pPr indent="-323850" lvl="2" marL="1371600" rtl="0">
              <a:lnSpc>
                <a:spcPct val="115000"/>
              </a:lnSpc>
              <a:spcBef>
                <a:spcPts val="1600"/>
              </a:spcBef>
              <a:spcAft>
                <a:spcPts val="0"/>
              </a:spcAft>
              <a:buClr>
                <a:srgbClr val="434343"/>
              </a:buClr>
              <a:buSzPts val="1500"/>
              <a:buChar char="■"/>
              <a:defRPr>
                <a:solidFill>
                  <a:srgbClr val="434343"/>
                </a:solidFill>
              </a:defRPr>
            </a:lvl3pPr>
            <a:lvl4pPr indent="-323850" lvl="3" marL="1828800" rtl="0">
              <a:lnSpc>
                <a:spcPct val="115000"/>
              </a:lnSpc>
              <a:spcBef>
                <a:spcPts val="1600"/>
              </a:spcBef>
              <a:spcAft>
                <a:spcPts val="0"/>
              </a:spcAft>
              <a:buClr>
                <a:srgbClr val="434343"/>
              </a:buClr>
              <a:buSzPts val="1500"/>
              <a:buChar char="●"/>
              <a:defRPr>
                <a:solidFill>
                  <a:srgbClr val="434343"/>
                </a:solidFill>
              </a:defRPr>
            </a:lvl4pPr>
            <a:lvl5pPr indent="-323850" lvl="4" marL="2286000" rtl="0">
              <a:lnSpc>
                <a:spcPct val="115000"/>
              </a:lnSpc>
              <a:spcBef>
                <a:spcPts val="1600"/>
              </a:spcBef>
              <a:spcAft>
                <a:spcPts val="0"/>
              </a:spcAft>
              <a:buClr>
                <a:srgbClr val="434343"/>
              </a:buClr>
              <a:buSzPts val="1500"/>
              <a:buChar char="○"/>
              <a:defRPr>
                <a:solidFill>
                  <a:srgbClr val="434343"/>
                </a:solidFill>
              </a:defRPr>
            </a:lvl5pPr>
            <a:lvl6pPr indent="-323850" lvl="5" marL="2743200" rtl="0">
              <a:lnSpc>
                <a:spcPct val="115000"/>
              </a:lnSpc>
              <a:spcBef>
                <a:spcPts val="1600"/>
              </a:spcBef>
              <a:spcAft>
                <a:spcPts val="0"/>
              </a:spcAft>
              <a:buClr>
                <a:srgbClr val="434343"/>
              </a:buClr>
              <a:buSzPts val="1500"/>
              <a:buChar char="■"/>
              <a:defRPr>
                <a:solidFill>
                  <a:srgbClr val="434343"/>
                </a:solidFill>
              </a:defRPr>
            </a:lvl6pPr>
            <a:lvl7pPr indent="-323850" lvl="6" marL="3200400" rtl="0">
              <a:lnSpc>
                <a:spcPct val="115000"/>
              </a:lnSpc>
              <a:spcBef>
                <a:spcPts val="1600"/>
              </a:spcBef>
              <a:spcAft>
                <a:spcPts val="0"/>
              </a:spcAft>
              <a:buClr>
                <a:srgbClr val="434343"/>
              </a:buClr>
              <a:buSzPts val="1500"/>
              <a:buChar char="●"/>
              <a:defRPr>
                <a:solidFill>
                  <a:srgbClr val="434343"/>
                </a:solidFill>
              </a:defRPr>
            </a:lvl7pPr>
            <a:lvl8pPr indent="-323850" lvl="7" marL="3657600" rtl="0">
              <a:lnSpc>
                <a:spcPct val="115000"/>
              </a:lnSpc>
              <a:spcBef>
                <a:spcPts val="1600"/>
              </a:spcBef>
              <a:spcAft>
                <a:spcPts val="0"/>
              </a:spcAft>
              <a:buClr>
                <a:srgbClr val="434343"/>
              </a:buClr>
              <a:buSzPts val="1500"/>
              <a:buChar char="○"/>
              <a:defRPr>
                <a:solidFill>
                  <a:srgbClr val="434343"/>
                </a:solidFill>
              </a:defRPr>
            </a:lvl8pPr>
            <a:lvl9pPr indent="-323850" lvl="8" marL="4114800" rtl="0">
              <a:lnSpc>
                <a:spcPct val="115000"/>
              </a:lnSpc>
              <a:spcBef>
                <a:spcPts val="1600"/>
              </a:spcBef>
              <a:spcAft>
                <a:spcPts val="1600"/>
              </a:spcAft>
              <a:buClr>
                <a:srgbClr val="434343"/>
              </a:buClr>
              <a:buSzPts val="1500"/>
              <a:buChar char="■"/>
              <a:defRPr>
                <a:solidFill>
                  <a:srgbClr val="434343"/>
                </a:solidFill>
              </a:defRPr>
            </a:lvl9pPr>
          </a:lstStyle>
          <a:p/>
        </p:txBody>
      </p:sp>
      <p:sp>
        <p:nvSpPr>
          <p:cNvPr id="360" name="Google Shape;360;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1" name="Google Shape;361;p20"/>
          <p:cNvSpPr/>
          <p:nvPr/>
        </p:nvSpPr>
        <p:spPr>
          <a:xfrm flipH="1" rot="10800000">
            <a:off x="6242600"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rot="-5400000">
            <a:off x="8557268" y="1489947"/>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20"/>
          <p:cNvGrpSpPr/>
          <p:nvPr/>
        </p:nvGrpSpPr>
        <p:grpSpPr>
          <a:xfrm flipH="1">
            <a:off x="255186" y="4493826"/>
            <a:ext cx="457916" cy="454327"/>
            <a:chOff x="1782100" y="1060200"/>
            <a:chExt cx="184050" cy="182600"/>
          </a:xfrm>
        </p:grpSpPr>
        <p:sp>
          <p:nvSpPr>
            <p:cNvPr id="364" name="Google Shape;364;p20"/>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0"/>
          <p:cNvSpPr/>
          <p:nvPr/>
        </p:nvSpPr>
        <p:spPr>
          <a:xfrm flipH="1">
            <a:off x="8071711"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flipH="1">
            <a:off x="-587771" y="-359036"/>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713100" y="1707850"/>
            <a:ext cx="3515700" cy="21150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hasCustomPrompt="1" idx="2" type="title"/>
          </p:nvPr>
        </p:nvSpPr>
        <p:spPr>
          <a:xfrm>
            <a:off x="713100" y="785175"/>
            <a:ext cx="35157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 name="Google Shape;29;p3"/>
          <p:cNvSpPr txBox="1"/>
          <p:nvPr>
            <p:ph idx="1" type="subTitle"/>
          </p:nvPr>
        </p:nvSpPr>
        <p:spPr>
          <a:xfrm>
            <a:off x="713100" y="3903725"/>
            <a:ext cx="4218900" cy="53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7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0" name="Google Shape;30;p3"/>
          <p:cNvSpPr/>
          <p:nvPr/>
        </p:nvSpPr>
        <p:spPr>
          <a:xfrm flipH="1" rot="10800000">
            <a:off x="2869676" y="-67624"/>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413771" y="4503814"/>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rot="10800000">
            <a:off x="8190449" y="-250369"/>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rot="5086397">
            <a:off x="-1224578" y="975902"/>
            <a:ext cx="1997645" cy="1228233"/>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a:off x="8027620" y="4336359"/>
            <a:ext cx="502311" cy="535498"/>
            <a:chOff x="1803100" y="543100"/>
            <a:chExt cx="145475" cy="155100"/>
          </a:xfrm>
        </p:grpSpPr>
        <p:sp>
          <p:nvSpPr>
            <p:cNvPr id="35" name="Google Shape;35;p3"/>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3"/>
          <p:cNvSpPr/>
          <p:nvPr/>
        </p:nvSpPr>
        <p:spPr>
          <a:xfrm>
            <a:off x="517207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73" name="Shape 373"/>
        <p:cNvGrpSpPr/>
        <p:nvPr/>
      </p:nvGrpSpPr>
      <p:grpSpPr>
        <a:xfrm>
          <a:off x="0" y="0"/>
          <a:ext cx="0" cy="0"/>
          <a:chOff x="0" y="0"/>
          <a:chExt cx="0" cy="0"/>
        </a:xfrm>
      </p:grpSpPr>
      <p:sp>
        <p:nvSpPr>
          <p:cNvPr id="374" name="Google Shape;374;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5" name="Google Shape;375;p21"/>
          <p:cNvSpPr txBox="1"/>
          <p:nvPr>
            <p:ph idx="2" type="title"/>
          </p:nvPr>
        </p:nvSpPr>
        <p:spPr>
          <a:xfrm>
            <a:off x="713225" y="2941366"/>
            <a:ext cx="2399700" cy="7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6" name="Google Shape;376;p21"/>
          <p:cNvSpPr txBox="1"/>
          <p:nvPr>
            <p:ph idx="1" type="subTitle"/>
          </p:nvPr>
        </p:nvSpPr>
        <p:spPr>
          <a:xfrm>
            <a:off x="713225" y="3648558"/>
            <a:ext cx="23997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77" name="Google Shape;377;p21"/>
          <p:cNvSpPr txBox="1"/>
          <p:nvPr>
            <p:ph idx="3" type="title"/>
          </p:nvPr>
        </p:nvSpPr>
        <p:spPr>
          <a:xfrm>
            <a:off x="3372150" y="2941366"/>
            <a:ext cx="2399700" cy="7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8" name="Google Shape;378;p21"/>
          <p:cNvSpPr txBox="1"/>
          <p:nvPr>
            <p:ph idx="4" type="subTitle"/>
          </p:nvPr>
        </p:nvSpPr>
        <p:spPr>
          <a:xfrm>
            <a:off x="3372150" y="3648558"/>
            <a:ext cx="23997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79" name="Google Shape;379;p21"/>
          <p:cNvSpPr txBox="1"/>
          <p:nvPr>
            <p:ph idx="5" type="title"/>
          </p:nvPr>
        </p:nvSpPr>
        <p:spPr>
          <a:xfrm>
            <a:off x="6031075" y="2941366"/>
            <a:ext cx="2399700" cy="77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 name="Google Shape;380;p21"/>
          <p:cNvSpPr txBox="1"/>
          <p:nvPr>
            <p:ph idx="6" type="subTitle"/>
          </p:nvPr>
        </p:nvSpPr>
        <p:spPr>
          <a:xfrm>
            <a:off x="6031075" y="3648558"/>
            <a:ext cx="23997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81" name="Google Shape;381;p21"/>
          <p:cNvSpPr/>
          <p:nvPr/>
        </p:nvSpPr>
        <p:spPr>
          <a:xfrm flipH="1" rot="10800000">
            <a:off x="-518235" y="-384062"/>
            <a:ext cx="1534527" cy="943479"/>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768650" y="4470875"/>
            <a:ext cx="1322568" cy="1083569"/>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1"/>
          <p:cNvGrpSpPr/>
          <p:nvPr/>
        </p:nvGrpSpPr>
        <p:grpSpPr>
          <a:xfrm>
            <a:off x="8587854" y="4691446"/>
            <a:ext cx="343947" cy="366672"/>
            <a:chOff x="1803100" y="543100"/>
            <a:chExt cx="145475" cy="155100"/>
          </a:xfrm>
        </p:grpSpPr>
        <p:sp>
          <p:nvSpPr>
            <p:cNvPr id="384" name="Google Shape;384;p21"/>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1"/>
          <p:cNvSpPr/>
          <p:nvPr/>
        </p:nvSpPr>
        <p:spPr>
          <a:xfrm>
            <a:off x="8763495" y="422406"/>
            <a:ext cx="702603" cy="617956"/>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92" name="Shape 392"/>
        <p:cNvGrpSpPr/>
        <p:nvPr/>
      </p:nvGrpSpPr>
      <p:grpSpPr>
        <a:xfrm>
          <a:off x="0" y="0"/>
          <a:ext cx="0" cy="0"/>
          <a:chOff x="0" y="0"/>
          <a:chExt cx="0" cy="0"/>
        </a:xfrm>
      </p:grpSpPr>
      <p:sp>
        <p:nvSpPr>
          <p:cNvPr id="393" name="Google Shape;393;p22"/>
          <p:cNvSpPr/>
          <p:nvPr/>
        </p:nvSpPr>
        <p:spPr>
          <a:xfrm flipH="1" rot="10800000">
            <a:off x="2469650"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flipH="1">
            <a:off x="7522336"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rot="10800000">
            <a:off x="7765093" y="-382928"/>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22"/>
          <p:cNvGrpSpPr/>
          <p:nvPr/>
        </p:nvGrpSpPr>
        <p:grpSpPr>
          <a:xfrm flipH="1">
            <a:off x="255186" y="4493826"/>
            <a:ext cx="457916" cy="454327"/>
            <a:chOff x="1782100" y="1060200"/>
            <a:chExt cx="184050" cy="182600"/>
          </a:xfrm>
        </p:grpSpPr>
        <p:sp>
          <p:nvSpPr>
            <p:cNvPr id="397" name="Google Shape;397;p22"/>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22"/>
          <p:cNvSpPr/>
          <p:nvPr/>
        </p:nvSpPr>
        <p:spPr>
          <a:xfrm flipH="1">
            <a:off x="-638114" y="1886925"/>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6" name="Google Shape;406;p22"/>
          <p:cNvSpPr txBox="1"/>
          <p:nvPr>
            <p:ph idx="2" type="title"/>
          </p:nvPr>
        </p:nvSpPr>
        <p:spPr>
          <a:xfrm>
            <a:off x="713225" y="2963400"/>
            <a:ext cx="2399700" cy="48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7" name="Google Shape;407;p22"/>
          <p:cNvSpPr txBox="1"/>
          <p:nvPr>
            <p:ph idx="1" type="subTitle"/>
          </p:nvPr>
        </p:nvSpPr>
        <p:spPr>
          <a:xfrm>
            <a:off x="713225" y="3397871"/>
            <a:ext cx="2399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08" name="Google Shape;408;p22"/>
          <p:cNvSpPr txBox="1"/>
          <p:nvPr>
            <p:ph idx="3" type="title"/>
          </p:nvPr>
        </p:nvSpPr>
        <p:spPr>
          <a:xfrm>
            <a:off x="3372150" y="1610400"/>
            <a:ext cx="2399700" cy="48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22"/>
          <p:cNvSpPr txBox="1"/>
          <p:nvPr>
            <p:ph idx="4" type="subTitle"/>
          </p:nvPr>
        </p:nvSpPr>
        <p:spPr>
          <a:xfrm>
            <a:off x="3372150" y="2044871"/>
            <a:ext cx="2399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10" name="Google Shape;410;p22"/>
          <p:cNvSpPr txBox="1"/>
          <p:nvPr>
            <p:ph idx="5" type="title"/>
          </p:nvPr>
        </p:nvSpPr>
        <p:spPr>
          <a:xfrm>
            <a:off x="6031075" y="2963400"/>
            <a:ext cx="2399700" cy="48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22"/>
          <p:cNvSpPr txBox="1"/>
          <p:nvPr>
            <p:ph idx="6" type="subTitle"/>
          </p:nvPr>
        </p:nvSpPr>
        <p:spPr>
          <a:xfrm>
            <a:off x="6031075" y="3397871"/>
            <a:ext cx="23997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12" name="Shape 412"/>
        <p:cNvGrpSpPr/>
        <p:nvPr/>
      </p:nvGrpSpPr>
      <p:grpSpPr>
        <a:xfrm>
          <a:off x="0" y="0"/>
          <a:ext cx="0" cy="0"/>
          <a:chOff x="0" y="0"/>
          <a:chExt cx="0" cy="0"/>
        </a:xfrm>
      </p:grpSpPr>
      <p:sp>
        <p:nvSpPr>
          <p:cNvPr id="413" name="Google Shape;413;p23"/>
          <p:cNvSpPr/>
          <p:nvPr/>
        </p:nvSpPr>
        <p:spPr>
          <a:xfrm rot="10800000">
            <a:off x="6601911" y="-218323"/>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rot="-3463915">
            <a:off x="7705812" y="338481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flipH="1">
            <a:off x="-2774447" y="-12265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3"/>
          <p:cNvGrpSpPr/>
          <p:nvPr/>
        </p:nvGrpSpPr>
        <p:grpSpPr>
          <a:xfrm>
            <a:off x="171442" y="4604088"/>
            <a:ext cx="457916" cy="454327"/>
            <a:chOff x="1782100" y="1060200"/>
            <a:chExt cx="184050" cy="182600"/>
          </a:xfrm>
        </p:grpSpPr>
        <p:sp>
          <p:nvSpPr>
            <p:cNvPr id="417" name="Google Shape;417;p23"/>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3"/>
          <p:cNvGrpSpPr/>
          <p:nvPr/>
        </p:nvGrpSpPr>
        <p:grpSpPr>
          <a:xfrm>
            <a:off x="8824644" y="999162"/>
            <a:ext cx="596161" cy="619097"/>
            <a:chOff x="1524825" y="268825"/>
            <a:chExt cx="165050" cy="171400"/>
          </a:xfrm>
        </p:grpSpPr>
        <p:sp>
          <p:nvSpPr>
            <p:cNvPr id="425" name="Google Shape;425;p23"/>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3"/>
          <p:cNvSpPr/>
          <p:nvPr/>
        </p:nvSpPr>
        <p:spPr>
          <a:xfrm rot="10800000">
            <a:off x="3884554" y="4745877"/>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2" name="Google Shape;442;p23"/>
          <p:cNvSpPr txBox="1"/>
          <p:nvPr>
            <p:ph idx="2" type="title"/>
          </p:nvPr>
        </p:nvSpPr>
        <p:spPr>
          <a:xfrm>
            <a:off x="720000" y="154970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3" name="Google Shape;443;p23"/>
          <p:cNvSpPr txBox="1"/>
          <p:nvPr>
            <p:ph idx="1" type="subTitle"/>
          </p:nvPr>
        </p:nvSpPr>
        <p:spPr>
          <a:xfrm>
            <a:off x="720000" y="2041978"/>
            <a:ext cx="19782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44" name="Google Shape;444;p23"/>
          <p:cNvSpPr txBox="1"/>
          <p:nvPr>
            <p:ph idx="3" type="title"/>
          </p:nvPr>
        </p:nvSpPr>
        <p:spPr>
          <a:xfrm>
            <a:off x="6445801" y="154970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5" name="Google Shape;445;p23"/>
          <p:cNvSpPr txBox="1"/>
          <p:nvPr>
            <p:ph idx="4" type="subTitle"/>
          </p:nvPr>
        </p:nvSpPr>
        <p:spPr>
          <a:xfrm>
            <a:off x="6445801" y="2041978"/>
            <a:ext cx="1978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46" name="Google Shape;446;p23"/>
          <p:cNvSpPr txBox="1"/>
          <p:nvPr>
            <p:ph idx="5" type="title"/>
          </p:nvPr>
        </p:nvSpPr>
        <p:spPr>
          <a:xfrm>
            <a:off x="720000" y="2978996"/>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7" name="Google Shape;447;p23"/>
          <p:cNvSpPr txBox="1"/>
          <p:nvPr>
            <p:ph idx="6" type="subTitle"/>
          </p:nvPr>
        </p:nvSpPr>
        <p:spPr>
          <a:xfrm>
            <a:off x="720000" y="3471278"/>
            <a:ext cx="19782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48" name="Google Shape;448;p23"/>
          <p:cNvSpPr txBox="1"/>
          <p:nvPr>
            <p:ph idx="7" type="title"/>
          </p:nvPr>
        </p:nvSpPr>
        <p:spPr>
          <a:xfrm>
            <a:off x="6445800" y="2978996"/>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9" name="Google Shape;449;p23"/>
          <p:cNvSpPr txBox="1"/>
          <p:nvPr>
            <p:ph idx="8" type="subTitle"/>
          </p:nvPr>
        </p:nvSpPr>
        <p:spPr>
          <a:xfrm>
            <a:off x="6445801" y="3471278"/>
            <a:ext cx="1978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50" name="Shape 450"/>
        <p:cNvGrpSpPr/>
        <p:nvPr/>
      </p:nvGrpSpPr>
      <p:grpSpPr>
        <a:xfrm>
          <a:off x="0" y="0"/>
          <a:ext cx="0" cy="0"/>
          <a:chOff x="0" y="0"/>
          <a:chExt cx="0" cy="0"/>
        </a:xfrm>
      </p:grpSpPr>
      <p:sp>
        <p:nvSpPr>
          <p:cNvPr id="451" name="Google Shape;451;p24"/>
          <p:cNvSpPr/>
          <p:nvPr/>
        </p:nvSpPr>
        <p:spPr>
          <a:xfrm flipH="1" rot="3463915">
            <a:off x="-2747749" y="404936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flipH="1">
            <a:off x="8246425" y="34606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flipH="1" rot="10800000">
            <a:off x="3578961" y="-272448"/>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24"/>
          <p:cNvGrpSpPr/>
          <p:nvPr/>
        </p:nvGrpSpPr>
        <p:grpSpPr>
          <a:xfrm flipH="1">
            <a:off x="8463636" y="312226"/>
            <a:ext cx="457916" cy="454327"/>
            <a:chOff x="1782100" y="1060200"/>
            <a:chExt cx="184050" cy="182600"/>
          </a:xfrm>
        </p:grpSpPr>
        <p:sp>
          <p:nvSpPr>
            <p:cNvPr id="455" name="Google Shape;455;p24"/>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24"/>
          <p:cNvGrpSpPr/>
          <p:nvPr/>
        </p:nvGrpSpPr>
        <p:grpSpPr>
          <a:xfrm flipH="1">
            <a:off x="-327810" y="1233762"/>
            <a:ext cx="596161" cy="619097"/>
            <a:chOff x="1524825" y="268825"/>
            <a:chExt cx="165050" cy="171400"/>
          </a:xfrm>
        </p:grpSpPr>
        <p:sp>
          <p:nvSpPr>
            <p:cNvPr id="463" name="Google Shape;463;p24"/>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9" name="Google Shape;479;p24"/>
          <p:cNvSpPr txBox="1"/>
          <p:nvPr>
            <p:ph idx="2" type="title"/>
          </p:nvPr>
        </p:nvSpPr>
        <p:spPr>
          <a:xfrm>
            <a:off x="713000" y="1759038"/>
            <a:ext cx="1986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0" name="Google Shape;480;p24"/>
          <p:cNvSpPr txBox="1"/>
          <p:nvPr>
            <p:ph idx="1" type="subTitle"/>
          </p:nvPr>
        </p:nvSpPr>
        <p:spPr>
          <a:xfrm>
            <a:off x="713000" y="225828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81" name="Google Shape;481;p24"/>
          <p:cNvSpPr txBox="1"/>
          <p:nvPr>
            <p:ph idx="3" type="title"/>
          </p:nvPr>
        </p:nvSpPr>
        <p:spPr>
          <a:xfrm>
            <a:off x="3578948" y="1759038"/>
            <a:ext cx="1986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2" name="Google Shape;482;p24"/>
          <p:cNvSpPr txBox="1"/>
          <p:nvPr>
            <p:ph idx="4" type="subTitle"/>
          </p:nvPr>
        </p:nvSpPr>
        <p:spPr>
          <a:xfrm>
            <a:off x="3578948" y="225828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83" name="Google Shape;483;p24"/>
          <p:cNvSpPr txBox="1"/>
          <p:nvPr>
            <p:ph idx="5" type="title"/>
          </p:nvPr>
        </p:nvSpPr>
        <p:spPr>
          <a:xfrm>
            <a:off x="713000" y="3532775"/>
            <a:ext cx="1986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4" name="Google Shape;484;p24"/>
          <p:cNvSpPr txBox="1"/>
          <p:nvPr>
            <p:ph idx="6" type="subTitle"/>
          </p:nvPr>
        </p:nvSpPr>
        <p:spPr>
          <a:xfrm>
            <a:off x="713000" y="4032001"/>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85" name="Google Shape;485;p24"/>
          <p:cNvSpPr txBox="1"/>
          <p:nvPr>
            <p:ph idx="7" type="title"/>
          </p:nvPr>
        </p:nvSpPr>
        <p:spPr>
          <a:xfrm>
            <a:off x="3578948" y="3532775"/>
            <a:ext cx="1986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6" name="Google Shape;486;p24"/>
          <p:cNvSpPr txBox="1"/>
          <p:nvPr>
            <p:ph idx="8" type="subTitle"/>
          </p:nvPr>
        </p:nvSpPr>
        <p:spPr>
          <a:xfrm>
            <a:off x="3578948" y="4032001"/>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87" name="Google Shape;487;p24"/>
          <p:cNvSpPr txBox="1"/>
          <p:nvPr>
            <p:ph idx="9" type="title"/>
          </p:nvPr>
        </p:nvSpPr>
        <p:spPr>
          <a:xfrm>
            <a:off x="6444902" y="1759038"/>
            <a:ext cx="1986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8" name="Google Shape;488;p24"/>
          <p:cNvSpPr txBox="1"/>
          <p:nvPr>
            <p:ph idx="13" type="subTitle"/>
          </p:nvPr>
        </p:nvSpPr>
        <p:spPr>
          <a:xfrm>
            <a:off x="6444902" y="2258280"/>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89" name="Google Shape;489;p24"/>
          <p:cNvSpPr txBox="1"/>
          <p:nvPr>
            <p:ph idx="14" type="title"/>
          </p:nvPr>
        </p:nvSpPr>
        <p:spPr>
          <a:xfrm>
            <a:off x="6444902" y="3532775"/>
            <a:ext cx="1986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0" name="Google Shape;490;p24"/>
          <p:cNvSpPr txBox="1"/>
          <p:nvPr>
            <p:ph idx="15" type="subTitle"/>
          </p:nvPr>
        </p:nvSpPr>
        <p:spPr>
          <a:xfrm>
            <a:off x="6444902" y="4032001"/>
            <a:ext cx="19860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91" name="Shape 491"/>
        <p:cNvGrpSpPr/>
        <p:nvPr/>
      </p:nvGrpSpPr>
      <p:grpSpPr>
        <a:xfrm>
          <a:off x="0" y="0"/>
          <a:ext cx="0" cy="0"/>
          <a:chOff x="0" y="0"/>
          <a:chExt cx="0" cy="0"/>
        </a:xfrm>
      </p:grpSpPr>
      <p:sp>
        <p:nvSpPr>
          <p:cNvPr id="492" name="Google Shape;492;p25"/>
          <p:cNvSpPr txBox="1"/>
          <p:nvPr>
            <p:ph type="title"/>
          </p:nvPr>
        </p:nvSpPr>
        <p:spPr>
          <a:xfrm>
            <a:off x="4132800" y="1707850"/>
            <a:ext cx="4298100" cy="2115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3" name="Google Shape;493;p25"/>
          <p:cNvSpPr txBox="1"/>
          <p:nvPr>
            <p:ph hasCustomPrompt="1" idx="2" type="title"/>
          </p:nvPr>
        </p:nvSpPr>
        <p:spPr>
          <a:xfrm>
            <a:off x="4132800" y="785175"/>
            <a:ext cx="42981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4" name="Google Shape;494;p25"/>
          <p:cNvSpPr txBox="1"/>
          <p:nvPr>
            <p:ph idx="1" type="subTitle"/>
          </p:nvPr>
        </p:nvSpPr>
        <p:spPr>
          <a:xfrm>
            <a:off x="4132850" y="3903725"/>
            <a:ext cx="4298100" cy="5355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sz="17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495" name="Google Shape;495;p25"/>
          <p:cNvSpPr/>
          <p:nvPr/>
        </p:nvSpPr>
        <p:spPr>
          <a:xfrm flipH="1" rot="5086399">
            <a:off x="-1220048" y="-1534935"/>
            <a:ext cx="3487301" cy="2144138"/>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flipH="1" rot="10800000">
            <a:off x="3823275" y="-77572"/>
            <a:ext cx="2538526" cy="64327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515850"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25"/>
          <p:cNvGrpSpPr/>
          <p:nvPr/>
        </p:nvGrpSpPr>
        <p:grpSpPr>
          <a:xfrm>
            <a:off x="8544516" y="4604096"/>
            <a:ext cx="343947" cy="366672"/>
            <a:chOff x="1803100" y="543100"/>
            <a:chExt cx="145475" cy="155100"/>
          </a:xfrm>
        </p:grpSpPr>
        <p:sp>
          <p:nvSpPr>
            <p:cNvPr id="499" name="Google Shape;499;p25"/>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506" name="Shape 506"/>
        <p:cNvGrpSpPr/>
        <p:nvPr/>
      </p:nvGrpSpPr>
      <p:grpSpPr>
        <a:xfrm>
          <a:off x="0" y="0"/>
          <a:ext cx="0" cy="0"/>
          <a:chOff x="0" y="0"/>
          <a:chExt cx="0" cy="0"/>
        </a:xfrm>
      </p:grpSpPr>
      <p:sp>
        <p:nvSpPr>
          <p:cNvPr id="507" name="Google Shape;507;p26"/>
          <p:cNvSpPr txBox="1"/>
          <p:nvPr>
            <p:ph type="title"/>
          </p:nvPr>
        </p:nvSpPr>
        <p:spPr>
          <a:xfrm>
            <a:off x="2686038" y="1707850"/>
            <a:ext cx="3771900" cy="21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8" name="Google Shape;508;p26"/>
          <p:cNvSpPr txBox="1"/>
          <p:nvPr>
            <p:ph hasCustomPrompt="1" idx="2" type="title"/>
          </p:nvPr>
        </p:nvSpPr>
        <p:spPr>
          <a:xfrm>
            <a:off x="2686047" y="785175"/>
            <a:ext cx="3771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09" name="Google Shape;509;p26"/>
          <p:cNvSpPr txBox="1"/>
          <p:nvPr>
            <p:ph idx="1" type="subTitle"/>
          </p:nvPr>
        </p:nvSpPr>
        <p:spPr>
          <a:xfrm>
            <a:off x="2038188" y="3903725"/>
            <a:ext cx="5067600" cy="53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7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grpSp>
        <p:nvGrpSpPr>
          <p:cNvPr id="510" name="Google Shape;510;p26"/>
          <p:cNvGrpSpPr/>
          <p:nvPr/>
        </p:nvGrpSpPr>
        <p:grpSpPr>
          <a:xfrm>
            <a:off x="7029605" y="2324252"/>
            <a:ext cx="2714621" cy="3361538"/>
            <a:chOff x="1230025" y="1009092"/>
            <a:chExt cx="161475" cy="199958"/>
          </a:xfrm>
        </p:grpSpPr>
        <p:sp>
          <p:nvSpPr>
            <p:cNvPr id="511" name="Google Shape;511;p26"/>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1293451" y="1009092"/>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6"/>
          <p:cNvGrpSpPr/>
          <p:nvPr/>
        </p:nvGrpSpPr>
        <p:grpSpPr>
          <a:xfrm>
            <a:off x="-924945" y="-341663"/>
            <a:ext cx="3659421" cy="2967177"/>
            <a:chOff x="1230025" y="1063275"/>
            <a:chExt cx="217675" cy="176500"/>
          </a:xfrm>
        </p:grpSpPr>
        <p:sp>
          <p:nvSpPr>
            <p:cNvPr id="514" name="Google Shape;514;p26"/>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1383800" y="1094975"/>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1357350" y="1157350"/>
              <a:ext cx="81125" cy="82425"/>
            </a:xfrm>
            <a:custGeom>
              <a:rect b="b" l="l" r="r" t="t"/>
              <a:pathLst>
                <a:path extrusionOk="0" h="3297" w="3245">
                  <a:moveTo>
                    <a:pt x="1971" y="1"/>
                  </a:moveTo>
                  <a:cubicBezTo>
                    <a:pt x="1841" y="1"/>
                    <a:pt x="1711" y="27"/>
                    <a:pt x="1597" y="79"/>
                  </a:cubicBezTo>
                  <a:cubicBezTo>
                    <a:pt x="1471" y="121"/>
                    <a:pt x="1345" y="194"/>
                    <a:pt x="1240" y="289"/>
                  </a:cubicBezTo>
                  <a:cubicBezTo>
                    <a:pt x="799" y="730"/>
                    <a:pt x="263" y="1244"/>
                    <a:pt x="116" y="1874"/>
                  </a:cubicBezTo>
                  <a:cubicBezTo>
                    <a:pt x="0" y="2336"/>
                    <a:pt x="231" y="2819"/>
                    <a:pt x="630" y="3071"/>
                  </a:cubicBezTo>
                  <a:cubicBezTo>
                    <a:pt x="904" y="3239"/>
                    <a:pt x="1240" y="3271"/>
                    <a:pt x="1544" y="3292"/>
                  </a:cubicBezTo>
                  <a:cubicBezTo>
                    <a:pt x="1592" y="3295"/>
                    <a:pt x="1641" y="3297"/>
                    <a:pt x="1689" y="3297"/>
                  </a:cubicBezTo>
                  <a:cubicBezTo>
                    <a:pt x="2433" y="3297"/>
                    <a:pt x="3042" y="2915"/>
                    <a:pt x="3161" y="2116"/>
                  </a:cubicBezTo>
                  <a:cubicBezTo>
                    <a:pt x="3245" y="1475"/>
                    <a:pt x="3088" y="730"/>
                    <a:pt x="2615" y="257"/>
                  </a:cubicBezTo>
                  <a:cubicBezTo>
                    <a:pt x="2452" y="87"/>
                    <a:pt x="2210" y="1"/>
                    <a:pt x="19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26"/>
          <p:cNvSpPr/>
          <p:nvPr/>
        </p:nvSpPr>
        <p:spPr>
          <a:xfrm flipH="1" rot="10800000">
            <a:off x="6605475" y="-77572"/>
            <a:ext cx="2538526" cy="64327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flipH="1" rot="1916172">
            <a:off x="-1842681" y="3830651"/>
            <a:ext cx="3487310" cy="214413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399002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20" name="Shape 520"/>
        <p:cNvGrpSpPr/>
        <p:nvPr/>
      </p:nvGrpSpPr>
      <p:grpSpPr>
        <a:xfrm>
          <a:off x="0" y="0"/>
          <a:ext cx="0" cy="0"/>
          <a:chOff x="0" y="0"/>
          <a:chExt cx="0" cy="0"/>
        </a:xfrm>
      </p:grpSpPr>
      <p:sp>
        <p:nvSpPr>
          <p:cNvPr id="521" name="Google Shape;521;p27"/>
          <p:cNvSpPr txBox="1"/>
          <p:nvPr>
            <p:ph hasCustomPrompt="1" type="title"/>
          </p:nvPr>
        </p:nvSpPr>
        <p:spPr>
          <a:xfrm>
            <a:off x="713088" y="698039"/>
            <a:ext cx="46968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2" name="Google Shape;522;p27"/>
          <p:cNvSpPr txBox="1"/>
          <p:nvPr>
            <p:ph idx="1" type="subTitle"/>
          </p:nvPr>
        </p:nvSpPr>
        <p:spPr>
          <a:xfrm>
            <a:off x="713100" y="1332586"/>
            <a:ext cx="4696800" cy="45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7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23" name="Google Shape;523;p27"/>
          <p:cNvSpPr txBox="1"/>
          <p:nvPr>
            <p:ph hasCustomPrompt="1" idx="2" type="title"/>
          </p:nvPr>
        </p:nvSpPr>
        <p:spPr>
          <a:xfrm>
            <a:off x="713088" y="1995745"/>
            <a:ext cx="46968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4" name="Google Shape;524;p27"/>
          <p:cNvSpPr txBox="1"/>
          <p:nvPr>
            <p:ph idx="3" type="subTitle"/>
          </p:nvPr>
        </p:nvSpPr>
        <p:spPr>
          <a:xfrm>
            <a:off x="713100" y="2630297"/>
            <a:ext cx="4696800" cy="45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7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25" name="Google Shape;525;p27"/>
          <p:cNvSpPr txBox="1"/>
          <p:nvPr>
            <p:ph hasCustomPrompt="1" idx="4" type="title"/>
          </p:nvPr>
        </p:nvSpPr>
        <p:spPr>
          <a:xfrm>
            <a:off x="713088" y="3293452"/>
            <a:ext cx="4696800" cy="768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6" name="Google Shape;526;p27"/>
          <p:cNvSpPr txBox="1"/>
          <p:nvPr>
            <p:ph idx="5" type="subTitle"/>
          </p:nvPr>
        </p:nvSpPr>
        <p:spPr>
          <a:xfrm>
            <a:off x="713100" y="3928008"/>
            <a:ext cx="4696800" cy="45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7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27" name="Google Shape;527;p27"/>
          <p:cNvSpPr/>
          <p:nvPr/>
        </p:nvSpPr>
        <p:spPr>
          <a:xfrm flipH="1" rot="10800000">
            <a:off x="2956925"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flipH="1">
            <a:off x="8027661" y="449385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rot="10800000">
            <a:off x="7765093" y="-382928"/>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7"/>
          <p:cNvGrpSpPr/>
          <p:nvPr/>
        </p:nvGrpSpPr>
        <p:grpSpPr>
          <a:xfrm flipH="1">
            <a:off x="255186" y="4493826"/>
            <a:ext cx="457916" cy="454327"/>
            <a:chOff x="1782100" y="1060200"/>
            <a:chExt cx="184050" cy="182600"/>
          </a:xfrm>
        </p:grpSpPr>
        <p:sp>
          <p:nvSpPr>
            <p:cNvPr id="531" name="Google Shape;531;p27"/>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538" name="Shape 538"/>
        <p:cNvGrpSpPr/>
        <p:nvPr/>
      </p:nvGrpSpPr>
      <p:grpSpPr>
        <a:xfrm>
          <a:off x="0" y="0"/>
          <a:ext cx="0" cy="0"/>
          <a:chOff x="0" y="0"/>
          <a:chExt cx="0" cy="0"/>
        </a:xfrm>
      </p:grpSpPr>
      <p:sp>
        <p:nvSpPr>
          <p:cNvPr id="539" name="Google Shape;539;p28"/>
          <p:cNvSpPr/>
          <p:nvPr/>
        </p:nvSpPr>
        <p:spPr>
          <a:xfrm rot="-3463915">
            <a:off x="7705812" y="-1379682"/>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flipH="1" rot="-4500011">
            <a:off x="8459742" y="4614418"/>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flipH="1" rot="-828300">
            <a:off x="-2928004" y="4038596"/>
            <a:ext cx="4423712" cy="2719874"/>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8"/>
          <p:cNvSpPr/>
          <p:nvPr/>
        </p:nvSpPr>
        <p:spPr>
          <a:xfrm rot="10800000">
            <a:off x="6834416" y="-614173"/>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28"/>
          <p:cNvGrpSpPr/>
          <p:nvPr/>
        </p:nvGrpSpPr>
        <p:grpSpPr>
          <a:xfrm flipH="1">
            <a:off x="-123814" y="1297126"/>
            <a:ext cx="457916" cy="454327"/>
            <a:chOff x="1782100" y="1060200"/>
            <a:chExt cx="184050" cy="182600"/>
          </a:xfrm>
        </p:grpSpPr>
        <p:sp>
          <p:nvSpPr>
            <p:cNvPr id="544" name="Google Shape;544;p28"/>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8"/>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8"/>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28"/>
          <p:cNvSpPr txBox="1"/>
          <p:nvPr>
            <p:ph hasCustomPrompt="1" type="title"/>
          </p:nvPr>
        </p:nvSpPr>
        <p:spPr>
          <a:xfrm>
            <a:off x="6364800" y="2956270"/>
            <a:ext cx="20661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2" name="Google Shape;552;p28"/>
          <p:cNvSpPr txBox="1"/>
          <p:nvPr>
            <p:ph idx="1" type="subTitle"/>
          </p:nvPr>
        </p:nvSpPr>
        <p:spPr>
          <a:xfrm>
            <a:off x="6364800" y="4043095"/>
            <a:ext cx="2066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53" name="Google Shape;553;p28"/>
          <p:cNvSpPr txBox="1"/>
          <p:nvPr>
            <p:ph hasCustomPrompt="1" idx="2" type="title"/>
          </p:nvPr>
        </p:nvSpPr>
        <p:spPr>
          <a:xfrm>
            <a:off x="3538950" y="2956270"/>
            <a:ext cx="20661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4" name="Google Shape;554;p28"/>
          <p:cNvSpPr txBox="1"/>
          <p:nvPr>
            <p:ph idx="3" type="subTitle"/>
          </p:nvPr>
        </p:nvSpPr>
        <p:spPr>
          <a:xfrm>
            <a:off x="3538950" y="4043095"/>
            <a:ext cx="2066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55" name="Google Shape;555;p28"/>
          <p:cNvSpPr txBox="1"/>
          <p:nvPr>
            <p:ph hasCustomPrompt="1" idx="4" type="title"/>
          </p:nvPr>
        </p:nvSpPr>
        <p:spPr>
          <a:xfrm>
            <a:off x="713100" y="2956270"/>
            <a:ext cx="20661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6" name="Google Shape;556;p28"/>
          <p:cNvSpPr txBox="1"/>
          <p:nvPr>
            <p:ph idx="5" type="subTitle"/>
          </p:nvPr>
        </p:nvSpPr>
        <p:spPr>
          <a:xfrm>
            <a:off x="713100" y="4043095"/>
            <a:ext cx="2066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57" name="Google Shape;557;p28"/>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8" name="Google Shape;558;p28"/>
          <p:cNvSpPr txBox="1"/>
          <p:nvPr>
            <p:ph idx="7" type="title"/>
          </p:nvPr>
        </p:nvSpPr>
        <p:spPr>
          <a:xfrm>
            <a:off x="713100" y="3532775"/>
            <a:ext cx="2066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9" name="Google Shape;559;p28"/>
          <p:cNvSpPr txBox="1"/>
          <p:nvPr>
            <p:ph idx="8" type="title"/>
          </p:nvPr>
        </p:nvSpPr>
        <p:spPr>
          <a:xfrm>
            <a:off x="3538950" y="3532775"/>
            <a:ext cx="2066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0" name="Google Shape;560;p28"/>
          <p:cNvSpPr txBox="1"/>
          <p:nvPr>
            <p:ph idx="9" type="title"/>
          </p:nvPr>
        </p:nvSpPr>
        <p:spPr>
          <a:xfrm>
            <a:off x="6364800" y="3532775"/>
            <a:ext cx="2066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_1">
    <p:spTree>
      <p:nvGrpSpPr>
        <p:cNvPr id="561" name="Shape 561"/>
        <p:cNvGrpSpPr/>
        <p:nvPr/>
      </p:nvGrpSpPr>
      <p:grpSpPr>
        <a:xfrm>
          <a:off x="0" y="0"/>
          <a:ext cx="0" cy="0"/>
          <a:chOff x="0" y="0"/>
          <a:chExt cx="0" cy="0"/>
        </a:xfrm>
      </p:grpSpPr>
      <p:sp>
        <p:nvSpPr>
          <p:cNvPr id="562" name="Google Shape;562;p29"/>
          <p:cNvSpPr txBox="1"/>
          <p:nvPr>
            <p:ph hasCustomPrompt="1" type="title"/>
          </p:nvPr>
        </p:nvSpPr>
        <p:spPr>
          <a:xfrm>
            <a:off x="6428100" y="2878073"/>
            <a:ext cx="2002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2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63" name="Google Shape;563;p29"/>
          <p:cNvSpPr txBox="1"/>
          <p:nvPr>
            <p:ph idx="1" type="subTitle"/>
          </p:nvPr>
        </p:nvSpPr>
        <p:spPr>
          <a:xfrm>
            <a:off x="6428100" y="3391187"/>
            <a:ext cx="200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64" name="Google Shape;564;p29"/>
          <p:cNvSpPr txBox="1"/>
          <p:nvPr>
            <p:ph hasCustomPrompt="1" idx="2" type="title"/>
          </p:nvPr>
        </p:nvSpPr>
        <p:spPr>
          <a:xfrm>
            <a:off x="4206150" y="1566875"/>
            <a:ext cx="2002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2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65" name="Google Shape;565;p29"/>
          <p:cNvSpPr txBox="1"/>
          <p:nvPr>
            <p:ph idx="3" type="subTitle"/>
          </p:nvPr>
        </p:nvSpPr>
        <p:spPr>
          <a:xfrm>
            <a:off x="4206150" y="2079989"/>
            <a:ext cx="200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66" name="Google Shape;566;p29"/>
          <p:cNvSpPr txBox="1"/>
          <p:nvPr>
            <p:ph hasCustomPrompt="1" idx="4" type="title"/>
          </p:nvPr>
        </p:nvSpPr>
        <p:spPr>
          <a:xfrm>
            <a:off x="4206150" y="2878073"/>
            <a:ext cx="2002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2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67" name="Google Shape;567;p29"/>
          <p:cNvSpPr txBox="1"/>
          <p:nvPr>
            <p:ph idx="5" type="subTitle"/>
          </p:nvPr>
        </p:nvSpPr>
        <p:spPr>
          <a:xfrm>
            <a:off x="4206150" y="3391187"/>
            <a:ext cx="200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68" name="Google Shape;568;p29"/>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9" name="Google Shape;569;p29"/>
          <p:cNvSpPr txBox="1"/>
          <p:nvPr>
            <p:ph hasCustomPrompt="1" idx="7" type="title"/>
          </p:nvPr>
        </p:nvSpPr>
        <p:spPr>
          <a:xfrm>
            <a:off x="6428100" y="1566875"/>
            <a:ext cx="2002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2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70" name="Google Shape;570;p29"/>
          <p:cNvSpPr txBox="1"/>
          <p:nvPr>
            <p:ph idx="8" type="subTitle"/>
          </p:nvPr>
        </p:nvSpPr>
        <p:spPr>
          <a:xfrm>
            <a:off x="6428100" y="2079989"/>
            <a:ext cx="2002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571" name="Google Shape;571;p29"/>
          <p:cNvGrpSpPr/>
          <p:nvPr/>
        </p:nvGrpSpPr>
        <p:grpSpPr>
          <a:xfrm>
            <a:off x="7679330" y="-2560473"/>
            <a:ext cx="2714621" cy="3361538"/>
            <a:chOff x="1230025" y="1009092"/>
            <a:chExt cx="161475" cy="199958"/>
          </a:xfrm>
        </p:grpSpPr>
        <p:sp>
          <p:nvSpPr>
            <p:cNvPr id="572" name="Google Shape;572;p29"/>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a:off x="1293451" y="1009092"/>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29"/>
          <p:cNvSpPr/>
          <p:nvPr/>
        </p:nvSpPr>
        <p:spPr>
          <a:xfrm flipH="1" rot="1916172">
            <a:off x="-1869756" y="4148151"/>
            <a:ext cx="3487310" cy="214413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a:off x="7092750" y="4560373"/>
            <a:ext cx="2538526" cy="64327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29"/>
          <p:cNvGrpSpPr/>
          <p:nvPr/>
        </p:nvGrpSpPr>
        <p:grpSpPr>
          <a:xfrm rot="10800000">
            <a:off x="8861184" y="2326482"/>
            <a:ext cx="743967" cy="677720"/>
            <a:chOff x="1519100" y="549200"/>
            <a:chExt cx="176400" cy="160700"/>
          </a:xfrm>
        </p:grpSpPr>
        <p:sp>
          <p:nvSpPr>
            <p:cNvPr id="577" name="Google Shape;577;p29"/>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29"/>
          <p:cNvSpPr/>
          <p:nvPr/>
        </p:nvSpPr>
        <p:spPr>
          <a:xfrm flipH="1">
            <a:off x="-638114" y="1886925"/>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80" name="Shape 580"/>
        <p:cNvGrpSpPr/>
        <p:nvPr/>
      </p:nvGrpSpPr>
      <p:grpSpPr>
        <a:xfrm>
          <a:off x="0" y="0"/>
          <a:ext cx="0" cy="0"/>
          <a:chOff x="0" y="0"/>
          <a:chExt cx="0" cy="0"/>
        </a:xfrm>
      </p:grpSpPr>
      <p:sp>
        <p:nvSpPr>
          <p:cNvPr id="581" name="Google Shape;581;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2" name="Google Shape;582;p30"/>
          <p:cNvSpPr/>
          <p:nvPr/>
        </p:nvSpPr>
        <p:spPr>
          <a:xfrm flipH="1" rot="10800000">
            <a:off x="6853565" y="-237612"/>
            <a:ext cx="4141091" cy="1049377"/>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rot="8100000">
            <a:off x="-431545" y="3602507"/>
            <a:ext cx="2973843" cy="2752282"/>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flipH="1" rot="10800000">
            <a:off x="-803151" y="-626706"/>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0"/>
          <p:cNvSpPr/>
          <p:nvPr/>
        </p:nvSpPr>
        <p:spPr>
          <a:xfrm flipH="1" rot="-6300056">
            <a:off x="8363791" y="2908834"/>
            <a:ext cx="1530681" cy="941137"/>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7557718" y="4759362"/>
            <a:ext cx="699011" cy="57269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1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46" name="Google Shape;46;p4"/>
          <p:cNvSpPr/>
          <p:nvPr/>
        </p:nvSpPr>
        <p:spPr>
          <a:xfrm flipH="1" rot="10800000">
            <a:off x="8495675" y="-311713"/>
            <a:ext cx="1322568" cy="1083569"/>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flipH="1" rot="3692326">
            <a:off x="-2288205" y="2563896"/>
            <a:ext cx="3313135" cy="2037027"/>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rot="4554771">
            <a:off x="7967658" y="4160687"/>
            <a:ext cx="1645260" cy="152268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4"/>
          <p:cNvGrpSpPr/>
          <p:nvPr/>
        </p:nvGrpSpPr>
        <p:grpSpPr>
          <a:xfrm>
            <a:off x="162516" y="132371"/>
            <a:ext cx="343947" cy="366672"/>
            <a:chOff x="1803100" y="543100"/>
            <a:chExt cx="145475" cy="155100"/>
          </a:xfrm>
        </p:grpSpPr>
        <p:sp>
          <p:nvSpPr>
            <p:cNvPr id="50" name="Google Shape;50;p4"/>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4"/>
          <p:cNvGrpSpPr/>
          <p:nvPr/>
        </p:nvGrpSpPr>
        <p:grpSpPr>
          <a:xfrm rot="10800000">
            <a:off x="8861184" y="2326482"/>
            <a:ext cx="743967" cy="677720"/>
            <a:chOff x="1519100" y="549200"/>
            <a:chExt cx="176400" cy="160700"/>
          </a:xfrm>
        </p:grpSpPr>
        <p:sp>
          <p:nvSpPr>
            <p:cNvPr id="58" name="Google Shape;58;p4"/>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87" name="Shape 587"/>
        <p:cNvGrpSpPr/>
        <p:nvPr/>
      </p:nvGrpSpPr>
      <p:grpSpPr>
        <a:xfrm>
          <a:off x="0" y="0"/>
          <a:ext cx="0" cy="0"/>
          <a:chOff x="0" y="0"/>
          <a:chExt cx="0" cy="0"/>
        </a:xfrm>
      </p:grpSpPr>
      <p:sp>
        <p:nvSpPr>
          <p:cNvPr id="588" name="Google Shape;588;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89" name="Google Shape;589;p31"/>
          <p:cNvGrpSpPr/>
          <p:nvPr/>
        </p:nvGrpSpPr>
        <p:grpSpPr>
          <a:xfrm flipH="1" rot="10800000">
            <a:off x="-413916" y="1938082"/>
            <a:ext cx="743967" cy="677720"/>
            <a:chOff x="1519100" y="549200"/>
            <a:chExt cx="176400" cy="160700"/>
          </a:xfrm>
        </p:grpSpPr>
        <p:sp>
          <p:nvSpPr>
            <p:cNvPr id="590" name="Google Shape;590;p31"/>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31"/>
          <p:cNvSpPr/>
          <p:nvPr/>
        </p:nvSpPr>
        <p:spPr>
          <a:xfrm flipH="1" rot="10800000">
            <a:off x="8069699" y="-626706"/>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flipH="1" rot="-3170345">
            <a:off x="7415615" y="4497899"/>
            <a:ext cx="3487310" cy="214413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rot="7803942">
            <a:off x="2917906" y="4256971"/>
            <a:ext cx="2973843" cy="2752282"/>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31"/>
          <p:cNvGrpSpPr/>
          <p:nvPr/>
        </p:nvGrpSpPr>
        <p:grpSpPr>
          <a:xfrm rot="6299992">
            <a:off x="-285590" y="4544182"/>
            <a:ext cx="702587" cy="697070"/>
            <a:chOff x="1782100" y="1060200"/>
            <a:chExt cx="184050" cy="182600"/>
          </a:xfrm>
        </p:grpSpPr>
        <p:sp>
          <p:nvSpPr>
            <p:cNvPr id="596" name="Google Shape;596;p31"/>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603" name="Shape 603"/>
        <p:cNvGrpSpPr/>
        <p:nvPr/>
      </p:nvGrpSpPr>
      <p:grpSpPr>
        <a:xfrm>
          <a:off x="0" y="0"/>
          <a:ext cx="0" cy="0"/>
          <a:chOff x="0" y="0"/>
          <a:chExt cx="0" cy="0"/>
        </a:xfrm>
      </p:grpSpPr>
      <p:sp>
        <p:nvSpPr>
          <p:cNvPr id="604" name="Google Shape;604;p32"/>
          <p:cNvSpPr/>
          <p:nvPr/>
        </p:nvSpPr>
        <p:spPr>
          <a:xfrm flipH="1" rot="10800000">
            <a:off x="6853565" y="-237612"/>
            <a:ext cx="4141091" cy="1049377"/>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rot="8965447">
            <a:off x="-1133709" y="3946259"/>
            <a:ext cx="2973834" cy="2752274"/>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32"/>
          <p:cNvGrpSpPr/>
          <p:nvPr/>
        </p:nvGrpSpPr>
        <p:grpSpPr>
          <a:xfrm>
            <a:off x="8508707" y="4438317"/>
            <a:ext cx="348354" cy="371371"/>
            <a:chOff x="1803100" y="543100"/>
            <a:chExt cx="145475" cy="155100"/>
          </a:xfrm>
        </p:grpSpPr>
        <p:sp>
          <p:nvSpPr>
            <p:cNvPr id="607" name="Google Shape;607;p32"/>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32"/>
          <p:cNvSpPr/>
          <p:nvPr/>
        </p:nvSpPr>
        <p:spPr>
          <a:xfrm rot="5400000">
            <a:off x="-292890" y="2692787"/>
            <a:ext cx="699011" cy="57269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32"/>
          <p:cNvGrpSpPr/>
          <p:nvPr/>
        </p:nvGrpSpPr>
        <p:grpSpPr>
          <a:xfrm>
            <a:off x="8857044" y="1403562"/>
            <a:ext cx="596161" cy="619097"/>
            <a:chOff x="1524825" y="268825"/>
            <a:chExt cx="165050" cy="171400"/>
          </a:xfrm>
        </p:grpSpPr>
        <p:sp>
          <p:nvSpPr>
            <p:cNvPr id="616" name="Google Shape;616;p32"/>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2"/>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2"/>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2"/>
          <p:cNvSpPr/>
          <p:nvPr/>
        </p:nvSpPr>
        <p:spPr>
          <a:xfrm flipH="1" rot="10800000">
            <a:off x="-1031751" y="-626706"/>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633" name="Shape 633"/>
        <p:cNvGrpSpPr/>
        <p:nvPr/>
      </p:nvGrpSpPr>
      <p:grpSpPr>
        <a:xfrm>
          <a:off x="0" y="0"/>
          <a:ext cx="0" cy="0"/>
          <a:chOff x="0" y="0"/>
          <a:chExt cx="0" cy="0"/>
        </a:xfrm>
      </p:grpSpPr>
      <p:sp>
        <p:nvSpPr>
          <p:cNvPr id="634" name="Google Shape;634;p33"/>
          <p:cNvSpPr/>
          <p:nvPr/>
        </p:nvSpPr>
        <p:spPr>
          <a:xfrm rot="10800000">
            <a:off x="6642711" y="-272448"/>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6" name="Google Shape;636;p33"/>
          <p:cNvSpPr/>
          <p:nvPr/>
        </p:nvSpPr>
        <p:spPr>
          <a:xfrm rot="-3463915">
            <a:off x="7705812" y="338481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flipH="1">
            <a:off x="-2774447" y="-12265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33"/>
          <p:cNvGrpSpPr/>
          <p:nvPr/>
        </p:nvGrpSpPr>
        <p:grpSpPr>
          <a:xfrm>
            <a:off x="171442" y="4604088"/>
            <a:ext cx="457916" cy="454327"/>
            <a:chOff x="1782100" y="1060200"/>
            <a:chExt cx="184050" cy="182600"/>
          </a:xfrm>
        </p:grpSpPr>
        <p:sp>
          <p:nvSpPr>
            <p:cNvPr id="639" name="Google Shape;639;p33"/>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33"/>
          <p:cNvGrpSpPr/>
          <p:nvPr/>
        </p:nvGrpSpPr>
        <p:grpSpPr>
          <a:xfrm>
            <a:off x="8824644" y="999162"/>
            <a:ext cx="596161" cy="619097"/>
            <a:chOff x="1524825" y="268825"/>
            <a:chExt cx="165050" cy="171400"/>
          </a:xfrm>
        </p:grpSpPr>
        <p:sp>
          <p:nvSpPr>
            <p:cNvPr id="647" name="Google Shape;647;p33"/>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662" name="Shape 662"/>
        <p:cNvGrpSpPr/>
        <p:nvPr/>
      </p:nvGrpSpPr>
      <p:grpSpPr>
        <a:xfrm>
          <a:off x="0" y="0"/>
          <a:ext cx="0" cy="0"/>
          <a:chOff x="0" y="0"/>
          <a:chExt cx="0" cy="0"/>
        </a:xfrm>
      </p:grpSpPr>
      <p:sp>
        <p:nvSpPr>
          <p:cNvPr id="663" name="Google Shape;663;p34"/>
          <p:cNvSpPr/>
          <p:nvPr/>
        </p:nvSpPr>
        <p:spPr>
          <a:xfrm rot="-3463915">
            <a:off x="7705812" y="338481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flipH="1">
            <a:off x="-2774447" y="-12265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rot="10800000">
            <a:off x="6642711" y="-272448"/>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 name="Google Shape;666;p34"/>
          <p:cNvGrpSpPr/>
          <p:nvPr/>
        </p:nvGrpSpPr>
        <p:grpSpPr>
          <a:xfrm>
            <a:off x="171442" y="4604088"/>
            <a:ext cx="457916" cy="454327"/>
            <a:chOff x="1782100" y="1060200"/>
            <a:chExt cx="184050" cy="182600"/>
          </a:xfrm>
        </p:grpSpPr>
        <p:sp>
          <p:nvSpPr>
            <p:cNvPr id="667" name="Google Shape;667;p34"/>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34"/>
          <p:cNvGrpSpPr/>
          <p:nvPr/>
        </p:nvGrpSpPr>
        <p:grpSpPr>
          <a:xfrm>
            <a:off x="8824644" y="999162"/>
            <a:ext cx="596161" cy="619097"/>
            <a:chOff x="1524825" y="268825"/>
            <a:chExt cx="165050" cy="171400"/>
          </a:xfrm>
        </p:grpSpPr>
        <p:sp>
          <p:nvSpPr>
            <p:cNvPr id="675" name="Google Shape;675;p34"/>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1_1_1">
    <p:spTree>
      <p:nvGrpSpPr>
        <p:cNvPr id="691" name="Shape 691"/>
        <p:cNvGrpSpPr/>
        <p:nvPr/>
      </p:nvGrpSpPr>
      <p:grpSpPr>
        <a:xfrm>
          <a:off x="0" y="0"/>
          <a:ext cx="0" cy="0"/>
          <a:chOff x="0" y="0"/>
          <a:chExt cx="0" cy="0"/>
        </a:xfrm>
      </p:grpSpPr>
      <p:sp>
        <p:nvSpPr>
          <p:cNvPr id="692" name="Google Shape;692;p35"/>
          <p:cNvSpPr/>
          <p:nvPr/>
        </p:nvSpPr>
        <p:spPr>
          <a:xfrm rot="10800000">
            <a:off x="6642711" y="-272448"/>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4" name="Google Shape;694;p35"/>
          <p:cNvSpPr/>
          <p:nvPr/>
        </p:nvSpPr>
        <p:spPr>
          <a:xfrm rot="-3463915">
            <a:off x="7705812" y="338481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flipH="1">
            <a:off x="-2774447" y="-12265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 name="Google Shape;696;p35"/>
          <p:cNvGrpSpPr/>
          <p:nvPr/>
        </p:nvGrpSpPr>
        <p:grpSpPr>
          <a:xfrm>
            <a:off x="171442" y="4604088"/>
            <a:ext cx="457916" cy="454327"/>
            <a:chOff x="1782100" y="1060200"/>
            <a:chExt cx="184050" cy="182600"/>
          </a:xfrm>
        </p:grpSpPr>
        <p:sp>
          <p:nvSpPr>
            <p:cNvPr id="697" name="Google Shape;697;p35"/>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35"/>
          <p:cNvGrpSpPr/>
          <p:nvPr/>
        </p:nvGrpSpPr>
        <p:grpSpPr>
          <a:xfrm>
            <a:off x="8824644" y="999162"/>
            <a:ext cx="596161" cy="619097"/>
            <a:chOff x="1524825" y="268825"/>
            <a:chExt cx="165050" cy="171400"/>
          </a:xfrm>
        </p:grpSpPr>
        <p:sp>
          <p:nvSpPr>
            <p:cNvPr id="705" name="Google Shape;705;p35"/>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1_1_1_1">
    <p:spTree>
      <p:nvGrpSpPr>
        <p:cNvPr id="720" name="Shape 720"/>
        <p:cNvGrpSpPr/>
        <p:nvPr/>
      </p:nvGrpSpPr>
      <p:grpSpPr>
        <a:xfrm>
          <a:off x="0" y="0"/>
          <a:ext cx="0" cy="0"/>
          <a:chOff x="0" y="0"/>
          <a:chExt cx="0" cy="0"/>
        </a:xfrm>
      </p:grpSpPr>
      <p:sp>
        <p:nvSpPr>
          <p:cNvPr id="721" name="Google Shape;721;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2" name="Google Shape;722;p36"/>
          <p:cNvSpPr/>
          <p:nvPr/>
        </p:nvSpPr>
        <p:spPr>
          <a:xfrm flipH="1" rot="10800000">
            <a:off x="8093476" y="-271457"/>
            <a:ext cx="1695772" cy="10426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36"/>
          <p:cNvGrpSpPr/>
          <p:nvPr/>
        </p:nvGrpSpPr>
        <p:grpSpPr>
          <a:xfrm>
            <a:off x="8544516" y="4604096"/>
            <a:ext cx="343947" cy="366672"/>
            <a:chOff x="1803100" y="543100"/>
            <a:chExt cx="145475" cy="155100"/>
          </a:xfrm>
        </p:grpSpPr>
        <p:sp>
          <p:nvSpPr>
            <p:cNvPr id="724" name="Google Shape;724;p36"/>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36"/>
          <p:cNvGrpSpPr/>
          <p:nvPr/>
        </p:nvGrpSpPr>
        <p:grpSpPr>
          <a:xfrm>
            <a:off x="8824644" y="999162"/>
            <a:ext cx="596161" cy="619097"/>
            <a:chOff x="1524825" y="268825"/>
            <a:chExt cx="165050" cy="171400"/>
          </a:xfrm>
        </p:grpSpPr>
        <p:sp>
          <p:nvSpPr>
            <p:cNvPr id="732" name="Google Shape;732;p36"/>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36"/>
          <p:cNvSpPr/>
          <p:nvPr/>
        </p:nvSpPr>
        <p:spPr>
          <a:xfrm>
            <a:off x="-768650" y="4470875"/>
            <a:ext cx="1322568" cy="1083569"/>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rot="5157677">
            <a:off x="-929982" y="-321087"/>
            <a:ext cx="1645252" cy="1522675"/>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_1_1_1_1_1_1">
    <p:spTree>
      <p:nvGrpSpPr>
        <p:cNvPr id="749" name="Shape 749"/>
        <p:cNvGrpSpPr/>
        <p:nvPr/>
      </p:nvGrpSpPr>
      <p:grpSpPr>
        <a:xfrm>
          <a:off x="0" y="0"/>
          <a:ext cx="0" cy="0"/>
          <a:chOff x="0" y="0"/>
          <a:chExt cx="0" cy="0"/>
        </a:xfrm>
      </p:grpSpPr>
      <p:sp>
        <p:nvSpPr>
          <p:cNvPr id="750" name="Google Shape;750;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1" name="Google Shape;751;p37"/>
          <p:cNvSpPr/>
          <p:nvPr/>
        </p:nvSpPr>
        <p:spPr>
          <a:xfrm rot="-3463915">
            <a:off x="7705812" y="-1379682"/>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rot="10800000">
            <a:off x="-2555297" y="292850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37"/>
          <p:cNvGrpSpPr/>
          <p:nvPr/>
        </p:nvGrpSpPr>
        <p:grpSpPr>
          <a:xfrm>
            <a:off x="8824644" y="2100062"/>
            <a:ext cx="596161" cy="619097"/>
            <a:chOff x="1524825" y="268825"/>
            <a:chExt cx="165050" cy="171400"/>
          </a:xfrm>
        </p:grpSpPr>
        <p:sp>
          <p:nvSpPr>
            <p:cNvPr id="754" name="Google Shape;754;p37"/>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37"/>
          <p:cNvSpPr/>
          <p:nvPr/>
        </p:nvSpPr>
        <p:spPr>
          <a:xfrm rot="4500016">
            <a:off x="-285682" y="1648883"/>
            <a:ext cx="791099" cy="648188"/>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70" name="Shape 770"/>
        <p:cNvGrpSpPr/>
        <p:nvPr/>
      </p:nvGrpSpPr>
      <p:grpSpPr>
        <a:xfrm>
          <a:off x="0" y="0"/>
          <a:ext cx="0" cy="0"/>
          <a:chOff x="0" y="0"/>
          <a:chExt cx="0" cy="0"/>
        </a:xfrm>
      </p:grpSpPr>
      <p:sp>
        <p:nvSpPr>
          <p:cNvPr id="771" name="Google Shape;771;p38"/>
          <p:cNvSpPr txBox="1"/>
          <p:nvPr>
            <p:ph type="title"/>
          </p:nvPr>
        </p:nvSpPr>
        <p:spPr>
          <a:xfrm>
            <a:off x="4136100" y="503812"/>
            <a:ext cx="4294800" cy="87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2" name="Google Shape;772;p38"/>
          <p:cNvSpPr txBox="1"/>
          <p:nvPr>
            <p:ph idx="1" type="subTitle"/>
          </p:nvPr>
        </p:nvSpPr>
        <p:spPr>
          <a:xfrm>
            <a:off x="4996200" y="1505329"/>
            <a:ext cx="3434700" cy="1426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sz="17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773" name="Google Shape;773;p38"/>
          <p:cNvSpPr txBox="1"/>
          <p:nvPr/>
        </p:nvSpPr>
        <p:spPr>
          <a:xfrm>
            <a:off x="4658100" y="3785300"/>
            <a:ext cx="3772800" cy="6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1000">
                <a:solidFill>
                  <a:schemeClr val="dk1"/>
                </a:solidFill>
                <a:latin typeface="Hind Madurai"/>
                <a:ea typeface="Hind Madurai"/>
                <a:cs typeface="Hind Madurai"/>
                <a:sym typeface="Hind Madurai"/>
              </a:rPr>
              <a:t>CREDITS: This presentation template was created by </a:t>
            </a:r>
            <a:r>
              <a:rPr b="1" lang="en" sz="1000">
                <a:solidFill>
                  <a:schemeClr val="dk1"/>
                </a:solidFill>
                <a:uFill>
                  <a:noFill/>
                </a:uFill>
                <a:latin typeface="Hind Madurai"/>
                <a:ea typeface="Hind Madurai"/>
                <a:cs typeface="Hind Madurai"/>
                <a:sym typeface="Hind Madurai"/>
                <a:hlinkClick r:id="rId2">
                  <a:extLst>
                    <a:ext uri="{A12FA001-AC4F-418D-AE19-62706E023703}">
                      <ahyp:hlinkClr val="tx"/>
                    </a:ext>
                  </a:extLst>
                </a:hlinkClick>
              </a:rPr>
              <a:t>Slidesgo</a:t>
            </a:r>
            <a:r>
              <a:rPr lang="en" sz="1000">
                <a:solidFill>
                  <a:schemeClr val="dk1"/>
                </a:solidFill>
                <a:latin typeface="Hind Madurai"/>
                <a:ea typeface="Hind Madurai"/>
                <a:cs typeface="Hind Madurai"/>
                <a:sym typeface="Hind Madurai"/>
              </a:rPr>
              <a:t>, including icons by </a:t>
            </a:r>
            <a:r>
              <a:rPr b="1" lang="en" sz="1000">
                <a:solidFill>
                  <a:schemeClr val="dk1"/>
                </a:solidFill>
                <a:uFill>
                  <a:noFill/>
                </a:uFill>
                <a:latin typeface="Hind Madurai"/>
                <a:ea typeface="Hind Madurai"/>
                <a:cs typeface="Hind Madurai"/>
                <a:sym typeface="Hind Madurai"/>
                <a:hlinkClick r:id="rId3">
                  <a:extLst>
                    <a:ext uri="{A12FA001-AC4F-418D-AE19-62706E023703}">
                      <ahyp:hlinkClr val="tx"/>
                    </a:ext>
                  </a:extLst>
                </a:hlinkClick>
              </a:rPr>
              <a:t>Flaticon</a:t>
            </a:r>
            <a:r>
              <a:rPr b="1" lang="en" sz="1000">
                <a:solidFill>
                  <a:schemeClr val="dk1"/>
                </a:solidFill>
                <a:latin typeface="Hind Madurai"/>
                <a:ea typeface="Hind Madurai"/>
                <a:cs typeface="Hind Madurai"/>
                <a:sym typeface="Hind Madurai"/>
              </a:rPr>
              <a:t> </a:t>
            </a:r>
            <a:r>
              <a:rPr lang="en" sz="1000">
                <a:solidFill>
                  <a:schemeClr val="dk1"/>
                </a:solidFill>
                <a:latin typeface="Hind Madurai"/>
                <a:ea typeface="Hind Madurai"/>
                <a:cs typeface="Hind Madurai"/>
                <a:sym typeface="Hind Madurai"/>
              </a:rPr>
              <a:t>and infographics &amp; images by </a:t>
            </a:r>
            <a:r>
              <a:rPr b="1" lang="en" sz="1000">
                <a:solidFill>
                  <a:schemeClr val="dk1"/>
                </a:solidFill>
                <a:uFill>
                  <a:noFill/>
                </a:uFill>
                <a:latin typeface="Hind Madurai"/>
                <a:ea typeface="Hind Madurai"/>
                <a:cs typeface="Hind Madurai"/>
                <a:sym typeface="Hind Madurai"/>
                <a:hlinkClick r:id="rId4">
                  <a:extLst>
                    <a:ext uri="{A12FA001-AC4F-418D-AE19-62706E023703}">
                      <ahyp:hlinkClr val="tx"/>
                    </a:ext>
                  </a:extLst>
                </a:hlinkClick>
              </a:rPr>
              <a:t>Freepik</a:t>
            </a:r>
            <a:endParaRPr b="1" sz="1000">
              <a:solidFill>
                <a:schemeClr val="dk1"/>
              </a:solidFill>
              <a:latin typeface="Hind Madurai"/>
              <a:ea typeface="Hind Madurai"/>
              <a:cs typeface="Hind Madurai"/>
              <a:sym typeface="Hind Madurai"/>
            </a:endParaRPr>
          </a:p>
        </p:txBody>
      </p:sp>
      <p:sp>
        <p:nvSpPr>
          <p:cNvPr id="774" name="Google Shape;774;p38"/>
          <p:cNvSpPr/>
          <p:nvPr/>
        </p:nvSpPr>
        <p:spPr>
          <a:xfrm flipH="1" rot="10800000">
            <a:off x="-1753425" y="-181151"/>
            <a:ext cx="3359660" cy="8513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flipH="1">
            <a:off x="2360786" y="4604100"/>
            <a:ext cx="2429319" cy="615600"/>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rot="10800000">
            <a:off x="2747918" y="-382928"/>
            <a:ext cx="1148747" cy="941204"/>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38"/>
          <p:cNvGrpSpPr/>
          <p:nvPr/>
        </p:nvGrpSpPr>
        <p:grpSpPr>
          <a:xfrm flipH="1">
            <a:off x="255186" y="4493826"/>
            <a:ext cx="457916" cy="454327"/>
            <a:chOff x="1782100" y="1060200"/>
            <a:chExt cx="184050" cy="182600"/>
          </a:xfrm>
        </p:grpSpPr>
        <p:sp>
          <p:nvSpPr>
            <p:cNvPr id="778" name="Google Shape;778;p38"/>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8"/>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85" name="Shape 785"/>
        <p:cNvGrpSpPr/>
        <p:nvPr/>
      </p:nvGrpSpPr>
      <p:grpSpPr>
        <a:xfrm>
          <a:off x="0" y="0"/>
          <a:ext cx="0" cy="0"/>
          <a:chOff x="0" y="0"/>
          <a:chExt cx="0" cy="0"/>
        </a:xfrm>
      </p:grpSpPr>
      <p:sp>
        <p:nvSpPr>
          <p:cNvPr id="786" name="Google Shape;786;p39"/>
          <p:cNvSpPr/>
          <p:nvPr/>
        </p:nvSpPr>
        <p:spPr>
          <a:xfrm flipH="1" rot="10397402">
            <a:off x="7439201" y="-1138334"/>
            <a:ext cx="3487296" cy="214413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9"/>
          <p:cNvSpPr/>
          <p:nvPr/>
        </p:nvSpPr>
        <p:spPr>
          <a:xfrm flipH="1" rot="10800000">
            <a:off x="-445970" y="-180647"/>
            <a:ext cx="3640865" cy="92262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9"/>
          <p:cNvSpPr/>
          <p:nvPr/>
        </p:nvSpPr>
        <p:spPr>
          <a:xfrm>
            <a:off x="515850"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39"/>
          <p:cNvGrpSpPr/>
          <p:nvPr/>
        </p:nvGrpSpPr>
        <p:grpSpPr>
          <a:xfrm>
            <a:off x="8544516" y="4604096"/>
            <a:ext cx="343947" cy="366672"/>
            <a:chOff x="1803100" y="543100"/>
            <a:chExt cx="145475" cy="155100"/>
          </a:xfrm>
        </p:grpSpPr>
        <p:sp>
          <p:nvSpPr>
            <p:cNvPr id="790" name="Google Shape;790;p39"/>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9"/>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9"/>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9"/>
          <p:cNvGrpSpPr/>
          <p:nvPr/>
        </p:nvGrpSpPr>
        <p:grpSpPr>
          <a:xfrm rot="10800000">
            <a:off x="8861184" y="2326482"/>
            <a:ext cx="743967" cy="677720"/>
            <a:chOff x="1519100" y="549200"/>
            <a:chExt cx="176400" cy="160700"/>
          </a:xfrm>
        </p:grpSpPr>
        <p:sp>
          <p:nvSpPr>
            <p:cNvPr id="798" name="Google Shape;798;p39"/>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39"/>
          <p:cNvSpPr/>
          <p:nvPr/>
        </p:nvSpPr>
        <p:spPr>
          <a:xfrm flipH="1">
            <a:off x="-638114" y="1886925"/>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01" name="Shape 801"/>
        <p:cNvGrpSpPr/>
        <p:nvPr/>
      </p:nvGrpSpPr>
      <p:grpSpPr>
        <a:xfrm>
          <a:off x="0" y="0"/>
          <a:ext cx="0" cy="0"/>
          <a:chOff x="0" y="0"/>
          <a:chExt cx="0" cy="0"/>
        </a:xfrm>
      </p:grpSpPr>
      <p:sp>
        <p:nvSpPr>
          <p:cNvPr id="802" name="Google Shape;802;p40"/>
          <p:cNvSpPr/>
          <p:nvPr/>
        </p:nvSpPr>
        <p:spPr>
          <a:xfrm>
            <a:off x="-1343399" y="27308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flipH="1" rot="10800000">
            <a:off x="2869676" y="-67624"/>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flipH="1" rot="9899984">
            <a:off x="8529927" y="1886928"/>
            <a:ext cx="1126893" cy="991146"/>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flipH="1" rot="10800000">
            <a:off x="8190449" y="-250369"/>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flipH="1" rot="5086397">
            <a:off x="-1224578" y="975902"/>
            <a:ext cx="1997645" cy="1228233"/>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40"/>
          <p:cNvGrpSpPr/>
          <p:nvPr/>
        </p:nvGrpSpPr>
        <p:grpSpPr>
          <a:xfrm>
            <a:off x="451245" y="347884"/>
            <a:ext cx="502311" cy="535498"/>
            <a:chOff x="1803100" y="543100"/>
            <a:chExt cx="145475" cy="155100"/>
          </a:xfrm>
        </p:grpSpPr>
        <p:sp>
          <p:nvSpPr>
            <p:cNvPr id="808" name="Google Shape;808;p40"/>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0"/>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0"/>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0"/>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0"/>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0"/>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40"/>
          <p:cNvSpPr/>
          <p:nvPr/>
        </p:nvSpPr>
        <p:spPr>
          <a:xfrm>
            <a:off x="679632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40"/>
          <p:cNvGrpSpPr/>
          <p:nvPr/>
        </p:nvGrpSpPr>
        <p:grpSpPr>
          <a:xfrm>
            <a:off x="8132819" y="3598487"/>
            <a:ext cx="596161" cy="619097"/>
            <a:chOff x="1524825" y="268825"/>
            <a:chExt cx="165050" cy="171400"/>
          </a:xfrm>
        </p:grpSpPr>
        <p:sp>
          <p:nvSpPr>
            <p:cNvPr id="817" name="Google Shape;817;p40"/>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0"/>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0"/>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0"/>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0"/>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0"/>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0"/>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p:nvPr/>
        </p:nvSpPr>
        <p:spPr>
          <a:xfrm rot="-3463915">
            <a:off x="7705812" y="-1379682"/>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rot="10800000">
            <a:off x="-2174322" y="2838275"/>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5"/>
          <p:cNvGrpSpPr/>
          <p:nvPr/>
        </p:nvGrpSpPr>
        <p:grpSpPr>
          <a:xfrm>
            <a:off x="8824644" y="2100062"/>
            <a:ext cx="596161" cy="619097"/>
            <a:chOff x="1524825" y="268825"/>
            <a:chExt cx="165050" cy="171400"/>
          </a:xfrm>
        </p:grpSpPr>
        <p:sp>
          <p:nvSpPr>
            <p:cNvPr id="64" name="Google Shape;64;p5"/>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5"/>
          <p:cNvSpPr/>
          <p:nvPr/>
        </p:nvSpPr>
        <p:spPr>
          <a:xfrm rot="4500011">
            <a:off x="-464508" y="1502368"/>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 name="Google Shape;81;p5"/>
          <p:cNvSpPr txBox="1"/>
          <p:nvPr>
            <p:ph idx="2" type="title"/>
          </p:nvPr>
        </p:nvSpPr>
        <p:spPr>
          <a:xfrm>
            <a:off x="1641638" y="3134772"/>
            <a:ext cx="26961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5"/>
          <p:cNvSpPr txBox="1"/>
          <p:nvPr>
            <p:ph idx="3" type="title"/>
          </p:nvPr>
        </p:nvSpPr>
        <p:spPr>
          <a:xfrm>
            <a:off x="4806264" y="3134772"/>
            <a:ext cx="26961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5"/>
          <p:cNvSpPr txBox="1"/>
          <p:nvPr>
            <p:ph idx="1" type="subTitle"/>
          </p:nvPr>
        </p:nvSpPr>
        <p:spPr>
          <a:xfrm>
            <a:off x="4806262" y="3535266"/>
            <a:ext cx="26961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5"/>
          <p:cNvSpPr txBox="1"/>
          <p:nvPr>
            <p:ph idx="4" type="subTitle"/>
          </p:nvPr>
        </p:nvSpPr>
        <p:spPr>
          <a:xfrm>
            <a:off x="1641631" y="3535266"/>
            <a:ext cx="26961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832" name="Shape 832"/>
        <p:cNvGrpSpPr/>
        <p:nvPr/>
      </p:nvGrpSpPr>
      <p:grpSpPr>
        <a:xfrm>
          <a:off x="0" y="0"/>
          <a:ext cx="0" cy="0"/>
          <a:chOff x="0" y="0"/>
          <a:chExt cx="0" cy="0"/>
        </a:xfrm>
      </p:grpSpPr>
      <p:sp>
        <p:nvSpPr>
          <p:cNvPr id="833" name="Google Shape;833;p41"/>
          <p:cNvSpPr/>
          <p:nvPr/>
        </p:nvSpPr>
        <p:spPr>
          <a:xfrm rot="-298982">
            <a:off x="3360720" y="4318493"/>
            <a:ext cx="3313144" cy="2037032"/>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rot="10800000">
            <a:off x="6385726" y="-445464"/>
            <a:ext cx="4117792" cy="104344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rot="3168065">
            <a:off x="-405040" y="4490007"/>
            <a:ext cx="1872519" cy="1151276"/>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41"/>
          <p:cNvGrpSpPr/>
          <p:nvPr/>
        </p:nvGrpSpPr>
        <p:grpSpPr>
          <a:xfrm flipH="1" rot="-6299992">
            <a:off x="8246878" y="4259432"/>
            <a:ext cx="702587" cy="697070"/>
            <a:chOff x="1782100" y="1060200"/>
            <a:chExt cx="184050" cy="182600"/>
          </a:xfrm>
        </p:grpSpPr>
        <p:sp>
          <p:nvSpPr>
            <p:cNvPr id="837" name="Google Shape;837;p41"/>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41"/>
          <p:cNvSpPr/>
          <p:nvPr/>
        </p:nvSpPr>
        <p:spPr>
          <a:xfrm flipH="1">
            <a:off x="-914218" y="-736000"/>
            <a:ext cx="2303934" cy="2132247"/>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41"/>
          <p:cNvGrpSpPr/>
          <p:nvPr/>
        </p:nvGrpSpPr>
        <p:grpSpPr>
          <a:xfrm flipH="1">
            <a:off x="8666723" y="1396257"/>
            <a:ext cx="743967" cy="677720"/>
            <a:chOff x="1519100" y="549200"/>
            <a:chExt cx="176400" cy="160700"/>
          </a:xfrm>
        </p:grpSpPr>
        <p:sp>
          <p:nvSpPr>
            <p:cNvPr id="846" name="Google Shape;846;p41"/>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41"/>
          <p:cNvSpPr/>
          <p:nvPr/>
        </p:nvSpPr>
        <p:spPr>
          <a:xfrm flipH="1" rot="10800000">
            <a:off x="2719225" y="-219151"/>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6"/>
          <p:cNvSpPr/>
          <p:nvPr/>
        </p:nvSpPr>
        <p:spPr>
          <a:xfrm rot="10800000">
            <a:off x="7657686" y="-263448"/>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768650" y="4470875"/>
            <a:ext cx="1322568" cy="1083569"/>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6"/>
          <p:cNvGrpSpPr/>
          <p:nvPr/>
        </p:nvGrpSpPr>
        <p:grpSpPr>
          <a:xfrm flipH="1">
            <a:off x="-327810" y="1233762"/>
            <a:ext cx="596161" cy="619097"/>
            <a:chOff x="1524825" y="268825"/>
            <a:chExt cx="165050" cy="171400"/>
          </a:xfrm>
        </p:grpSpPr>
        <p:sp>
          <p:nvSpPr>
            <p:cNvPr id="90" name="Google Shape;90;p6"/>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720000" y="1843250"/>
            <a:ext cx="4117800" cy="26166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Char char="●"/>
              <a:defRPr>
                <a:solidFill>
                  <a:srgbClr val="434343"/>
                </a:solidFill>
              </a:defRPr>
            </a:lvl1pPr>
            <a:lvl2pPr indent="-323850" lvl="1" marL="914400" rtl="0">
              <a:lnSpc>
                <a:spcPct val="115000"/>
              </a:lnSpc>
              <a:spcBef>
                <a:spcPts val="0"/>
              </a:spcBef>
              <a:spcAft>
                <a:spcPts val="0"/>
              </a:spcAft>
              <a:buSzPts val="1500"/>
              <a:buChar char="○"/>
              <a:defRPr>
                <a:solidFill>
                  <a:srgbClr val="434343"/>
                </a:solidFill>
              </a:defRPr>
            </a:lvl2pPr>
            <a:lvl3pPr indent="-323850" lvl="2" marL="1371600" rtl="0">
              <a:lnSpc>
                <a:spcPct val="115000"/>
              </a:lnSpc>
              <a:spcBef>
                <a:spcPts val="1600"/>
              </a:spcBef>
              <a:spcAft>
                <a:spcPts val="0"/>
              </a:spcAft>
              <a:buSzPts val="1500"/>
              <a:buChar char="■"/>
              <a:defRPr>
                <a:solidFill>
                  <a:srgbClr val="434343"/>
                </a:solidFill>
              </a:defRPr>
            </a:lvl3pPr>
            <a:lvl4pPr indent="-323850" lvl="3" marL="1828800" rtl="0">
              <a:lnSpc>
                <a:spcPct val="115000"/>
              </a:lnSpc>
              <a:spcBef>
                <a:spcPts val="1600"/>
              </a:spcBef>
              <a:spcAft>
                <a:spcPts val="0"/>
              </a:spcAft>
              <a:buSzPts val="1500"/>
              <a:buChar char="●"/>
              <a:defRPr>
                <a:solidFill>
                  <a:srgbClr val="434343"/>
                </a:solidFill>
              </a:defRPr>
            </a:lvl4pPr>
            <a:lvl5pPr indent="-323850" lvl="4" marL="2286000" rtl="0">
              <a:lnSpc>
                <a:spcPct val="115000"/>
              </a:lnSpc>
              <a:spcBef>
                <a:spcPts val="1600"/>
              </a:spcBef>
              <a:spcAft>
                <a:spcPts val="0"/>
              </a:spcAft>
              <a:buSzPts val="1500"/>
              <a:buChar char="○"/>
              <a:defRPr>
                <a:solidFill>
                  <a:srgbClr val="434343"/>
                </a:solidFill>
              </a:defRPr>
            </a:lvl5pPr>
            <a:lvl6pPr indent="-323850" lvl="5" marL="2743200" rtl="0">
              <a:lnSpc>
                <a:spcPct val="115000"/>
              </a:lnSpc>
              <a:spcBef>
                <a:spcPts val="1600"/>
              </a:spcBef>
              <a:spcAft>
                <a:spcPts val="0"/>
              </a:spcAft>
              <a:buSzPts val="1500"/>
              <a:buChar char="■"/>
              <a:defRPr>
                <a:solidFill>
                  <a:srgbClr val="434343"/>
                </a:solidFill>
              </a:defRPr>
            </a:lvl6pPr>
            <a:lvl7pPr indent="-323850" lvl="6" marL="3200400" rtl="0">
              <a:lnSpc>
                <a:spcPct val="115000"/>
              </a:lnSpc>
              <a:spcBef>
                <a:spcPts val="1600"/>
              </a:spcBef>
              <a:spcAft>
                <a:spcPts val="0"/>
              </a:spcAft>
              <a:buSzPts val="1500"/>
              <a:buChar char="●"/>
              <a:defRPr>
                <a:solidFill>
                  <a:srgbClr val="434343"/>
                </a:solidFill>
              </a:defRPr>
            </a:lvl7pPr>
            <a:lvl8pPr indent="-323850" lvl="7" marL="3657600" rtl="0">
              <a:lnSpc>
                <a:spcPct val="115000"/>
              </a:lnSpc>
              <a:spcBef>
                <a:spcPts val="1600"/>
              </a:spcBef>
              <a:spcAft>
                <a:spcPts val="0"/>
              </a:spcAft>
              <a:buSzPts val="1500"/>
              <a:buChar char="○"/>
              <a:defRPr>
                <a:solidFill>
                  <a:srgbClr val="434343"/>
                </a:solidFill>
              </a:defRPr>
            </a:lvl8pPr>
            <a:lvl9pPr indent="-323850" lvl="8" marL="4114800" rtl="0">
              <a:lnSpc>
                <a:spcPct val="115000"/>
              </a:lnSpc>
              <a:spcBef>
                <a:spcPts val="1600"/>
              </a:spcBef>
              <a:spcAft>
                <a:spcPts val="1600"/>
              </a:spcAft>
              <a:buSzPts val="1500"/>
              <a:buChar char="■"/>
              <a:defRPr>
                <a:solidFill>
                  <a:srgbClr val="434343"/>
                </a:solidFill>
              </a:defRPr>
            </a:lvl9pPr>
          </a:lstStyle>
          <a:p/>
        </p:txBody>
      </p:sp>
      <p:sp>
        <p:nvSpPr>
          <p:cNvPr id="107" name="Google Shape;107;p7"/>
          <p:cNvSpPr txBox="1"/>
          <p:nvPr>
            <p:ph type="title"/>
          </p:nvPr>
        </p:nvSpPr>
        <p:spPr>
          <a:xfrm>
            <a:off x="720000" y="569479"/>
            <a:ext cx="4294800" cy="8592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 name="Google Shape;108;p7"/>
          <p:cNvSpPr/>
          <p:nvPr/>
        </p:nvSpPr>
        <p:spPr>
          <a:xfrm>
            <a:off x="5588982" y="4167986"/>
            <a:ext cx="4117792" cy="1043442"/>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flipH="1" rot="10800000">
            <a:off x="4384305" y="-829130"/>
            <a:ext cx="2225830" cy="1368529"/>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7"/>
          <p:cNvGrpSpPr/>
          <p:nvPr/>
        </p:nvGrpSpPr>
        <p:grpSpPr>
          <a:xfrm>
            <a:off x="171442" y="4604088"/>
            <a:ext cx="457916" cy="454327"/>
            <a:chOff x="1782100" y="1060200"/>
            <a:chExt cx="184050" cy="182600"/>
          </a:xfrm>
        </p:grpSpPr>
        <p:sp>
          <p:nvSpPr>
            <p:cNvPr id="111" name="Google Shape;111;p7"/>
            <p:cNvSpPr/>
            <p:nvPr/>
          </p:nvSpPr>
          <p:spPr>
            <a:xfrm>
              <a:off x="1864775" y="1195525"/>
              <a:ext cx="50200" cy="47275"/>
            </a:xfrm>
            <a:custGeom>
              <a:rect b="b" l="l" r="r" t="t"/>
              <a:pathLst>
                <a:path extrusionOk="0" h="1891" w="2008">
                  <a:moveTo>
                    <a:pt x="1066" y="0"/>
                  </a:moveTo>
                  <a:cubicBezTo>
                    <a:pt x="804" y="0"/>
                    <a:pt x="558" y="88"/>
                    <a:pt x="390" y="274"/>
                  </a:cubicBezTo>
                  <a:cubicBezTo>
                    <a:pt x="1" y="704"/>
                    <a:pt x="12" y="1408"/>
                    <a:pt x="495" y="1891"/>
                  </a:cubicBezTo>
                  <a:lnTo>
                    <a:pt x="2007" y="389"/>
                  </a:lnTo>
                  <a:cubicBezTo>
                    <a:pt x="1750" y="138"/>
                    <a:pt x="1395" y="0"/>
                    <a:pt x="10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1802050" y="1184900"/>
              <a:ext cx="50950" cy="48175"/>
            </a:xfrm>
            <a:custGeom>
              <a:rect b="b" l="l" r="r" t="t"/>
              <a:pathLst>
                <a:path extrusionOk="0" h="1927" w="2038">
                  <a:moveTo>
                    <a:pt x="1073" y="1"/>
                  </a:moveTo>
                  <a:cubicBezTo>
                    <a:pt x="809" y="1"/>
                    <a:pt x="560" y="89"/>
                    <a:pt x="389" y="279"/>
                  </a:cubicBezTo>
                  <a:cubicBezTo>
                    <a:pt x="1" y="709"/>
                    <a:pt x="22" y="1413"/>
                    <a:pt x="505" y="1906"/>
                  </a:cubicBezTo>
                  <a:cubicBezTo>
                    <a:pt x="515" y="1917"/>
                    <a:pt x="526" y="1917"/>
                    <a:pt x="536" y="1927"/>
                  </a:cubicBezTo>
                  <a:lnTo>
                    <a:pt x="2038" y="426"/>
                  </a:lnTo>
                  <a:cubicBezTo>
                    <a:pt x="2038" y="415"/>
                    <a:pt x="2027" y="405"/>
                    <a:pt x="2017" y="394"/>
                  </a:cubicBezTo>
                  <a:cubicBezTo>
                    <a:pt x="1764" y="142"/>
                    <a:pt x="1407" y="1"/>
                    <a:pt x="1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1847450" y="1131275"/>
              <a:ext cx="50450" cy="47725"/>
            </a:xfrm>
            <a:custGeom>
              <a:rect b="b" l="l" r="r" t="t"/>
              <a:pathLst>
                <a:path extrusionOk="0" h="1909" w="2018">
                  <a:moveTo>
                    <a:pt x="1077" y="0"/>
                  </a:moveTo>
                  <a:cubicBezTo>
                    <a:pt x="812" y="0"/>
                    <a:pt x="562" y="90"/>
                    <a:pt x="390" y="282"/>
                  </a:cubicBezTo>
                  <a:cubicBezTo>
                    <a:pt x="1" y="712"/>
                    <a:pt x="12" y="1416"/>
                    <a:pt x="505" y="1909"/>
                  </a:cubicBezTo>
                  <a:lnTo>
                    <a:pt x="2017" y="397"/>
                  </a:lnTo>
                  <a:cubicBezTo>
                    <a:pt x="1761" y="140"/>
                    <a:pt x="1407" y="0"/>
                    <a:pt x="10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1916525" y="1145675"/>
              <a:ext cx="49625" cy="46975"/>
            </a:xfrm>
            <a:custGeom>
              <a:rect b="b" l="l" r="r" t="t"/>
              <a:pathLst>
                <a:path extrusionOk="0" h="1879" w="1985">
                  <a:moveTo>
                    <a:pt x="1069" y="0"/>
                  </a:moveTo>
                  <a:cubicBezTo>
                    <a:pt x="806" y="0"/>
                    <a:pt x="558" y="90"/>
                    <a:pt x="388" y="283"/>
                  </a:cubicBezTo>
                  <a:cubicBezTo>
                    <a:pt x="0" y="703"/>
                    <a:pt x="10" y="1396"/>
                    <a:pt x="483" y="1879"/>
                  </a:cubicBezTo>
                  <a:lnTo>
                    <a:pt x="1984" y="378"/>
                  </a:lnTo>
                  <a:cubicBezTo>
                    <a:pt x="1736" y="135"/>
                    <a:pt x="1391" y="0"/>
                    <a:pt x="1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892625" y="1081125"/>
              <a:ext cx="51475" cy="48800"/>
            </a:xfrm>
            <a:custGeom>
              <a:rect b="b" l="l" r="r" t="t"/>
              <a:pathLst>
                <a:path extrusionOk="0" h="1952" w="2059">
                  <a:moveTo>
                    <a:pt x="1075" y="1"/>
                  </a:moveTo>
                  <a:cubicBezTo>
                    <a:pt x="811" y="1"/>
                    <a:pt x="562" y="90"/>
                    <a:pt x="389" y="281"/>
                  </a:cubicBezTo>
                  <a:cubicBezTo>
                    <a:pt x="0" y="702"/>
                    <a:pt x="21" y="1416"/>
                    <a:pt x="504" y="1910"/>
                  </a:cubicBezTo>
                  <a:cubicBezTo>
                    <a:pt x="525" y="1920"/>
                    <a:pt x="536" y="1931"/>
                    <a:pt x="557" y="1952"/>
                  </a:cubicBezTo>
                  <a:lnTo>
                    <a:pt x="2058" y="450"/>
                  </a:lnTo>
                  <a:cubicBezTo>
                    <a:pt x="2048" y="429"/>
                    <a:pt x="2027" y="408"/>
                    <a:pt x="2016" y="397"/>
                  </a:cubicBezTo>
                  <a:cubicBezTo>
                    <a:pt x="1760" y="141"/>
                    <a:pt x="1406" y="1"/>
                    <a:pt x="10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1837225" y="1060200"/>
              <a:ext cx="51475" cy="48725"/>
            </a:xfrm>
            <a:custGeom>
              <a:rect b="b" l="l" r="r" t="t"/>
              <a:pathLst>
                <a:path extrusionOk="0" h="1949" w="2059">
                  <a:moveTo>
                    <a:pt x="1070" y="1"/>
                  </a:moveTo>
                  <a:cubicBezTo>
                    <a:pt x="808" y="1"/>
                    <a:pt x="561" y="89"/>
                    <a:pt x="389" y="278"/>
                  </a:cubicBezTo>
                  <a:cubicBezTo>
                    <a:pt x="1" y="709"/>
                    <a:pt x="11" y="1413"/>
                    <a:pt x="505" y="1906"/>
                  </a:cubicBezTo>
                  <a:cubicBezTo>
                    <a:pt x="526" y="1927"/>
                    <a:pt x="536" y="1938"/>
                    <a:pt x="557" y="1948"/>
                  </a:cubicBezTo>
                  <a:lnTo>
                    <a:pt x="2059" y="446"/>
                  </a:lnTo>
                  <a:cubicBezTo>
                    <a:pt x="2048" y="425"/>
                    <a:pt x="2027" y="415"/>
                    <a:pt x="2017" y="394"/>
                  </a:cubicBezTo>
                  <a:cubicBezTo>
                    <a:pt x="1759" y="142"/>
                    <a:pt x="1402"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1782100" y="1116900"/>
              <a:ext cx="49900" cy="47400"/>
            </a:xfrm>
            <a:custGeom>
              <a:rect b="b" l="l" r="r" t="t"/>
              <a:pathLst>
                <a:path extrusionOk="0" h="1896" w="1996">
                  <a:moveTo>
                    <a:pt x="1064" y="0"/>
                  </a:moveTo>
                  <a:cubicBezTo>
                    <a:pt x="803" y="0"/>
                    <a:pt x="556" y="88"/>
                    <a:pt x="389" y="279"/>
                  </a:cubicBezTo>
                  <a:cubicBezTo>
                    <a:pt x="1" y="699"/>
                    <a:pt x="11" y="1403"/>
                    <a:pt x="494" y="1896"/>
                  </a:cubicBezTo>
                  <a:lnTo>
                    <a:pt x="1996" y="384"/>
                  </a:lnTo>
                  <a:cubicBezTo>
                    <a:pt x="1744" y="138"/>
                    <a:pt x="1392" y="0"/>
                    <a:pt x="10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7"/>
          <p:cNvSpPr/>
          <p:nvPr/>
        </p:nvSpPr>
        <p:spPr>
          <a:xfrm>
            <a:off x="8290100" y="-404087"/>
            <a:ext cx="1645249" cy="152267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flipH="1">
            <a:off x="-587771" y="-359036"/>
            <a:ext cx="1126884" cy="991139"/>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7"/>
          <p:cNvGrpSpPr/>
          <p:nvPr/>
        </p:nvGrpSpPr>
        <p:grpSpPr>
          <a:xfrm>
            <a:off x="-724703" y="2529058"/>
            <a:ext cx="1035680" cy="943470"/>
            <a:chOff x="1519100" y="549200"/>
            <a:chExt cx="176400" cy="160700"/>
          </a:xfrm>
        </p:grpSpPr>
        <p:sp>
          <p:nvSpPr>
            <p:cNvPr id="121" name="Google Shape;121;p7"/>
            <p:cNvSpPr/>
            <p:nvPr/>
          </p:nvSpPr>
          <p:spPr>
            <a:xfrm>
              <a:off x="1519100" y="549200"/>
              <a:ext cx="176400" cy="160700"/>
            </a:xfrm>
            <a:custGeom>
              <a:rect b="b" l="l" r="r" t="t"/>
              <a:pathLst>
                <a:path extrusionOk="0" h="6428" w="7056">
                  <a:moveTo>
                    <a:pt x="3421" y="1"/>
                  </a:moveTo>
                  <a:cubicBezTo>
                    <a:pt x="3414" y="1"/>
                    <a:pt x="3408" y="1"/>
                    <a:pt x="3401" y="1"/>
                  </a:cubicBezTo>
                  <a:cubicBezTo>
                    <a:pt x="2487" y="1"/>
                    <a:pt x="1406" y="704"/>
                    <a:pt x="713" y="1271"/>
                  </a:cubicBezTo>
                  <a:cubicBezTo>
                    <a:pt x="242" y="1660"/>
                    <a:pt x="0" y="2628"/>
                    <a:pt x="747" y="2628"/>
                  </a:cubicBezTo>
                  <a:cubicBezTo>
                    <a:pt x="767" y="2628"/>
                    <a:pt x="787" y="2627"/>
                    <a:pt x="807" y="2626"/>
                  </a:cubicBezTo>
                  <a:cubicBezTo>
                    <a:pt x="1295" y="2597"/>
                    <a:pt x="2097" y="2280"/>
                    <a:pt x="2673" y="2280"/>
                  </a:cubicBezTo>
                  <a:cubicBezTo>
                    <a:pt x="2729" y="2280"/>
                    <a:pt x="2783" y="2283"/>
                    <a:pt x="2834" y="2290"/>
                  </a:cubicBezTo>
                  <a:cubicBezTo>
                    <a:pt x="3359" y="2353"/>
                    <a:pt x="4146" y="2836"/>
                    <a:pt x="4440" y="3298"/>
                  </a:cubicBezTo>
                  <a:cubicBezTo>
                    <a:pt x="4776" y="3844"/>
                    <a:pt x="4115" y="4316"/>
                    <a:pt x="3747" y="4610"/>
                  </a:cubicBezTo>
                  <a:cubicBezTo>
                    <a:pt x="3317" y="4967"/>
                    <a:pt x="2897" y="5114"/>
                    <a:pt x="2372" y="5282"/>
                  </a:cubicBezTo>
                  <a:cubicBezTo>
                    <a:pt x="2099" y="5377"/>
                    <a:pt x="1994" y="5702"/>
                    <a:pt x="2172" y="5860"/>
                  </a:cubicBezTo>
                  <a:cubicBezTo>
                    <a:pt x="2246" y="5923"/>
                    <a:pt x="2393" y="5965"/>
                    <a:pt x="2498" y="6007"/>
                  </a:cubicBezTo>
                  <a:cubicBezTo>
                    <a:pt x="3089" y="6206"/>
                    <a:pt x="3765" y="6428"/>
                    <a:pt x="4415" y="6428"/>
                  </a:cubicBezTo>
                  <a:cubicBezTo>
                    <a:pt x="4758" y="6428"/>
                    <a:pt x="5094" y="6366"/>
                    <a:pt x="5406" y="6206"/>
                  </a:cubicBezTo>
                  <a:cubicBezTo>
                    <a:pt x="6152" y="5818"/>
                    <a:pt x="6719" y="5135"/>
                    <a:pt x="6855" y="4295"/>
                  </a:cubicBezTo>
                  <a:cubicBezTo>
                    <a:pt x="7055" y="3098"/>
                    <a:pt x="6425" y="2300"/>
                    <a:pt x="5669" y="1460"/>
                  </a:cubicBezTo>
                  <a:cubicBezTo>
                    <a:pt x="5074" y="793"/>
                    <a:pt x="4377" y="1"/>
                    <a:pt x="34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1519825" y="623075"/>
              <a:ext cx="89575" cy="54300"/>
            </a:xfrm>
            <a:custGeom>
              <a:rect b="b" l="l" r="r" t="t"/>
              <a:pathLst>
                <a:path extrusionOk="0" h="2172" w="3583">
                  <a:moveTo>
                    <a:pt x="2455" y="0"/>
                  </a:moveTo>
                  <a:cubicBezTo>
                    <a:pt x="2081" y="0"/>
                    <a:pt x="1664" y="117"/>
                    <a:pt x="1356" y="122"/>
                  </a:cubicBezTo>
                  <a:cubicBezTo>
                    <a:pt x="1253" y="122"/>
                    <a:pt x="1146" y="117"/>
                    <a:pt x="1039" y="117"/>
                  </a:cubicBezTo>
                  <a:cubicBezTo>
                    <a:pt x="755" y="117"/>
                    <a:pt x="473" y="151"/>
                    <a:pt x="274" y="395"/>
                  </a:cubicBezTo>
                  <a:cubicBezTo>
                    <a:pt x="1" y="731"/>
                    <a:pt x="96" y="1204"/>
                    <a:pt x="327" y="1540"/>
                  </a:cubicBezTo>
                  <a:cubicBezTo>
                    <a:pt x="521" y="1815"/>
                    <a:pt x="894" y="2171"/>
                    <a:pt x="1262" y="2171"/>
                  </a:cubicBezTo>
                  <a:cubicBezTo>
                    <a:pt x="1272" y="2171"/>
                    <a:pt x="1283" y="2171"/>
                    <a:pt x="1293" y="2170"/>
                  </a:cubicBezTo>
                  <a:cubicBezTo>
                    <a:pt x="1587" y="2159"/>
                    <a:pt x="1912" y="1991"/>
                    <a:pt x="2217" y="1802"/>
                  </a:cubicBezTo>
                  <a:cubicBezTo>
                    <a:pt x="2889" y="1540"/>
                    <a:pt x="3582" y="1109"/>
                    <a:pt x="3235" y="416"/>
                  </a:cubicBezTo>
                  <a:cubicBezTo>
                    <a:pt x="3074" y="89"/>
                    <a:pt x="2781" y="0"/>
                    <a:pt x="24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3" name="Shape 123"/>
        <p:cNvGrpSpPr/>
        <p:nvPr/>
      </p:nvGrpSpPr>
      <p:grpSpPr>
        <a:xfrm>
          <a:off x="0" y="0"/>
          <a:ext cx="0" cy="0"/>
          <a:chOff x="0" y="0"/>
          <a:chExt cx="0" cy="0"/>
        </a:xfrm>
      </p:grpSpPr>
      <p:sp>
        <p:nvSpPr>
          <p:cNvPr id="124" name="Google Shape;124;p8"/>
          <p:cNvSpPr/>
          <p:nvPr/>
        </p:nvSpPr>
        <p:spPr>
          <a:xfrm>
            <a:off x="-1343399" y="27308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flipH="1" rot="10800000">
            <a:off x="2869676" y="-67624"/>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flipH="1" rot="9899984">
            <a:off x="8529927" y="1886928"/>
            <a:ext cx="1126893" cy="991146"/>
          </a:xfrm>
          <a:custGeom>
            <a:rect b="b" l="l" r="r" t="t"/>
            <a:pathLst>
              <a:path extrusionOk="0" h="6804" w="7736">
                <a:moveTo>
                  <a:pt x="3525" y="1"/>
                </a:moveTo>
                <a:cubicBezTo>
                  <a:pt x="3065" y="1"/>
                  <a:pt x="2599" y="104"/>
                  <a:pt x="2163" y="331"/>
                </a:cubicBezTo>
                <a:cubicBezTo>
                  <a:pt x="1134" y="866"/>
                  <a:pt x="326" y="1811"/>
                  <a:pt x="168" y="2977"/>
                </a:cubicBezTo>
                <a:cubicBezTo>
                  <a:pt x="0" y="4268"/>
                  <a:pt x="693" y="5549"/>
                  <a:pt x="1722" y="6180"/>
                </a:cubicBezTo>
                <a:cubicBezTo>
                  <a:pt x="2410" y="6597"/>
                  <a:pt x="3193" y="6804"/>
                  <a:pt x="3990" y="6804"/>
                </a:cubicBezTo>
                <a:cubicBezTo>
                  <a:pt x="4618" y="6804"/>
                  <a:pt x="5254" y="6676"/>
                  <a:pt x="5860" y="6421"/>
                </a:cubicBezTo>
                <a:cubicBezTo>
                  <a:pt x="7246" y="5833"/>
                  <a:pt x="7656" y="4457"/>
                  <a:pt x="7729" y="3061"/>
                </a:cubicBezTo>
                <a:cubicBezTo>
                  <a:pt x="7736" y="2917"/>
                  <a:pt x="7590" y="2817"/>
                  <a:pt x="7454" y="2817"/>
                </a:cubicBezTo>
                <a:cubicBezTo>
                  <a:pt x="7373" y="2817"/>
                  <a:pt x="7296" y="2853"/>
                  <a:pt x="7257" y="2935"/>
                </a:cubicBezTo>
                <a:cubicBezTo>
                  <a:pt x="6711" y="4142"/>
                  <a:pt x="6522" y="5213"/>
                  <a:pt x="5083" y="5602"/>
                </a:cubicBezTo>
                <a:cubicBezTo>
                  <a:pt x="4808" y="5678"/>
                  <a:pt x="4542" y="5714"/>
                  <a:pt x="4287" y="5714"/>
                </a:cubicBezTo>
                <a:cubicBezTo>
                  <a:pt x="3120" y="5714"/>
                  <a:pt x="2196" y="4955"/>
                  <a:pt x="1817" y="3722"/>
                </a:cubicBezTo>
                <a:cubicBezTo>
                  <a:pt x="1405" y="2360"/>
                  <a:pt x="2627" y="1355"/>
                  <a:pt x="3887" y="1355"/>
                </a:cubicBezTo>
                <a:cubicBezTo>
                  <a:pt x="4073" y="1355"/>
                  <a:pt x="4260" y="1377"/>
                  <a:pt x="4442" y="1423"/>
                </a:cubicBezTo>
                <a:cubicBezTo>
                  <a:pt x="5209" y="1612"/>
                  <a:pt x="5482" y="2326"/>
                  <a:pt x="5398" y="3040"/>
                </a:cubicBezTo>
                <a:cubicBezTo>
                  <a:pt x="5337" y="3529"/>
                  <a:pt x="4949" y="4054"/>
                  <a:pt x="4463" y="4054"/>
                </a:cubicBezTo>
                <a:cubicBezTo>
                  <a:pt x="4365" y="4054"/>
                  <a:pt x="4263" y="4033"/>
                  <a:pt x="4158" y="3985"/>
                </a:cubicBezTo>
                <a:cubicBezTo>
                  <a:pt x="3854" y="3848"/>
                  <a:pt x="3717" y="3533"/>
                  <a:pt x="3822" y="3334"/>
                </a:cubicBezTo>
                <a:cubicBezTo>
                  <a:pt x="4316" y="3334"/>
                  <a:pt x="4925" y="2966"/>
                  <a:pt x="4600" y="2389"/>
                </a:cubicBezTo>
                <a:cubicBezTo>
                  <a:pt x="4444" y="2116"/>
                  <a:pt x="4204" y="2009"/>
                  <a:pt x="3944" y="2009"/>
                </a:cubicBezTo>
                <a:cubicBezTo>
                  <a:pt x="3484" y="2009"/>
                  <a:pt x="2962" y="2344"/>
                  <a:pt x="2741" y="2693"/>
                </a:cubicBezTo>
                <a:cubicBezTo>
                  <a:pt x="2121" y="3659"/>
                  <a:pt x="2898" y="4667"/>
                  <a:pt x="3791" y="4972"/>
                </a:cubicBezTo>
                <a:cubicBezTo>
                  <a:pt x="4044" y="5062"/>
                  <a:pt x="4300" y="5105"/>
                  <a:pt x="4548" y="5105"/>
                </a:cubicBezTo>
                <a:cubicBezTo>
                  <a:pt x="5351" y="5105"/>
                  <a:pt x="6080" y="4649"/>
                  <a:pt x="6417" y="3806"/>
                </a:cubicBezTo>
                <a:cubicBezTo>
                  <a:pt x="7219" y="1761"/>
                  <a:pt x="5423" y="1"/>
                  <a:pt x="3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flipH="1" rot="10800000">
            <a:off x="8190449" y="-250369"/>
            <a:ext cx="1997641" cy="1228231"/>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flipH="1" rot="5086397">
            <a:off x="-1224578" y="975902"/>
            <a:ext cx="1997645" cy="1228233"/>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8"/>
          <p:cNvGrpSpPr/>
          <p:nvPr/>
        </p:nvGrpSpPr>
        <p:grpSpPr>
          <a:xfrm>
            <a:off x="451245" y="347884"/>
            <a:ext cx="502311" cy="535498"/>
            <a:chOff x="1803100" y="543100"/>
            <a:chExt cx="145475" cy="155100"/>
          </a:xfrm>
        </p:grpSpPr>
        <p:sp>
          <p:nvSpPr>
            <p:cNvPr id="130" name="Google Shape;130;p8"/>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8"/>
          <p:cNvSpPr/>
          <p:nvPr/>
        </p:nvSpPr>
        <p:spPr>
          <a:xfrm>
            <a:off x="6796325" y="4604099"/>
            <a:ext cx="997352" cy="817123"/>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8"/>
          <p:cNvGrpSpPr/>
          <p:nvPr/>
        </p:nvGrpSpPr>
        <p:grpSpPr>
          <a:xfrm>
            <a:off x="8132819" y="3598487"/>
            <a:ext cx="596161" cy="619097"/>
            <a:chOff x="1524825" y="268825"/>
            <a:chExt cx="165050" cy="171400"/>
          </a:xfrm>
        </p:grpSpPr>
        <p:sp>
          <p:nvSpPr>
            <p:cNvPr id="139" name="Google Shape;139;p8"/>
            <p:cNvSpPr/>
            <p:nvPr/>
          </p:nvSpPr>
          <p:spPr>
            <a:xfrm>
              <a:off x="1602550" y="329250"/>
              <a:ext cx="45950" cy="35650"/>
            </a:xfrm>
            <a:custGeom>
              <a:rect b="b" l="l" r="r" t="t"/>
              <a:pathLst>
                <a:path extrusionOk="0" h="1426" w="1838">
                  <a:moveTo>
                    <a:pt x="404" y="1"/>
                  </a:moveTo>
                  <a:cubicBezTo>
                    <a:pt x="251" y="1"/>
                    <a:pt x="98" y="126"/>
                    <a:pt x="63" y="272"/>
                  </a:cubicBezTo>
                  <a:cubicBezTo>
                    <a:pt x="0" y="482"/>
                    <a:pt x="126" y="650"/>
                    <a:pt x="315" y="723"/>
                  </a:cubicBezTo>
                  <a:cubicBezTo>
                    <a:pt x="472" y="786"/>
                    <a:pt x="640" y="923"/>
                    <a:pt x="777" y="1017"/>
                  </a:cubicBezTo>
                  <a:cubicBezTo>
                    <a:pt x="934" y="1133"/>
                    <a:pt x="1081" y="1259"/>
                    <a:pt x="1239" y="1374"/>
                  </a:cubicBezTo>
                  <a:cubicBezTo>
                    <a:pt x="1288" y="1410"/>
                    <a:pt x="1344" y="1426"/>
                    <a:pt x="1402" y="1426"/>
                  </a:cubicBezTo>
                  <a:cubicBezTo>
                    <a:pt x="1532" y="1426"/>
                    <a:pt x="1667" y="1347"/>
                    <a:pt x="1732" y="1238"/>
                  </a:cubicBezTo>
                  <a:cubicBezTo>
                    <a:pt x="1837" y="1059"/>
                    <a:pt x="1764" y="860"/>
                    <a:pt x="1606" y="744"/>
                  </a:cubicBezTo>
                  <a:cubicBezTo>
                    <a:pt x="1249" y="492"/>
                    <a:pt x="913" y="177"/>
                    <a:pt x="504" y="20"/>
                  </a:cubicBezTo>
                  <a:cubicBezTo>
                    <a:pt x="472" y="7"/>
                    <a:pt x="438"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1548575" y="302575"/>
              <a:ext cx="54175" cy="37525"/>
            </a:xfrm>
            <a:custGeom>
              <a:rect b="b" l="l" r="r" t="t"/>
              <a:pathLst>
                <a:path extrusionOk="0" h="1501" w="2167">
                  <a:moveTo>
                    <a:pt x="1644" y="1"/>
                  </a:moveTo>
                  <a:cubicBezTo>
                    <a:pt x="1562" y="1"/>
                    <a:pt x="1478" y="33"/>
                    <a:pt x="1403" y="110"/>
                  </a:cubicBezTo>
                  <a:cubicBezTo>
                    <a:pt x="1077" y="436"/>
                    <a:pt x="615" y="583"/>
                    <a:pt x="279" y="887"/>
                  </a:cubicBezTo>
                  <a:cubicBezTo>
                    <a:pt x="1" y="1133"/>
                    <a:pt x="259" y="1501"/>
                    <a:pt x="551" y="1501"/>
                  </a:cubicBezTo>
                  <a:cubicBezTo>
                    <a:pt x="633" y="1501"/>
                    <a:pt x="718" y="1471"/>
                    <a:pt x="794" y="1402"/>
                  </a:cubicBezTo>
                  <a:cubicBezTo>
                    <a:pt x="1130" y="1097"/>
                    <a:pt x="1581" y="961"/>
                    <a:pt x="1907" y="625"/>
                  </a:cubicBezTo>
                  <a:cubicBezTo>
                    <a:pt x="2166" y="366"/>
                    <a:pt x="1920" y="1"/>
                    <a:pt x="1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1533350" y="347275"/>
              <a:ext cx="20925" cy="40500"/>
            </a:xfrm>
            <a:custGeom>
              <a:rect b="b" l="l" r="r" t="t"/>
              <a:pathLst>
                <a:path extrusionOk="0" h="1620" w="837">
                  <a:moveTo>
                    <a:pt x="451" y="0"/>
                  </a:moveTo>
                  <a:cubicBezTo>
                    <a:pt x="292" y="0"/>
                    <a:pt x="125" y="107"/>
                    <a:pt x="90" y="265"/>
                  </a:cubicBezTo>
                  <a:cubicBezTo>
                    <a:pt x="59" y="433"/>
                    <a:pt x="69" y="590"/>
                    <a:pt x="59" y="758"/>
                  </a:cubicBezTo>
                  <a:cubicBezTo>
                    <a:pt x="48" y="926"/>
                    <a:pt x="17" y="1094"/>
                    <a:pt x="6" y="1273"/>
                  </a:cubicBezTo>
                  <a:cubicBezTo>
                    <a:pt x="1" y="1504"/>
                    <a:pt x="180" y="1620"/>
                    <a:pt x="362" y="1620"/>
                  </a:cubicBezTo>
                  <a:cubicBezTo>
                    <a:pt x="544" y="1620"/>
                    <a:pt x="731" y="1504"/>
                    <a:pt x="741" y="1273"/>
                  </a:cubicBezTo>
                  <a:cubicBezTo>
                    <a:pt x="741" y="1115"/>
                    <a:pt x="762" y="968"/>
                    <a:pt x="783" y="821"/>
                  </a:cubicBezTo>
                  <a:cubicBezTo>
                    <a:pt x="794" y="706"/>
                    <a:pt x="773" y="569"/>
                    <a:pt x="794" y="464"/>
                  </a:cubicBezTo>
                  <a:cubicBezTo>
                    <a:pt x="836" y="265"/>
                    <a:pt x="741" y="65"/>
                    <a:pt x="542" y="13"/>
                  </a:cubicBezTo>
                  <a:cubicBezTo>
                    <a:pt x="513" y="5"/>
                    <a:pt x="482" y="0"/>
                    <a:pt x="4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1569475" y="348375"/>
              <a:ext cx="29950" cy="38400"/>
            </a:xfrm>
            <a:custGeom>
              <a:rect b="b" l="l" r="r" t="t"/>
              <a:pathLst>
                <a:path extrusionOk="0" h="1536" w="1198">
                  <a:moveTo>
                    <a:pt x="829" y="0"/>
                  </a:moveTo>
                  <a:cubicBezTo>
                    <a:pt x="619" y="0"/>
                    <a:pt x="472" y="168"/>
                    <a:pt x="462" y="357"/>
                  </a:cubicBezTo>
                  <a:cubicBezTo>
                    <a:pt x="462" y="355"/>
                    <a:pt x="462" y="354"/>
                    <a:pt x="461" y="354"/>
                  </a:cubicBezTo>
                  <a:cubicBezTo>
                    <a:pt x="456" y="354"/>
                    <a:pt x="429" y="433"/>
                    <a:pt x="420" y="452"/>
                  </a:cubicBezTo>
                  <a:cubicBezTo>
                    <a:pt x="378" y="515"/>
                    <a:pt x="346" y="578"/>
                    <a:pt x="315" y="630"/>
                  </a:cubicBezTo>
                  <a:cubicBezTo>
                    <a:pt x="231" y="777"/>
                    <a:pt x="147" y="914"/>
                    <a:pt x="73" y="1071"/>
                  </a:cubicBezTo>
                  <a:cubicBezTo>
                    <a:pt x="0" y="1260"/>
                    <a:pt x="157" y="1470"/>
                    <a:pt x="325" y="1523"/>
                  </a:cubicBezTo>
                  <a:cubicBezTo>
                    <a:pt x="358" y="1531"/>
                    <a:pt x="389" y="1535"/>
                    <a:pt x="419" y="1535"/>
                  </a:cubicBezTo>
                  <a:cubicBezTo>
                    <a:pt x="585" y="1535"/>
                    <a:pt x="715" y="1422"/>
                    <a:pt x="777" y="1271"/>
                  </a:cubicBezTo>
                  <a:cubicBezTo>
                    <a:pt x="829" y="1134"/>
                    <a:pt x="945" y="1008"/>
                    <a:pt x="1008" y="872"/>
                  </a:cubicBezTo>
                  <a:cubicBezTo>
                    <a:pt x="1102" y="714"/>
                    <a:pt x="1176" y="557"/>
                    <a:pt x="1186" y="357"/>
                  </a:cubicBezTo>
                  <a:cubicBezTo>
                    <a:pt x="1197" y="168"/>
                    <a:pt x="1018" y="0"/>
                    <a:pt x="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1598125" y="375375"/>
              <a:ext cx="43825" cy="20350"/>
            </a:xfrm>
            <a:custGeom>
              <a:rect b="b" l="l" r="r" t="t"/>
              <a:pathLst>
                <a:path extrusionOk="0" h="814" w="1753">
                  <a:moveTo>
                    <a:pt x="462" y="0"/>
                  </a:moveTo>
                  <a:cubicBezTo>
                    <a:pt x="114" y="0"/>
                    <a:pt x="0" y="584"/>
                    <a:pt x="397" y="716"/>
                  </a:cubicBezTo>
                  <a:cubicBezTo>
                    <a:pt x="670" y="810"/>
                    <a:pt x="975" y="768"/>
                    <a:pt x="1258" y="810"/>
                  </a:cubicBezTo>
                  <a:cubicBezTo>
                    <a:pt x="1279" y="813"/>
                    <a:pt x="1300" y="814"/>
                    <a:pt x="1321" y="814"/>
                  </a:cubicBezTo>
                  <a:cubicBezTo>
                    <a:pt x="1489" y="814"/>
                    <a:pt x="1653" y="736"/>
                    <a:pt x="1699" y="558"/>
                  </a:cubicBezTo>
                  <a:cubicBezTo>
                    <a:pt x="1752" y="380"/>
                    <a:pt x="1647" y="138"/>
                    <a:pt x="1447" y="107"/>
                  </a:cubicBezTo>
                  <a:cubicBezTo>
                    <a:pt x="1279" y="86"/>
                    <a:pt x="1111" y="65"/>
                    <a:pt x="943" y="65"/>
                  </a:cubicBezTo>
                  <a:cubicBezTo>
                    <a:pt x="828" y="54"/>
                    <a:pt x="691" y="54"/>
                    <a:pt x="586" y="23"/>
                  </a:cubicBezTo>
                  <a:cubicBezTo>
                    <a:pt x="542" y="8"/>
                    <a:pt x="501" y="0"/>
                    <a:pt x="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1581800" y="401475"/>
              <a:ext cx="19725" cy="38750"/>
            </a:xfrm>
            <a:custGeom>
              <a:rect b="b" l="l" r="r" t="t"/>
              <a:pathLst>
                <a:path extrusionOk="0" h="1550" w="789">
                  <a:moveTo>
                    <a:pt x="381" y="0"/>
                  </a:moveTo>
                  <a:cubicBezTo>
                    <a:pt x="200" y="0"/>
                    <a:pt x="16" y="118"/>
                    <a:pt x="11" y="355"/>
                  </a:cubicBezTo>
                  <a:cubicBezTo>
                    <a:pt x="0" y="638"/>
                    <a:pt x="63" y="911"/>
                    <a:pt x="63" y="1195"/>
                  </a:cubicBezTo>
                  <a:cubicBezTo>
                    <a:pt x="58" y="1431"/>
                    <a:pt x="237" y="1549"/>
                    <a:pt x="418" y="1549"/>
                  </a:cubicBezTo>
                  <a:cubicBezTo>
                    <a:pt x="599" y="1549"/>
                    <a:pt x="783" y="1431"/>
                    <a:pt x="788" y="1195"/>
                  </a:cubicBezTo>
                  <a:cubicBezTo>
                    <a:pt x="788" y="911"/>
                    <a:pt x="725" y="638"/>
                    <a:pt x="735" y="355"/>
                  </a:cubicBezTo>
                  <a:cubicBezTo>
                    <a:pt x="741" y="118"/>
                    <a:pt x="562" y="0"/>
                    <a:pt x="3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1537700" y="396025"/>
              <a:ext cx="34950" cy="31000"/>
            </a:xfrm>
            <a:custGeom>
              <a:rect b="b" l="l" r="r" t="t"/>
              <a:pathLst>
                <a:path extrusionOk="0" h="1240" w="1398">
                  <a:moveTo>
                    <a:pt x="982" y="0"/>
                  </a:moveTo>
                  <a:cubicBezTo>
                    <a:pt x="888" y="0"/>
                    <a:pt x="796" y="35"/>
                    <a:pt x="735" y="110"/>
                  </a:cubicBezTo>
                  <a:lnTo>
                    <a:pt x="609" y="236"/>
                  </a:lnTo>
                  <a:cubicBezTo>
                    <a:pt x="609" y="236"/>
                    <a:pt x="557" y="283"/>
                    <a:pt x="555" y="286"/>
                  </a:cubicBezTo>
                  <a:lnTo>
                    <a:pt x="555" y="286"/>
                  </a:lnTo>
                  <a:cubicBezTo>
                    <a:pt x="530" y="303"/>
                    <a:pt x="511" y="313"/>
                    <a:pt x="483" y="331"/>
                  </a:cubicBezTo>
                  <a:cubicBezTo>
                    <a:pt x="368" y="425"/>
                    <a:pt x="242" y="510"/>
                    <a:pt x="137" y="615"/>
                  </a:cubicBezTo>
                  <a:cubicBezTo>
                    <a:pt x="0" y="762"/>
                    <a:pt x="0" y="993"/>
                    <a:pt x="137" y="1129"/>
                  </a:cubicBezTo>
                  <a:cubicBezTo>
                    <a:pt x="205" y="1203"/>
                    <a:pt x="300" y="1240"/>
                    <a:pt x="394" y="1240"/>
                  </a:cubicBezTo>
                  <a:cubicBezTo>
                    <a:pt x="489" y="1240"/>
                    <a:pt x="583" y="1203"/>
                    <a:pt x="651" y="1129"/>
                  </a:cubicBezTo>
                  <a:cubicBezTo>
                    <a:pt x="756" y="1024"/>
                    <a:pt x="798" y="1003"/>
                    <a:pt x="914" y="919"/>
                  </a:cubicBezTo>
                  <a:cubicBezTo>
                    <a:pt x="1040" y="825"/>
                    <a:pt x="1155" y="741"/>
                    <a:pt x="1250" y="625"/>
                  </a:cubicBezTo>
                  <a:cubicBezTo>
                    <a:pt x="1376" y="467"/>
                    <a:pt x="1397" y="257"/>
                    <a:pt x="1250" y="110"/>
                  </a:cubicBezTo>
                  <a:cubicBezTo>
                    <a:pt x="1185" y="40"/>
                    <a:pt x="1083" y="0"/>
                    <a:pt x="9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1609900" y="402700"/>
              <a:ext cx="44200" cy="29800"/>
            </a:xfrm>
            <a:custGeom>
              <a:rect b="b" l="l" r="r" t="t"/>
              <a:pathLst>
                <a:path extrusionOk="0" h="1192" w="1768">
                  <a:moveTo>
                    <a:pt x="342" y="1"/>
                  </a:moveTo>
                  <a:cubicBezTo>
                    <a:pt x="159" y="1"/>
                    <a:pt x="0" y="185"/>
                    <a:pt x="0" y="369"/>
                  </a:cubicBezTo>
                  <a:cubicBezTo>
                    <a:pt x="0" y="579"/>
                    <a:pt x="168" y="715"/>
                    <a:pt x="357" y="726"/>
                  </a:cubicBezTo>
                  <a:cubicBezTo>
                    <a:pt x="304" y="726"/>
                    <a:pt x="409" y="768"/>
                    <a:pt x="420" y="778"/>
                  </a:cubicBezTo>
                  <a:cubicBezTo>
                    <a:pt x="483" y="810"/>
                    <a:pt x="535" y="841"/>
                    <a:pt x="598" y="883"/>
                  </a:cubicBezTo>
                  <a:cubicBezTo>
                    <a:pt x="745" y="967"/>
                    <a:pt x="892" y="1062"/>
                    <a:pt x="1050" y="1146"/>
                  </a:cubicBezTo>
                  <a:cubicBezTo>
                    <a:pt x="1110" y="1178"/>
                    <a:pt x="1168" y="1192"/>
                    <a:pt x="1224" y="1192"/>
                  </a:cubicBezTo>
                  <a:cubicBezTo>
                    <a:pt x="1550" y="1192"/>
                    <a:pt x="1768" y="704"/>
                    <a:pt x="1417" y="516"/>
                  </a:cubicBezTo>
                  <a:cubicBezTo>
                    <a:pt x="1239" y="411"/>
                    <a:pt x="1060" y="316"/>
                    <a:pt x="892" y="211"/>
                  </a:cubicBezTo>
                  <a:cubicBezTo>
                    <a:pt x="724" y="106"/>
                    <a:pt x="567" y="22"/>
                    <a:pt x="357" y="1"/>
                  </a:cubicBezTo>
                  <a:cubicBezTo>
                    <a:pt x="352" y="1"/>
                    <a:pt x="347" y="1"/>
                    <a:pt x="3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1618300" y="299250"/>
              <a:ext cx="45950" cy="20750"/>
            </a:xfrm>
            <a:custGeom>
              <a:rect b="b" l="l" r="r" t="t"/>
              <a:pathLst>
                <a:path extrusionOk="0" h="830" w="1838">
                  <a:moveTo>
                    <a:pt x="1122" y="1"/>
                  </a:moveTo>
                  <a:cubicBezTo>
                    <a:pt x="847" y="1"/>
                    <a:pt x="572" y="13"/>
                    <a:pt x="315" y="117"/>
                  </a:cubicBezTo>
                  <a:cubicBezTo>
                    <a:pt x="126" y="191"/>
                    <a:pt x="0" y="359"/>
                    <a:pt x="52" y="558"/>
                  </a:cubicBezTo>
                  <a:cubicBezTo>
                    <a:pt x="96" y="705"/>
                    <a:pt x="244" y="830"/>
                    <a:pt x="400" y="830"/>
                  </a:cubicBezTo>
                  <a:cubicBezTo>
                    <a:pt x="435" y="830"/>
                    <a:pt x="470" y="824"/>
                    <a:pt x="504" y="810"/>
                  </a:cubicBezTo>
                  <a:cubicBezTo>
                    <a:pt x="683" y="744"/>
                    <a:pt x="867" y="728"/>
                    <a:pt x="1052" y="728"/>
                  </a:cubicBezTo>
                  <a:cubicBezTo>
                    <a:pt x="1160" y="728"/>
                    <a:pt x="1268" y="733"/>
                    <a:pt x="1375" y="737"/>
                  </a:cubicBezTo>
                  <a:cubicBezTo>
                    <a:pt x="1837" y="737"/>
                    <a:pt x="1837" y="12"/>
                    <a:pt x="1375" y="2"/>
                  </a:cubicBezTo>
                  <a:cubicBezTo>
                    <a:pt x="1291" y="2"/>
                    <a:pt x="1206"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524825" y="288725"/>
              <a:ext cx="22350" cy="39750"/>
            </a:xfrm>
            <a:custGeom>
              <a:rect b="b" l="l" r="r" t="t"/>
              <a:pathLst>
                <a:path extrusionOk="0" h="1590" w="894">
                  <a:moveTo>
                    <a:pt x="375" y="1"/>
                  </a:moveTo>
                  <a:cubicBezTo>
                    <a:pt x="344" y="1"/>
                    <a:pt x="313" y="5"/>
                    <a:pt x="284" y="13"/>
                  </a:cubicBezTo>
                  <a:cubicBezTo>
                    <a:pt x="85" y="66"/>
                    <a:pt x="1" y="265"/>
                    <a:pt x="32" y="465"/>
                  </a:cubicBezTo>
                  <a:cubicBezTo>
                    <a:pt x="74" y="748"/>
                    <a:pt x="64" y="1053"/>
                    <a:pt x="127" y="1326"/>
                  </a:cubicBezTo>
                  <a:cubicBezTo>
                    <a:pt x="169" y="1510"/>
                    <a:pt x="305" y="1589"/>
                    <a:pt x="448" y="1589"/>
                  </a:cubicBezTo>
                  <a:cubicBezTo>
                    <a:pt x="664" y="1589"/>
                    <a:pt x="893" y="1409"/>
                    <a:pt x="830" y="1137"/>
                  </a:cubicBezTo>
                  <a:cubicBezTo>
                    <a:pt x="809" y="1021"/>
                    <a:pt x="809" y="885"/>
                    <a:pt x="799" y="769"/>
                  </a:cubicBezTo>
                  <a:lnTo>
                    <a:pt x="736" y="265"/>
                  </a:lnTo>
                  <a:cubicBezTo>
                    <a:pt x="709" y="107"/>
                    <a:pt x="536" y="1"/>
                    <a:pt x="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555300" y="272025"/>
              <a:ext cx="35725" cy="27100"/>
            </a:xfrm>
            <a:custGeom>
              <a:rect b="b" l="l" r="r" t="t"/>
              <a:pathLst>
                <a:path extrusionOk="0" h="1084" w="1429">
                  <a:moveTo>
                    <a:pt x="984" y="0"/>
                  </a:moveTo>
                  <a:cubicBezTo>
                    <a:pt x="925" y="0"/>
                    <a:pt x="867" y="16"/>
                    <a:pt x="819" y="51"/>
                  </a:cubicBezTo>
                  <a:cubicBezTo>
                    <a:pt x="640" y="198"/>
                    <a:pt x="420" y="282"/>
                    <a:pt x="231" y="408"/>
                  </a:cubicBezTo>
                  <a:cubicBezTo>
                    <a:pt x="63" y="513"/>
                    <a:pt x="0" y="723"/>
                    <a:pt x="94" y="902"/>
                  </a:cubicBezTo>
                  <a:cubicBezTo>
                    <a:pt x="157" y="1014"/>
                    <a:pt x="286" y="1084"/>
                    <a:pt x="414" y="1084"/>
                  </a:cubicBezTo>
                  <a:cubicBezTo>
                    <a:pt x="478" y="1084"/>
                    <a:pt x="542" y="1066"/>
                    <a:pt x="598" y="1028"/>
                  </a:cubicBezTo>
                  <a:cubicBezTo>
                    <a:pt x="787" y="912"/>
                    <a:pt x="1008" y="818"/>
                    <a:pt x="1186" y="681"/>
                  </a:cubicBezTo>
                  <a:cubicBezTo>
                    <a:pt x="1344" y="566"/>
                    <a:pt x="1428" y="366"/>
                    <a:pt x="1312" y="188"/>
                  </a:cubicBezTo>
                  <a:cubicBezTo>
                    <a:pt x="1254" y="79"/>
                    <a:pt x="1116"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1652675" y="329700"/>
              <a:ext cx="32550" cy="42675"/>
            </a:xfrm>
            <a:custGeom>
              <a:rect b="b" l="l" r="r" t="t"/>
              <a:pathLst>
                <a:path extrusionOk="0" h="1707" w="1302">
                  <a:moveTo>
                    <a:pt x="393" y="0"/>
                  </a:moveTo>
                  <a:cubicBezTo>
                    <a:pt x="326" y="0"/>
                    <a:pt x="261" y="15"/>
                    <a:pt x="210" y="44"/>
                  </a:cubicBezTo>
                  <a:cubicBezTo>
                    <a:pt x="21" y="159"/>
                    <a:pt x="0" y="359"/>
                    <a:pt x="74" y="548"/>
                  </a:cubicBezTo>
                  <a:cubicBezTo>
                    <a:pt x="210" y="852"/>
                    <a:pt x="420" y="1125"/>
                    <a:pt x="515" y="1451"/>
                  </a:cubicBezTo>
                  <a:cubicBezTo>
                    <a:pt x="569" y="1629"/>
                    <a:pt x="711" y="1706"/>
                    <a:pt x="855" y="1706"/>
                  </a:cubicBezTo>
                  <a:cubicBezTo>
                    <a:pt x="1076" y="1706"/>
                    <a:pt x="1301" y="1525"/>
                    <a:pt x="1218" y="1251"/>
                  </a:cubicBezTo>
                  <a:cubicBezTo>
                    <a:pt x="1103" y="863"/>
                    <a:pt x="861" y="548"/>
                    <a:pt x="704" y="180"/>
                  </a:cubicBezTo>
                  <a:cubicBezTo>
                    <a:pt x="656" y="56"/>
                    <a:pt x="521" y="0"/>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1649625" y="379450"/>
              <a:ext cx="28450" cy="37875"/>
            </a:xfrm>
            <a:custGeom>
              <a:rect b="b" l="l" r="r" t="t"/>
              <a:pathLst>
                <a:path extrusionOk="0" h="1515" w="1138">
                  <a:moveTo>
                    <a:pt x="436" y="0"/>
                  </a:moveTo>
                  <a:cubicBezTo>
                    <a:pt x="223" y="0"/>
                    <a:pt x="1" y="177"/>
                    <a:pt x="70" y="448"/>
                  </a:cubicBezTo>
                  <a:cubicBezTo>
                    <a:pt x="133" y="731"/>
                    <a:pt x="301" y="973"/>
                    <a:pt x="374" y="1257"/>
                  </a:cubicBezTo>
                  <a:cubicBezTo>
                    <a:pt x="421" y="1436"/>
                    <a:pt x="558" y="1515"/>
                    <a:pt x="700" y="1515"/>
                  </a:cubicBezTo>
                  <a:cubicBezTo>
                    <a:pt x="914" y="1515"/>
                    <a:pt x="1137" y="1336"/>
                    <a:pt x="1067" y="1057"/>
                  </a:cubicBezTo>
                  <a:cubicBezTo>
                    <a:pt x="1004" y="784"/>
                    <a:pt x="836" y="532"/>
                    <a:pt x="763" y="259"/>
                  </a:cubicBezTo>
                  <a:cubicBezTo>
                    <a:pt x="717" y="79"/>
                    <a:pt x="578" y="0"/>
                    <a:pt x="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1612525" y="268825"/>
              <a:ext cx="46000" cy="23050"/>
            </a:xfrm>
            <a:custGeom>
              <a:rect b="b" l="l" r="r" t="t"/>
              <a:pathLst>
                <a:path extrusionOk="0" h="922" w="1840">
                  <a:moveTo>
                    <a:pt x="351" y="1"/>
                  </a:moveTo>
                  <a:cubicBezTo>
                    <a:pt x="159" y="1"/>
                    <a:pt x="0" y="184"/>
                    <a:pt x="0" y="368"/>
                  </a:cubicBezTo>
                  <a:cubicBezTo>
                    <a:pt x="0" y="578"/>
                    <a:pt x="168" y="715"/>
                    <a:pt x="367" y="725"/>
                  </a:cubicBezTo>
                  <a:cubicBezTo>
                    <a:pt x="661" y="746"/>
                    <a:pt x="955" y="820"/>
                    <a:pt x="1239" y="904"/>
                  </a:cubicBezTo>
                  <a:cubicBezTo>
                    <a:pt x="1279" y="916"/>
                    <a:pt x="1317" y="922"/>
                    <a:pt x="1353" y="922"/>
                  </a:cubicBezTo>
                  <a:cubicBezTo>
                    <a:pt x="1719" y="922"/>
                    <a:pt x="1839" y="335"/>
                    <a:pt x="1428" y="211"/>
                  </a:cubicBezTo>
                  <a:cubicBezTo>
                    <a:pt x="1081" y="106"/>
                    <a:pt x="724" y="32"/>
                    <a:pt x="367" y="1"/>
                  </a:cubicBezTo>
                  <a:cubicBezTo>
                    <a:pt x="362" y="1"/>
                    <a:pt x="356" y="1"/>
                    <a:pt x="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1663450" y="281625"/>
              <a:ext cx="26425" cy="48800"/>
            </a:xfrm>
            <a:custGeom>
              <a:rect b="b" l="l" r="r" t="t"/>
              <a:pathLst>
                <a:path extrusionOk="0" h="1952" w="1057">
                  <a:moveTo>
                    <a:pt x="400" y="1"/>
                  </a:moveTo>
                  <a:cubicBezTo>
                    <a:pt x="332" y="1"/>
                    <a:pt x="265" y="16"/>
                    <a:pt x="210" y="45"/>
                  </a:cubicBezTo>
                  <a:cubicBezTo>
                    <a:pt x="21" y="150"/>
                    <a:pt x="0" y="360"/>
                    <a:pt x="84" y="539"/>
                  </a:cubicBezTo>
                  <a:cubicBezTo>
                    <a:pt x="136" y="686"/>
                    <a:pt x="136" y="906"/>
                    <a:pt x="168" y="1053"/>
                  </a:cubicBezTo>
                  <a:cubicBezTo>
                    <a:pt x="199" y="1263"/>
                    <a:pt x="231" y="1484"/>
                    <a:pt x="283" y="1694"/>
                  </a:cubicBezTo>
                  <a:cubicBezTo>
                    <a:pt x="330" y="1874"/>
                    <a:pt x="469" y="1952"/>
                    <a:pt x="612" y="1952"/>
                  </a:cubicBezTo>
                  <a:cubicBezTo>
                    <a:pt x="829" y="1952"/>
                    <a:pt x="1057" y="1773"/>
                    <a:pt x="987" y="1494"/>
                  </a:cubicBezTo>
                  <a:cubicBezTo>
                    <a:pt x="882" y="1064"/>
                    <a:pt x="882" y="581"/>
                    <a:pt x="703" y="171"/>
                  </a:cubicBezTo>
                  <a:cubicBezTo>
                    <a:pt x="656" y="55"/>
                    <a:pt x="527"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8"/>
          <p:cNvSpPr/>
          <p:nvPr/>
        </p:nvSpPr>
        <p:spPr>
          <a:xfrm>
            <a:off x="2010051" y="4797888"/>
            <a:ext cx="3404649" cy="862751"/>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txBox="1"/>
          <p:nvPr>
            <p:ph type="title"/>
          </p:nvPr>
        </p:nvSpPr>
        <p:spPr>
          <a:xfrm>
            <a:off x="1274250" y="1307100"/>
            <a:ext cx="6595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6" name="Shape 156"/>
        <p:cNvGrpSpPr/>
        <p:nvPr/>
      </p:nvGrpSpPr>
      <p:grpSpPr>
        <a:xfrm>
          <a:off x="0" y="0"/>
          <a:ext cx="0" cy="0"/>
          <a:chOff x="0" y="0"/>
          <a:chExt cx="0" cy="0"/>
        </a:xfrm>
      </p:grpSpPr>
      <p:sp>
        <p:nvSpPr>
          <p:cNvPr id="157" name="Google Shape;157;p9"/>
          <p:cNvSpPr/>
          <p:nvPr/>
        </p:nvSpPr>
        <p:spPr>
          <a:xfrm flipH="1" rot="10800000">
            <a:off x="2743000" y="2"/>
            <a:ext cx="3657998" cy="926948"/>
          </a:xfrm>
          <a:custGeom>
            <a:rect b="b" l="l" r="r" t="t"/>
            <a:pathLst>
              <a:path extrusionOk="0" h="3079" w="12151">
                <a:moveTo>
                  <a:pt x="7914" y="0"/>
                </a:moveTo>
                <a:cubicBezTo>
                  <a:pt x="5048" y="0"/>
                  <a:pt x="3028" y="1732"/>
                  <a:pt x="1" y="3079"/>
                </a:cubicBezTo>
                <a:lnTo>
                  <a:pt x="12151" y="3079"/>
                </a:lnTo>
                <a:cubicBezTo>
                  <a:pt x="12151" y="1283"/>
                  <a:pt x="10428" y="348"/>
                  <a:pt x="9451" y="159"/>
                </a:cubicBezTo>
                <a:cubicBezTo>
                  <a:pt x="8909" y="50"/>
                  <a:pt x="8399" y="0"/>
                  <a:pt x="79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rot="-3463915">
            <a:off x="7705812" y="3384818"/>
            <a:ext cx="4423707" cy="2719875"/>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rot="4500011">
            <a:off x="-464508" y="4531905"/>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9"/>
          <p:cNvGrpSpPr/>
          <p:nvPr/>
        </p:nvGrpSpPr>
        <p:grpSpPr>
          <a:xfrm>
            <a:off x="8179745" y="391459"/>
            <a:ext cx="502311" cy="535498"/>
            <a:chOff x="1803100" y="543100"/>
            <a:chExt cx="145475" cy="155100"/>
          </a:xfrm>
        </p:grpSpPr>
        <p:sp>
          <p:nvSpPr>
            <p:cNvPr id="161" name="Google Shape;161;p9"/>
            <p:cNvSpPr/>
            <p:nvPr/>
          </p:nvSpPr>
          <p:spPr>
            <a:xfrm>
              <a:off x="1833025" y="543100"/>
              <a:ext cx="36500" cy="46250"/>
            </a:xfrm>
            <a:custGeom>
              <a:rect b="b" l="l" r="r" t="t"/>
              <a:pathLst>
                <a:path extrusionOk="0" h="1850" w="1460">
                  <a:moveTo>
                    <a:pt x="623" y="1"/>
                  </a:moveTo>
                  <a:cubicBezTo>
                    <a:pt x="524" y="1"/>
                    <a:pt x="424" y="33"/>
                    <a:pt x="337" y="108"/>
                  </a:cubicBezTo>
                  <a:cubicBezTo>
                    <a:pt x="316" y="129"/>
                    <a:pt x="295" y="161"/>
                    <a:pt x="274" y="182"/>
                  </a:cubicBezTo>
                  <a:cubicBezTo>
                    <a:pt x="221" y="234"/>
                    <a:pt x="179" y="287"/>
                    <a:pt x="158" y="360"/>
                  </a:cubicBezTo>
                  <a:cubicBezTo>
                    <a:pt x="95" y="539"/>
                    <a:pt x="64" y="728"/>
                    <a:pt x="43" y="917"/>
                  </a:cubicBezTo>
                  <a:cubicBezTo>
                    <a:pt x="1" y="1221"/>
                    <a:pt x="43" y="1547"/>
                    <a:pt x="295" y="1736"/>
                  </a:cubicBezTo>
                  <a:cubicBezTo>
                    <a:pt x="399" y="1815"/>
                    <a:pt x="515" y="1849"/>
                    <a:pt x="632" y="1849"/>
                  </a:cubicBezTo>
                  <a:cubicBezTo>
                    <a:pt x="950" y="1849"/>
                    <a:pt x="1271" y="1594"/>
                    <a:pt x="1355" y="1295"/>
                  </a:cubicBezTo>
                  <a:cubicBezTo>
                    <a:pt x="1460" y="917"/>
                    <a:pt x="1324" y="455"/>
                    <a:pt x="1040" y="182"/>
                  </a:cubicBezTo>
                  <a:cubicBezTo>
                    <a:pt x="926" y="74"/>
                    <a:pt x="774" y="1"/>
                    <a:pt x="6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1882650" y="548050"/>
              <a:ext cx="43075" cy="44050"/>
            </a:xfrm>
            <a:custGeom>
              <a:rect b="b" l="l" r="r" t="t"/>
              <a:pathLst>
                <a:path extrusionOk="0" h="1762" w="1723">
                  <a:moveTo>
                    <a:pt x="844" y="0"/>
                  </a:moveTo>
                  <a:cubicBezTo>
                    <a:pt x="636" y="0"/>
                    <a:pt x="440" y="122"/>
                    <a:pt x="357" y="330"/>
                  </a:cubicBezTo>
                  <a:cubicBezTo>
                    <a:pt x="200" y="761"/>
                    <a:pt x="0" y="1496"/>
                    <a:pt x="588" y="1716"/>
                  </a:cubicBezTo>
                  <a:cubicBezTo>
                    <a:pt x="670" y="1747"/>
                    <a:pt x="758" y="1762"/>
                    <a:pt x="846" y="1762"/>
                  </a:cubicBezTo>
                  <a:cubicBezTo>
                    <a:pt x="1173" y="1762"/>
                    <a:pt x="1505" y="1558"/>
                    <a:pt x="1596" y="1244"/>
                  </a:cubicBezTo>
                  <a:cubicBezTo>
                    <a:pt x="1722" y="866"/>
                    <a:pt x="1512" y="509"/>
                    <a:pt x="1302" y="204"/>
                  </a:cubicBezTo>
                  <a:cubicBezTo>
                    <a:pt x="1239" y="120"/>
                    <a:pt x="1145" y="68"/>
                    <a:pt x="1040" y="47"/>
                  </a:cubicBezTo>
                  <a:cubicBezTo>
                    <a:pt x="1029" y="36"/>
                    <a:pt x="1019" y="36"/>
                    <a:pt x="1008" y="26"/>
                  </a:cubicBezTo>
                  <a:cubicBezTo>
                    <a:pt x="954" y="8"/>
                    <a:pt x="898"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1861900" y="596300"/>
              <a:ext cx="38350" cy="43925"/>
            </a:xfrm>
            <a:custGeom>
              <a:rect b="b" l="l" r="r" t="t"/>
              <a:pathLst>
                <a:path extrusionOk="0" h="1757" w="1534">
                  <a:moveTo>
                    <a:pt x="669" y="1"/>
                  </a:moveTo>
                  <a:cubicBezTo>
                    <a:pt x="464" y="1"/>
                    <a:pt x="272" y="116"/>
                    <a:pt x="190" y="322"/>
                  </a:cubicBezTo>
                  <a:cubicBezTo>
                    <a:pt x="127" y="500"/>
                    <a:pt x="64" y="679"/>
                    <a:pt x="43" y="878"/>
                  </a:cubicBezTo>
                  <a:cubicBezTo>
                    <a:pt x="1" y="1193"/>
                    <a:pt x="127" y="1508"/>
                    <a:pt x="421" y="1666"/>
                  </a:cubicBezTo>
                  <a:cubicBezTo>
                    <a:pt x="538" y="1726"/>
                    <a:pt x="667" y="1757"/>
                    <a:pt x="795" y="1757"/>
                  </a:cubicBezTo>
                  <a:cubicBezTo>
                    <a:pt x="1069" y="1757"/>
                    <a:pt x="1335" y="1617"/>
                    <a:pt x="1450" y="1330"/>
                  </a:cubicBezTo>
                  <a:cubicBezTo>
                    <a:pt x="1534" y="1141"/>
                    <a:pt x="1534" y="931"/>
                    <a:pt x="1450" y="742"/>
                  </a:cubicBezTo>
                  <a:cubicBezTo>
                    <a:pt x="1387" y="584"/>
                    <a:pt x="1271" y="458"/>
                    <a:pt x="1177" y="322"/>
                  </a:cubicBezTo>
                  <a:cubicBezTo>
                    <a:pt x="1156" y="290"/>
                    <a:pt x="1124" y="269"/>
                    <a:pt x="1093" y="238"/>
                  </a:cubicBezTo>
                  <a:cubicBezTo>
                    <a:pt x="1040" y="143"/>
                    <a:pt x="946" y="59"/>
                    <a:pt x="841" y="28"/>
                  </a:cubicBezTo>
                  <a:cubicBezTo>
                    <a:pt x="784" y="10"/>
                    <a:pt x="726" y="1"/>
                    <a:pt x="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1911275" y="601950"/>
              <a:ext cx="37300" cy="46550"/>
            </a:xfrm>
            <a:custGeom>
              <a:rect b="b" l="l" r="r" t="t"/>
              <a:pathLst>
                <a:path extrusionOk="0" h="1862" w="1492">
                  <a:moveTo>
                    <a:pt x="611" y="1"/>
                  </a:moveTo>
                  <a:cubicBezTo>
                    <a:pt x="373" y="1"/>
                    <a:pt x="84" y="187"/>
                    <a:pt x="94" y="463"/>
                  </a:cubicBezTo>
                  <a:cubicBezTo>
                    <a:pt x="105" y="715"/>
                    <a:pt x="0" y="946"/>
                    <a:pt x="42" y="1198"/>
                  </a:cubicBezTo>
                  <a:cubicBezTo>
                    <a:pt x="89" y="1547"/>
                    <a:pt x="373" y="1862"/>
                    <a:pt x="727" y="1862"/>
                  </a:cubicBezTo>
                  <a:cubicBezTo>
                    <a:pt x="767" y="1862"/>
                    <a:pt x="808" y="1858"/>
                    <a:pt x="850" y="1849"/>
                  </a:cubicBezTo>
                  <a:cubicBezTo>
                    <a:pt x="1249" y="1765"/>
                    <a:pt x="1491" y="1377"/>
                    <a:pt x="1438" y="978"/>
                  </a:cubicBezTo>
                  <a:cubicBezTo>
                    <a:pt x="1407" y="726"/>
                    <a:pt x="1249" y="526"/>
                    <a:pt x="1102" y="316"/>
                  </a:cubicBezTo>
                  <a:cubicBezTo>
                    <a:pt x="1071" y="274"/>
                    <a:pt x="1039" y="243"/>
                    <a:pt x="987" y="211"/>
                  </a:cubicBezTo>
                  <a:cubicBezTo>
                    <a:pt x="913" y="96"/>
                    <a:pt x="798" y="12"/>
                    <a:pt x="630" y="1"/>
                  </a:cubicBezTo>
                  <a:cubicBezTo>
                    <a:pt x="624" y="1"/>
                    <a:pt x="618"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1803100" y="599550"/>
              <a:ext cx="41225" cy="48950"/>
            </a:xfrm>
            <a:custGeom>
              <a:rect b="b" l="l" r="r" t="t"/>
              <a:pathLst>
                <a:path extrusionOk="0" h="1958" w="1649">
                  <a:moveTo>
                    <a:pt x="859" y="0"/>
                  </a:moveTo>
                  <a:cubicBezTo>
                    <a:pt x="706" y="0"/>
                    <a:pt x="559" y="64"/>
                    <a:pt x="473" y="202"/>
                  </a:cubicBezTo>
                  <a:cubicBezTo>
                    <a:pt x="295" y="496"/>
                    <a:pt x="43" y="759"/>
                    <a:pt x="22" y="1126"/>
                  </a:cubicBezTo>
                  <a:cubicBezTo>
                    <a:pt x="1" y="1599"/>
                    <a:pt x="463" y="1924"/>
                    <a:pt x="893" y="1956"/>
                  </a:cubicBezTo>
                  <a:cubicBezTo>
                    <a:pt x="910" y="1957"/>
                    <a:pt x="928" y="1958"/>
                    <a:pt x="945" y="1958"/>
                  </a:cubicBezTo>
                  <a:cubicBezTo>
                    <a:pt x="1367" y="1958"/>
                    <a:pt x="1639" y="1593"/>
                    <a:pt x="1649" y="1189"/>
                  </a:cubicBezTo>
                  <a:cubicBezTo>
                    <a:pt x="1649" y="864"/>
                    <a:pt x="1576" y="444"/>
                    <a:pt x="1345" y="202"/>
                  </a:cubicBezTo>
                  <a:cubicBezTo>
                    <a:pt x="1282" y="139"/>
                    <a:pt x="1198" y="97"/>
                    <a:pt x="1124" y="66"/>
                  </a:cubicBezTo>
                  <a:cubicBezTo>
                    <a:pt x="1042" y="23"/>
                    <a:pt x="949" y="0"/>
                    <a:pt x="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1836700" y="649000"/>
              <a:ext cx="42300" cy="48575"/>
            </a:xfrm>
            <a:custGeom>
              <a:rect b="b" l="l" r="r" t="t"/>
              <a:pathLst>
                <a:path extrusionOk="0" h="1943" w="1692">
                  <a:moveTo>
                    <a:pt x="798" y="1"/>
                  </a:moveTo>
                  <a:cubicBezTo>
                    <a:pt x="642" y="1"/>
                    <a:pt x="486" y="67"/>
                    <a:pt x="400" y="209"/>
                  </a:cubicBezTo>
                  <a:cubicBezTo>
                    <a:pt x="295" y="387"/>
                    <a:pt x="211" y="576"/>
                    <a:pt x="127" y="776"/>
                  </a:cubicBezTo>
                  <a:cubicBezTo>
                    <a:pt x="64" y="933"/>
                    <a:pt x="1" y="1080"/>
                    <a:pt x="11" y="1259"/>
                  </a:cubicBezTo>
                  <a:cubicBezTo>
                    <a:pt x="22" y="1679"/>
                    <a:pt x="484" y="1920"/>
                    <a:pt x="862" y="1941"/>
                  </a:cubicBezTo>
                  <a:cubicBezTo>
                    <a:pt x="876" y="1942"/>
                    <a:pt x="891" y="1942"/>
                    <a:pt x="905" y="1942"/>
                  </a:cubicBezTo>
                  <a:cubicBezTo>
                    <a:pt x="1316" y="1942"/>
                    <a:pt x="1650" y="1654"/>
                    <a:pt x="1670" y="1238"/>
                  </a:cubicBezTo>
                  <a:cubicBezTo>
                    <a:pt x="1691" y="891"/>
                    <a:pt x="1534" y="555"/>
                    <a:pt x="1355" y="272"/>
                  </a:cubicBezTo>
                  <a:cubicBezTo>
                    <a:pt x="1303" y="209"/>
                    <a:pt x="1229" y="156"/>
                    <a:pt x="1156" y="135"/>
                  </a:cubicBezTo>
                  <a:cubicBezTo>
                    <a:pt x="1135" y="114"/>
                    <a:pt x="1124" y="104"/>
                    <a:pt x="1103" y="93"/>
                  </a:cubicBezTo>
                  <a:cubicBezTo>
                    <a:pt x="1017" y="33"/>
                    <a:pt x="907" y="1"/>
                    <a:pt x="7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1889475" y="653725"/>
              <a:ext cx="42025" cy="44475"/>
            </a:xfrm>
            <a:custGeom>
              <a:rect b="b" l="l" r="r" t="t"/>
              <a:pathLst>
                <a:path extrusionOk="0" h="1779" w="1681">
                  <a:moveTo>
                    <a:pt x="818" y="0"/>
                  </a:moveTo>
                  <a:cubicBezTo>
                    <a:pt x="769" y="0"/>
                    <a:pt x="719" y="7"/>
                    <a:pt x="672" y="20"/>
                  </a:cubicBezTo>
                  <a:cubicBezTo>
                    <a:pt x="515" y="51"/>
                    <a:pt x="378" y="167"/>
                    <a:pt x="305" y="335"/>
                  </a:cubicBezTo>
                  <a:cubicBezTo>
                    <a:pt x="168" y="650"/>
                    <a:pt x="0" y="986"/>
                    <a:pt x="179" y="1322"/>
                  </a:cubicBezTo>
                  <a:cubicBezTo>
                    <a:pt x="326" y="1602"/>
                    <a:pt x="630" y="1778"/>
                    <a:pt x="935" y="1778"/>
                  </a:cubicBezTo>
                  <a:cubicBezTo>
                    <a:pt x="1042" y="1778"/>
                    <a:pt x="1149" y="1757"/>
                    <a:pt x="1250" y="1710"/>
                  </a:cubicBezTo>
                  <a:cubicBezTo>
                    <a:pt x="1638" y="1532"/>
                    <a:pt x="1680" y="1080"/>
                    <a:pt x="1533" y="734"/>
                  </a:cubicBezTo>
                  <a:cubicBezTo>
                    <a:pt x="1460" y="534"/>
                    <a:pt x="1313" y="356"/>
                    <a:pt x="1197" y="177"/>
                  </a:cubicBezTo>
                  <a:cubicBezTo>
                    <a:pt x="1111" y="59"/>
                    <a:pt x="965" y="0"/>
                    <a:pt x="8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9"/>
          <p:cNvSpPr/>
          <p:nvPr/>
        </p:nvSpPr>
        <p:spPr>
          <a:xfrm rot="8100000">
            <a:off x="3845680" y="4107832"/>
            <a:ext cx="2973843" cy="2752282"/>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txBox="1"/>
          <p:nvPr>
            <p:ph type="title"/>
          </p:nvPr>
        </p:nvSpPr>
        <p:spPr>
          <a:xfrm>
            <a:off x="3762900" y="1365513"/>
            <a:ext cx="46611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0" name="Google Shape;170;p9"/>
          <p:cNvSpPr txBox="1"/>
          <p:nvPr>
            <p:ph idx="1" type="subTitle"/>
          </p:nvPr>
        </p:nvSpPr>
        <p:spPr>
          <a:xfrm>
            <a:off x="3762900" y="2038035"/>
            <a:ext cx="4661100" cy="1681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sz="17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10"/>
          <p:cNvSpPr/>
          <p:nvPr/>
        </p:nvSpPr>
        <p:spPr>
          <a:xfrm>
            <a:off x="-100275" y="-100275"/>
            <a:ext cx="9380400" cy="5394300"/>
          </a:xfrm>
          <a:prstGeom prst="rect">
            <a:avLst/>
          </a:prstGeom>
          <a:solidFill>
            <a:srgbClr val="DEEAEC">
              <a:alpha val="31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txBox="1"/>
          <p:nvPr>
            <p:ph type="title"/>
          </p:nvPr>
        </p:nvSpPr>
        <p:spPr>
          <a:xfrm>
            <a:off x="720000" y="476865"/>
            <a:ext cx="3449100" cy="21135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74" name="Google Shape;174;p10"/>
          <p:cNvSpPr/>
          <p:nvPr/>
        </p:nvSpPr>
        <p:spPr>
          <a:xfrm rot="10800000">
            <a:off x="6522928" y="-1908150"/>
            <a:ext cx="3815954" cy="3531653"/>
          </a:xfrm>
          <a:custGeom>
            <a:rect b="b" l="l" r="r" t="t"/>
            <a:pathLst>
              <a:path extrusionOk="0" h="7267" w="7852">
                <a:moveTo>
                  <a:pt x="2019" y="0"/>
                </a:moveTo>
                <a:cubicBezTo>
                  <a:pt x="1794" y="0"/>
                  <a:pt x="1545" y="66"/>
                  <a:pt x="1261" y="220"/>
                </a:cubicBezTo>
                <a:cubicBezTo>
                  <a:pt x="389" y="682"/>
                  <a:pt x="0" y="1900"/>
                  <a:pt x="599" y="2730"/>
                </a:cubicBezTo>
                <a:cubicBezTo>
                  <a:pt x="1418" y="3874"/>
                  <a:pt x="2216" y="3202"/>
                  <a:pt x="2468" y="4861"/>
                </a:cubicBezTo>
                <a:cubicBezTo>
                  <a:pt x="2668" y="6100"/>
                  <a:pt x="2993" y="6825"/>
                  <a:pt x="4327" y="7161"/>
                </a:cubicBezTo>
                <a:cubicBezTo>
                  <a:pt x="4616" y="7233"/>
                  <a:pt x="4889" y="7266"/>
                  <a:pt x="5144" y="7266"/>
                </a:cubicBezTo>
                <a:cubicBezTo>
                  <a:pt x="6919" y="7266"/>
                  <a:pt x="7852" y="5644"/>
                  <a:pt x="7613" y="3790"/>
                </a:cubicBezTo>
                <a:cubicBezTo>
                  <a:pt x="7477" y="2730"/>
                  <a:pt x="7204" y="1932"/>
                  <a:pt x="6122" y="1680"/>
                </a:cubicBezTo>
                <a:cubicBezTo>
                  <a:pt x="5629" y="1566"/>
                  <a:pt x="5281" y="1564"/>
                  <a:pt x="4993" y="1564"/>
                </a:cubicBezTo>
                <a:cubicBezTo>
                  <a:pt x="4983" y="1564"/>
                  <a:pt x="4973" y="1564"/>
                  <a:pt x="4963" y="1564"/>
                </a:cubicBezTo>
                <a:cubicBezTo>
                  <a:pt x="4447" y="1564"/>
                  <a:pt x="4117" y="1557"/>
                  <a:pt x="3455" y="882"/>
                </a:cubicBezTo>
                <a:cubicBezTo>
                  <a:pt x="3003" y="422"/>
                  <a:pt x="2589" y="0"/>
                  <a:pt x="2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flipH="1" rot="-828300">
            <a:off x="-2404654" y="3587396"/>
            <a:ext cx="4423712" cy="2719874"/>
          </a:xfrm>
          <a:custGeom>
            <a:rect b="b" l="l" r="r" t="t"/>
            <a:pathLst>
              <a:path extrusionOk="0" h="5579" w="9074">
                <a:moveTo>
                  <a:pt x="3394" y="1"/>
                </a:moveTo>
                <a:cubicBezTo>
                  <a:pt x="3207" y="1"/>
                  <a:pt x="3046" y="35"/>
                  <a:pt x="2920" y="110"/>
                </a:cubicBezTo>
                <a:cubicBezTo>
                  <a:pt x="2017" y="656"/>
                  <a:pt x="1608" y="1779"/>
                  <a:pt x="1114" y="2682"/>
                </a:cubicBezTo>
                <a:cubicBezTo>
                  <a:pt x="799" y="3249"/>
                  <a:pt x="0" y="4446"/>
                  <a:pt x="379" y="5119"/>
                </a:cubicBezTo>
                <a:cubicBezTo>
                  <a:pt x="575" y="5480"/>
                  <a:pt x="969" y="5578"/>
                  <a:pt x="1373" y="5578"/>
                </a:cubicBezTo>
                <a:cubicBezTo>
                  <a:pt x="1615" y="5578"/>
                  <a:pt x="1861" y="5543"/>
                  <a:pt x="2070" y="5507"/>
                </a:cubicBezTo>
                <a:cubicBezTo>
                  <a:pt x="3109" y="5329"/>
                  <a:pt x="4159" y="5077"/>
                  <a:pt x="5157" y="4740"/>
                </a:cubicBezTo>
                <a:cubicBezTo>
                  <a:pt x="5934" y="4488"/>
                  <a:pt x="9073" y="3701"/>
                  <a:pt x="7771" y="2378"/>
                </a:cubicBezTo>
                <a:cubicBezTo>
                  <a:pt x="6818" y="1398"/>
                  <a:pt x="4585" y="1"/>
                  <a:pt x="3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flipH="1" rot="-4500011">
            <a:off x="8459742" y="3062343"/>
            <a:ext cx="1148748" cy="941207"/>
          </a:xfrm>
          <a:custGeom>
            <a:rect b="b" l="l" r="r" t="t"/>
            <a:pathLst>
              <a:path extrusionOk="0" h="5903" w="7205">
                <a:moveTo>
                  <a:pt x="4491" y="0"/>
                </a:moveTo>
                <a:cubicBezTo>
                  <a:pt x="4028" y="0"/>
                  <a:pt x="3725" y="755"/>
                  <a:pt x="3655" y="1130"/>
                </a:cubicBezTo>
                <a:cubicBezTo>
                  <a:pt x="3571" y="1634"/>
                  <a:pt x="3550" y="2117"/>
                  <a:pt x="3560" y="2611"/>
                </a:cubicBezTo>
                <a:cubicBezTo>
                  <a:pt x="3392" y="2201"/>
                  <a:pt x="3224" y="1802"/>
                  <a:pt x="3046" y="1403"/>
                </a:cubicBezTo>
                <a:cubicBezTo>
                  <a:pt x="2869" y="1005"/>
                  <a:pt x="2528" y="436"/>
                  <a:pt x="2048" y="436"/>
                </a:cubicBezTo>
                <a:cubicBezTo>
                  <a:pt x="1958" y="436"/>
                  <a:pt x="1864" y="456"/>
                  <a:pt x="1765" y="500"/>
                </a:cubicBezTo>
                <a:cubicBezTo>
                  <a:pt x="1156" y="773"/>
                  <a:pt x="1250" y="1508"/>
                  <a:pt x="1513" y="2002"/>
                </a:cubicBezTo>
                <a:cubicBezTo>
                  <a:pt x="1691" y="2317"/>
                  <a:pt x="1912" y="2611"/>
                  <a:pt x="2174" y="2884"/>
                </a:cubicBezTo>
                <a:cubicBezTo>
                  <a:pt x="1922" y="2737"/>
                  <a:pt x="1670" y="2611"/>
                  <a:pt x="1418" y="2485"/>
                </a:cubicBezTo>
                <a:cubicBezTo>
                  <a:pt x="1223" y="2390"/>
                  <a:pt x="837" y="2249"/>
                  <a:pt x="517" y="2249"/>
                </a:cubicBezTo>
                <a:cubicBezTo>
                  <a:pt x="233" y="2249"/>
                  <a:pt x="1" y="2361"/>
                  <a:pt x="1" y="2716"/>
                </a:cubicBezTo>
                <a:cubicBezTo>
                  <a:pt x="1" y="3314"/>
                  <a:pt x="977" y="3734"/>
                  <a:pt x="1418" y="3934"/>
                </a:cubicBezTo>
                <a:cubicBezTo>
                  <a:pt x="1786" y="4091"/>
                  <a:pt x="2132" y="4207"/>
                  <a:pt x="2479" y="4270"/>
                </a:cubicBezTo>
                <a:cubicBezTo>
                  <a:pt x="1912" y="4564"/>
                  <a:pt x="1313" y="5005"/>
                  <a:pt x="1849" y="5415"/>
                </a:cubicBezTo>
                <a:cubicBezTo>
                  <a:pt x="1991" y="5520"/>
                  <a:pt x="2138" y="5568"/>
                  <a:pt x="2284" y="5568"/>
                </a:cubicBezTo>
                <a:cubicBezTo>
                  <a:pt x="2471" y="5568"/>
                  <a:pt x="2655" y="5488"/>
                  <a:pt x="2815" y="5352"/>
                </a:cubicBezTo>
                <a:cubicBezTo>
                  <a:pt x="2993" y="5194"/>
                  <a:pt x="3140" y="5015"/>
                  <a:pt x="3277" y="4826"/>
                </a:cubicBezTo>
                <a:cubicBezTo>
                  <a:pt x="3371" y="4700"/>
                  <a:pt x="3434" y="4532"/>
                  <a:pt x="3529" y="4385"/>
                </a:cubicBezTo>
                <a:cubicBezTo>
                  <a:pt x="3686" y="4637"/>
                  <a:pt x="3875" y="4868"/>
                  <a:pt x="4033" y="5110"/>
                </a:cubicBezTo>
                <a:cubicBezTo>
                  <a:pt x="4180" y="5320"/>
                  <a:pt x="4327" y="5520"/>
                  <a:pt x="4526" y="5677"/>
                </a:cubicBezTo>
                <a:cubicBezTo>
                  <a:pt x="4675" y="5792"/>
                  <a:pt x="4871" y="5902"/>
                  <a:pt x="5062" y="5902"/>
                </a:cubicBezTo>
                <a:cubicBezTo>
                  <a:pt x="5168" y="5902"/>
                  <a:pt x="5273" y="5868"/>
                  <a:pt x="5366" y="5782"/>
                </a:cubicBezTo>
                <a:cubicBezTo>
                  <a:pt x="5671" y="5509"/>
                  <a:pt x="5461" y="5089"/>
                  <a:pt x="5251" y="4826"/>
                </a:cubicBezTo>
                <a:cubicBezTo>
                  <a:pt x="5093" y="4627"/>
                  <a:pt x="4894" y="4385"/>
                  <a:pt x="4663" y="4186"/>
                </a:cubicBezTo>
                <a:cubicBezTo>
                  <a:pt x="5209" y="4144"/>
                  <a:pt x="5755" y="4018"/>
                  <a:pt x="6227" y="3745"/>
                </a:cubicBezTo>
                <a:cubicBezTo>
                  <a:pt x="6595" y="3524"/>
                  <a:pt x="7204" y="3073"/>
                  <a:pt x="7025" y="2579"/>
                </a:cubicBezTo>
                <a:cubicBezTo>
                  <a:pt x="6910" y="2259"/>
                  <a:pt x="6683" y="2133"/>
                  <a:pt x="6398" y="2133"/>
                </a:cubicBezTo>
                <a:cubicBezTo>
                  <a:pt x="5984" y="2133"/>
                  <a:pt x="5448" y="2399"/>
                  <a:pt x="4957" y="2716"/>
                </a:cubicBezTo>
                <a:cubicBezTo>
                  <a:pt x="5083" y="2453"/>
                  <a:pt x="5177" y="2180"/>
                  <a:pt x="5230" y="1907"/>
                </a:cubicBezTo>
                <a:cubicBezTo>
                  <a:pt x="5345" y="1361"/>
                  <a:pt x="5314" y="448"/>
                  <a:pt x="4789" y="101"/>
                </a:cubicBezTo>
                <a:cubicBezTo>
                  <a:pt x="4683" y="31"/>
                  <a:pt x="4584" y="0"/>
                  <a:pt x="4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1pPr>
            <a:lvl2pPr lvl="1" rtl="0">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2pPr>
            <a:lvl3pPr lvl="2" rtl="0">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3pPr>
            <a:lvl4pPr lvl="3" rtl="0">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4pPr>
            <a:lvl5pPr lvl="4" rtl="0">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5pPr>
            <a:lvl6pPr lvl="5" rtl="0">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6pPr>
            <a:lvl7pPr lvl="6" rtl="0">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7pPr>
            <a:lvl8pPr lvl="7" rtl="0">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8pPr>
            <a:lvl9pPr lvl="8" rtl="0">
              <a:spcBef>
                <a:spcPts val="0"/>
              </a:spcBef>
              <a:spcAft>
                <a:spcPts val="0"/>
              </a:spcAft>
              <a:buClr>
                <a:schemeClr val="dk1"/>
              </a:buClr>
              <a:buSzPts val="3500"/>
              <a:buFont typeface="Lexend"/>
              <a:buNone/>
              <a:defRPr b="1" sz="3500">
                <a:solidFill>
                  <a:schemeClr val="dk1"/>
                </a:solidFill>
                <a:latin typeface="Lexend"/>
                <a:ea typeface="Lexend"/>
                <a:cs typeface="Lexend"/>
                <a:sym typeface="Lexen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23850" lvl="0" marL="457200">
              <a:lnSpc>
                <a:spcPct val="115000"/>
              </a:lnSpc>
              <a:spcBef>
                <a:spcPts val="0"/>
              </a:spcBef>
              <a:spcAft>
                <a:spcPts val="0"/>
              </a:spcAft>
              <a:buClr>
                <a:schemeClr val="dk1"/>
              </a:buClr>
              <a:buSzPts val="1500"/>
              <a:buFont typeface="Hind Madurai"/>
              <a:buChar char="●"/>
              <a:defRPr sz="1500">
                <a:solidFill>
                  <a:schemeClr val="dk1"/>
                </a:solidFill>
                <a:latin typeface="Hind Madurai"/>
                <a:ea typeface="Hind Madurai"/>
                <a:cs typeface="Hind Madurai"/>
                <a:sym typeface="Hind Madurai"/>
              </a:defRPr>
            </a:lvl1pPr>
            <a:lvl2pPr indent="-323850" lvl="1" marL="914400">
              <a:lnSpc>
                <a:spcPct val="115000"/>
              </a:lnSpc>
              <a:spcBef>
                <a:spcPts val="1600"/>
              </a:spcBef>
              <a:spcAft>
                <a:spcPts val="0"/>
              </a:spcAft>
              <a:buClr>
                <a:schemeClr val="dk1"/>
              </a:buClr>
              <a:buSzPts val="1500"/>
              <a:buFont typeface="Hind Madurai"/>
              <a:buChar char="○"/>
              <a:defRPr sz="1500">
                <a:solidFill>
                  <a:schemeClr val="dk1"/>
                </a:solidFill>
                <a:latin typeface="Hind Madurai"/>
                <a:ea typeface="Hind Madurai"/>
                <a:cs typeface="Hind Madurai"/>
                <a:sym typeface="Hind Madurai"/>
              </a:defRPr>
            </a:lvl2pPr>
            <a:lvl3pPr indent="-323850" lvl="2" marL="1371600">
              <a:lnSpc>
                <a:spcPct val="115000"/>
              </a:lnSpc>
              <a:spcBef>
                <a:spcPts val="1600"/>
              </a:spcBef>
              <a:spcAft>
                <a:spcPts val="0"/>
              </a:spcAft>
              <a:buClr>
                <a:schemeClr val="dk1"/>
              </a:buClr>
              <a:buSzPts val="1500"/>
              <a:buFont typeface="Hind Madurai"/>
              <a:buChar char="■"/>
              <a:defRPr sz="1500">
                <a:solidFill>
                  <a:schemeClr val="dk1"/>
                </a:solidFill>
                <a:latin typeface="Hind Madurai"/>
                <a:ea typeface="Hind Madurai"/>
                <a:cs typeface="Hind Madurai"/>
                <a:sym typeface="Hind Madurai"/>
              </a:defRPr>
            </a:lvl3pPr>
            <a:lvl4pPr indent="-323850" lvl="3" marL="1828800">
              <a:lnSpc>
                <a:spcPct val="115000"/>
              </a:lnSpc>
              <a:spcBef>
                <a:spcPts val="1600"/>
              </a:spcBef>
              <a:spcAft>
                <a:spcPts val="0"/>
              </a:spcAft>
              <a:buClr>
                <a:schemeClr val="dk1"/>
              </a:buClr>
              <a:buSzPts val="1500"/>
              <a:buFont typeface="Hind Madurai"/>
              <a:buChar char="●"/>
              <a:defRPr sz="1500">
                <a:solidFill>
                  <a:schemeClr val="dk1"/>
                </a:solidFill>
                <a:latin typeface="Hind Madurai"/>
                <a:ea typeface="Hind Madurai"/>
                <a:cs typeface="Hind Madurai"/>
                <a:sym typeface="Hind Madurai"/>
              </a:defRPr>
            </a:lvl4pPr>
            <a:lvl5pPr indent="-323850" lvl="4" marL="2286000">
              <a:lnSpc>
                <a:spcPct val="115000"/>
              </a:lnSpc>
              <a:spcBef>
                <a:spcPts val="1600"/>
              </a:spcBef>
              <a:spcAft>
                <a:spcPts val="0"/>
              </a:spcAft>
              <a:buClr>
                <a:schemeClr val="dk1"/>
              </a:buClr>
              <a:buSzPts val="1500"/>
              <a:buFont typeface="Hind Madurai"/>
              <a:buChar char="○"/>
              <a:defRPr sz="1500">
                <a:solidFill>
                  <a:schemeClr val="dk1"/>
                </a:solidFill>
                <a:latin typeface="Hind Madurai"/>
                <a:ea typeface="Hind Madurai"/>
                <a:cs typeface="Hind Madurai"/>
                <a:sym typeface="Hind Madurai"/>
              </a:defRPr>
            </a:lvl5pPr>
            <a:lvl6pPr indent="-323850" lvl="5" marL="2743200">
              <a:lnSpc>
                <a:spcPct val="115000"/>
              </a:lnSpc>
              <a:spcBef>
                <a:spcPts val="1600"/>
              </a:spcBef>
              <a:spcAft>
                <a:spcPts val="0"/>
              </a:spcAft>
              <a:buClr>
                <a:schemeClr val="dk1"/>
              </a:buClr>
              <a:buSzPts val="1500"/>
              <a:buFont typeface="Hind Madurai"/>
              <a:buChar char="■"/>
              <a:defRPr sz="1500">
                <a:solidFill>
                  <a:schemeClr val="dk1"/>
                </a:solidFill>
                <a:latin typeface="Hind Madurai"/>
                <a:ea typeface="Hind Madurai"/>
                <a:cs typeface="Hind Madurai"/>
                <a:sym typeface="Hind Madurai"/>
              </a:defRPr>
            </a:lvl6pPr>
            <a:lvl7pPr indent="-323850" lvl="6" marL="3200400">
              <a:lnSpc>
                <a:spcPct val="115000"/>
              </a:lnSpc>
              <a:spcBef>
                <a:spcPts val="1600"/>
              </a:spcBef>
              <a:spcAft>
                <a:spcPts val="0"/>
              </a:spcAft>
              <a:buClr>
                <a:schemeClr val="dk1"/>
              </a:buClr>
              <a:buSzPts val="1500"/>
              <a:buFont typeface="Hind Madurai"/>
              <a:buChar char="●"/>
              <a:defRPr sz="1500">
                <a:solidFill>
                  <a:schemeClr val="dk1"/>
                </a:solidFill>
                <a:latin typeface="Hind Madurai"/>
                <a:ea typeface="Hind Madurai"/>
                <a:cs typeface="Hind Madurai"/>
                <a:sym typeface="Hind Madurai"/>
              </a:defRPr>
            </a:lvl7pPr>
            <a:lvl8pPr indent="-323850" lvl="7" marL="3657600">
              <a:lnSpc>
                <a:spcPct val="115000"/>
              </a:lnSpc>
              <a:spcBef>
                <a:spcPts val="1600"/>
              </a:spcBef>
              <a:spcAft>
                <a:spcPts val="0"/>
              </a:spcAft>
              <a:buClr>
                <a:schemeClr val="dk1"/>
              </a:buClr>
              <a:buSzPts val="1500"/>
              <a:buFont typeface="Hind Madurai"/>
              <a:buChar char="○"/>
              <a:defRPr sz="1500">
                <a:solidFill>
                  <a:schemeClr val="dk1"/>
                </a:solidFill>
                <a:latin typeface="Hind Madurai"/>
                <a:ea typeface="Hind Madurai"/>
                <a:cs typeface="Hind Madurai"/>
                <a:sym typeface="Hind Madurai"/>
              </a:defRPr>
            </a:lvl8pPr>
            <a:lvl9pPr indent="-323850" lvl="8" marL="4114800">
              <a:lnSpc>
                <a:spcPct val="115000"/>
              </a:lnSpc>
              <a:spcBef>
                <a:spcPts val="1600"/>
              </a:spcBef>
              <a:spcAft>
                <a:spcPts val="1600"/>
              </a:spcAft>
              <a:buClr>
                <a:schemeClr val="dk1"/>
              </a:buClr>
              <a:buSzPts val="1500"/>
              <a:buFont typeface="Hind Madurai"/>
              <a:buChar char="■"/>
              <a:defRPr sz="1500">
                <a:solidFill>
                  <a:schemeClr val="dk1"/>
                </a:solidFill>
                <a:latin typeface="Hind Madurai"/>
                <a:ea typeface="Hind Madurai"/>
                <a:cs typeface="Hind Madurai"/>
                <a:sym typeface="Hind Madura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mc:AlternateContent>
    <mc:Choice Requires="p14">
      <p:transition spd="slow" p14:dur="1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gif"/><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32.png"/><Relationship Id="rId5" Type="http://schemas.openxmlformats.org/officeDocument/2006/relationships/image" Target="../media/image23.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hyperlink" Target="https://public.tableau.com/app/profile/bhakti.r5707/viz/Pet_Adoption_New/Dashboard1#1" TargetMode="External"/><Relationship Id="rId5" Type="http://schemas.openxmlformats.org/officeDocument/2006/relationships/hyperlink" Target="https://bhaktiraichura1995.wixsite.com/pet-adoption-analys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github.com/Dataanalystwhotellsstories/Data-228-Project" TargetMode="External"/><Relationship Id="rId4" Type="http://schemas.openxmlformats.org/officeDocument/2006/relationships/hyperlink" Target="https://bhaktiraichura1995.wixsite.com/pet-adoption-analysi" TargetMode="External"/><Relationship Id="rId5" Type="http://schemas.openxmlformats.org/officeDocument/2006/relationships/hyperlink" Target="https://data.austintexas.gov/Health-and-Community-Services/Austin-Animal-Center-Outcomes/9t4d-g238" TargetMode="External"/><Relationship Id="rId6" Type="http://schemas.openxmlformats.org/officeDocument/2006/relationships/hyperlink" Target="https://data.austintexas.gov/Health-and-Community-Services/Austin-Animal-Center-Intakes/wter-evkm" TargetMode="External"/><Relationship Id="rId7" Type="http://schemas.openxmlformats.org/officeDocument/2006/relationships/hyperlink" Target="https://public.tableau.com/app/profile/bhakti.r5707/viz/Pet_Adoption_New/Dashboard1#1" TargetMode="External"/><Relationship Id="rId8" Type="http://schemas.openxmlformats.org/officeDocument/2006/relationships/hyperlink" Target="https://www.aspca.org/helping-people-pets/shelter-intake-and-surrender/pet-statistic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aspca.org/helping-people-pets/shelter-intake-and-surrender/pet-statistic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1.jpg"/><Relationship Id="rId5" Type="http://schemas.openxmlformats.org/officeDocument/2006/relationships/image" Target="../media/image17.jpg"/><Relationship Id="rId6" Type="http://schemas.openxmlformats.org/officeDocument/2006/relationships/image" Target="../media/image4.jpg"/><Relationship Id="rId7" Type="http://schemas.openxmlformats.org/officeDocument/2006/relationships/image" Target="../media/image8.png"/><Relationship Id="rId8" Type="http://schemas.openxmlformats.org/officeDocument/2006/relationships/image" Target="../media/image9.png"/><Relationship Id="rId10"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gif"/><Relationship Id="rId4" Type="http://schemas.openxmlformats.org/officeDocument/2006/relationships/hyperlink" Target="https://data.austintexas.gov/Health-and-Community-Services/Austin-Animal-Center-Outcomes/9t4d-g238" TargetMode="External"/><Relationship Id="rId5" Type="http://schemas.openxmlformats.org/officeDocument/2006/relationships/hyperlink" Target="https://data.austintexas.gov/Health-and-Community-Services/Austin-Animal-Center-Intakes/wter-evk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grpSp>
        <p:nvGrpSpPr>
          <p:cNvPr id="853" name="Google Shape;853;p42"/>
          <p:cNvGrpSpPr/>
          <p:nvPr/>
        </p:nvGrpSpPr>
        <p:grpSpPr>
          <a:xfrm>
            <a:off x="5529205" y="982637"/>
            <a:ext cx="3659421" cy="2967177"/>
            <a:chOff x="1230025" y="1063275"/>
            <a:chExt cx="217675" cy="176500"/>
          </a:xfrm>
        </p:grpSpPr>
        <p:sp>
          <p:nvSpPr>
            <p:cNvPr id="854" name="Google Shape;854;p42"/>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1383800" y="1094975"/>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1357350" y="1157350"/>
              <a:ext cx="81125" cy="82425"/>
            </a:xfrm>
            <a:custGeom>
              <a:rect b="b" l="l" r="r" t="t"/>
              <a:pathLst>
                <a:path extrusionOk="0" h="3297" w="3245">
                  <a:moveTo>
                    <a:pt x="1971" y="1"/>
                  </a:moveTo>
                  <a:cubicBezTo>
                    <a:pt x="1841" y="1"/>
                    <a:pt x="1711" y="27"/>
                    <a:pt x="1597" y="79"/>
                  </a:cubicBezTo>
                  <a:cubicBezTo>
                    <a:pt x="1471" y="121"/>
                    <a:pt x="1345" y="194"/>
                    <a:pt x="1240" y="289"/>
                  </a:cubicBezTo>
                  <a:cubicBezTo>
                    <a:pt x="799" y="730"/>
                    <a:pt x="263" y="1244"/>
                    <a:pt x="116" y="1874"/>
                  </a:cubicBezTo>
                  <a:cubicBezTo>
                    <a:pt x="0" y="2336"/>
                    <a:pt x="231" y="2819"/>
                    <a:pt x="630" y="3071"/>
                  </a:cubicBezTo>
                  <a:cubicBezTo>
                    <a:pt x="904" y="3239"/>
                    <a:pt x="1240" y="3271"/>
                    <a:pt x="1544" y="3292"/>
                  </a:cubicBezTo>
                  <a:cubicBezTo>
                    <a:pt x="1592" y="3295"/>
                    <a:pt x="1641" y="3297"/>
                    <a:pt x="1689" y="3297"/>
                  </a:cubicBezTo>
                  <a:cubicBezTo>
                    <a:pt x="2433" y="3297"/>
                    <a:pt x="3042" y="2915"/>
                    <a:pt x="3161" y="2116"/>
                  </a:cubicBezTo>
                  <a:cubicBezTo>
                    <a:pt x="3245" y="1475"/>
                    <a:pt x="3088" y="730"/>
                    <a:pt x="2615" y="257"/>
                  </a:cubicBezTo>
                  <a:cubicBezTo>
                    <a:pt x="2452" y="87"/>
                    <a:pt x="2210" y="1"/>
                    <a:pt x="19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42"/>
          <p:cNvSpPr txBox="1"/>
          <p:nvPr>
            <p:ph type="ctrTitle"/>
          </p:nvPr>
        </p:nvSpPr>
        <p:spPr>
          <a:xfrm>
            <a:off x="1039950" y="87663"/>
            <a:ext cx="7064100" cy="21303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5500">
                <a:latin typeface="Georgia"/>
                <a:ea typeface="Georgia"/>
                <a:cs typeface="Georgia"/>
                <a:sym typeface="Georgia"/>
              </a:rPr>
              <a:t>Pet Adoption</a:t>
            </a:r>
            <a:br>
              <a:rPr lang="en" sz="5500">
                <a:latin typeface="Georgia"/>
                <a:ea typeface="Georgia"/>
                <a:cs typeface="Georgia"/>
                <a:sym typeface="Georgia"/>
              </a:rPr>
            </a:br>
            <a:r>
              <a:rPr lang="en" sz="5500">
                <a:latin typeface="Georgia"/>
                <a:ea typeface="Georgia"/>
                <a:cs typeface="Georgia"/>
                <a:sym typeface="Georgia"/>
              </a:rPr>
              <a:t>Trend Analysis </a:t>
            </a:r>
            <a:endParaRPr sz="2700">
              <a:latin typeface="Georgia"/>
              <a:ea typeface="Georgia"/>
              <a:cs typeface="Georgia"/>
              <a:sym typeface="Georgia"/>
            </a:endParaRPr>
          </a:p>
          <a:p>
            <a:pPr indent="0" lvl="0" marL="0" rtl="0" algn="ctr">
              <a:spcBef>
                <a:spcPts val="0"/>
              </a:spcBef>
              <a:spcAft>
                <a:spcPts val="0"/>
              </a:spcAft>
              <a:buNone/>
            </a:pPr>
            <a:br>
              <a:rPr lang="en" sz="3200">
                <a:latin typeface="Georgia"/>
                <a:ea typeface="Georgia"/>
                <a:cs typeface="Georgia"/>
                <a:sym typeface="Georgia"/>
              </a:rPr>
            </a:br>
            <a:r>
              <a:rPr lang="en" sz="3200">
                <a:latin typeface="Georgia"/>
                <a:ea typeface="Georgia"/>
                <a:cs typeface="Georgia"/>
                <a:sym typeface="Georgia"/>
              </a:rPr>
              <a:t>   </a:t>
            </a:r>
            <a:r>
              <a:rPr lang="en" sz="3400">
                <a:latin typeface="Georgia"/>
                <a:ea typeface="Georgia"/>
                <a:cs typeface="Georgia"/>
                <a:sym typeface="Georgia"/>
              </a:rPr>
              <a:t>Furrever Home</a:t>
            </a:r>
            <a:endParaRPr sz="3400">
              <a:latin typeface="Georgia"/>
              <a:ea typeface="Georgia"/>
              <a:cs typeface="Georgia"/>
              <a:sym typeface="Georgia"/>
            </a:endParaRPr>
          </a:p>
        </p:txBody>
      </p:sp>
      <p:grpSp>
        <p:nvGrpSpPr>
          <p:cNvPr id="858" name="Google Shape;858;p42"/>
          <p:cNvGrpSpPr/>
          <p:nvPr/>
        </p:nvGrpSpPr>
        <p:grpSpPr>
          <a:xfrm>
            <a:off x="7694842" y="256350"/>
            <a:ext cx="822243" cy="677725"/>
            <a:chOff x="6624842" y="906425"/>
            <a:chExt cx="822243" cy="677725"/>
          </a:xfrm>
        </p:grpSpPr>
        <p:sp>
          <p:nvSpPr>
            <p:cNvPr id="859" name="Google Shape;859;p42"/>
            <p:cNvSpPr/>
            <p:nvPr/>
          </p:nvSpPr>
          <p:spPr>
            <a:xfrm>
              <a:off x="6624850" y="906425"/>
              <a:ext cx="822224" cy="677725"/>
            </a:xfrm>
            <a:custGeom>
              <a:rect b="b" l="l" r="r" t="t"/>
              <a:pathLst>
                <a:path extrusionOk="0" h="6449" w="7824">
                  <a:moveTo>
                    <a:pt x="2070" y="1"/>
                  </a:moveTo>
                  <a:cubicBezTo>
                    <a:pt x="1902" y="1"/>
                    <a:pt x="1713" y="22"/>
                    <a:pt x="1534" y="64"/>
                  </a:cubicBezTo>
                  <a:cubicBezTo>
                    <a:pt x="683" y="253"/>
                    <a:pt x="190" y="1020"/>
                    <a:pt x="85" y="1797"/>
                  </a:cubicBezTo>
                  <a:cubicBezTo>
                    <a:pt x="1" y="2406"/>
                    <a:pt x="253" y="3193"/>
                    <a:pt x="1093" y="4023"/>
                  </a:cubicBezTo>
                  <a:cubicBezTo>
                    <a:pt x="1881" y="4789"/>
                    <a:pt x="3183" y="5892"/>
                    <a:pt x="3771" y="6312"/>
                  </a:cubicBezTo>
                  <a:lnTo>
                    <a:pt x="3949" y="6448"/>
                  </a:lnTo>
                  <a:lnTo>
                    <a:pt x="4054" y="6396"/>
                  </a:lnTo>
                  <a:cubicBezTo>
                    <a:pt x="4642" y="5976"/>
                    <a:pt x="5944" y="4947"/>
                    <a:pt x="6721" y="4180"/>
                  </a:cubicBezTo>
                  <a:cubicBezTo>
                    <a:pt x="7561" y="3351"/>
                    <a:pt x="7824" y="2406"/>
                    <a:pt x="7740" y="1797"/>
                  </a:cubicBezTo>
                  <a:cubicBezTo>
                    <a:pt x="7635" y="1020"/>
                    <a:pt x="7068" y="253"/>
                    <a:pt x="6207" y="64"/>
                  </a:cubicBezTo>
                  <a:cubicBezTo>
                    <a:pt x="6028" y="22"/>
                    <a:pt x="5850" y="1"/>
                    <a:pt x="5671" y="1"/>
                  </a:cubicBezTo>
                  <a:cubicBezTo>
                    <a:pt x="5188" y="1"/>
                    <a:pt x="4758" y="169"/>
                    <a:pt x="4306" y="516"/>
                  </a:cubicBezTo>
                  <a:cubicBezTo>
                    <a:pt x="4107" y="663"/>
                    <a:pt x="3970" y="841"/>
                    <a:pt x="3876" y="999"/>
                  </a:cubicBezTo>
                  <a:lnTo>
                    <a:pt x="3865" y="999"/>
                  </a:lnTo>
                  <a:cubicBezTo>
                    <a:pt x="3771" y="841"/>
                    <a:pt x="3634" y="663"/>
                    <a:pt x="3445" y="516"/>
                  </a:cubicBezTo>
                  <a:cubicBezTo>
                    <a:pt x="2994" y="169"/>
                    <a:pt x="2553" y="1"/>
                    <a:pt x="2070"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42"/>
            <p:cNvGrpSpPr/>
            <p:nvPr/>
          </p:nvGrpSpPr>
          <p:grpSpPr>
            <a:xfrm>
              <a:off x="6624842" y="906958"/>
              <a:ext cx="822243" cy="676720"/>
              <a:chOff x="-1286075" y="1264350"/>
              <a:chExt cx="399050" cy="328425"/>
            </a:xfrm>
          </p:grpSpPr>
          <p:sp>
            <p:nvSpPr>
              <p:cNvPr id="861" name="Google Shape;861;p42"/>
              <p:cNvSpPr/>
              <p:nvPr/>
            </p:nvSpPr>
            <p:spPr>
              <a:xfrm>
                <a:off x="-1286075" y="1264350"/>
                <a:ext cx="399050" cy="328425"/>
              </a:xfrm>
              <a:custGeom>
                <a:rect b="b" l="l" r="r" t="t"/>
                <a:pathLst>
                  <a:path extrusionOk="0" h="13137" w="15962">
                    <a:moveTo>
                      <a:pt x="4222" y="1"/>
                    </a:moveTo>
                    <a:cubicBezTo>
                      <a:pt x="3875" y="1"/>
                      <a:pt x="3508" y="53"/>
                      <a:pt x="3130" y="127"/>
                    </a:cubicBezTo>
                    <a:cubicBezTo>
                      <a:pt x="1397" y="515"/>
                      <a:pt x="399" y="2069"/>
                      <a:pt x="178" y="3665"/>
                    </a:cubicBezTo>
                    <a:cubicBezTo>
                      <a:pt x="0" y="4894"/>
                      <a:pt x="535" y="6490"/>
                      <a:pt x="2247" y="8180"/>
                    </a:cubicBezTo>
                    <a:cubicBezTo>
                      <a:pt x="3833" y="9755"/>
                      <a:pt x="6490" y="11992"/>
                      <a:pt x="7697" y="12853"/>
                    </a:cubicBezTo>
                    <a:lnTo>
                      <a:pt x="8065" y="13137"/>
                    </a:lnTo>
                    <a:lnTo>
                      <a:pt x="8264" y="13011"/>
                    </a:lnTo>
                    <a:cubicBezTo>
                      <a:pt x="9472" y="12160"/>
                      <a:pt x="12128" y="10081"/>
                      <a:pt x="13714" y="8516"/>
                    </a:cubicBezTo>
                    <a:cubicBezTo>
                      <a:pt x="15426" y="6815"/>
                      <a:pt x="15961" y="4894"/>
                      <a:pt x="15783" y="3665"/>
                    </a:cubicBezTo>
                    <a:cubicBezTo>
                      <a:pt x="15562" y="2069"/>
                      <a:pt x="14396" y="515"/>
                      <a:pt x="12664" y="127"/>
                    </a:cubicBezTo>
                    <a:cubicBezTo>
                      <a:pt x="12296" y="53"/>
                      <a:pt x="11918" y="1"/>
                      <a:pt x="11572" y="1"/>
                    </a:cubicBezTo>
                    <a:cubicBezTo>
                      <a:pt x="10585" y="1"/>
                      <a:pt x="9692" y="337"/>
                      <a:pt x="8779" y="1040"/>
                    </a:cubicBezTo>
                    <a:cubicBezTo>
                      <a:pt x="8380" y="1345"/>
                      <a:pt x="8096" y="1702"/>
                      <a:pt x="7907" y="2027"/>
                    </a:cubicBezTo>
                    <a:cubicBezTo>
                      <a:pt x="7897" y="2027"/>
                      <a:pt x="7897" y="2027"/>
                      <a:pt x="7897" y="2017"/>
                    </a:cubicBezTo>
                    <a:lnTo>
                      <a:pt x="7897" y="2027"/>
                    </a:lnTo>
                    <a:cubicBezTo>
                      <a:pt x="7708" y="1702"/>
                      <a:pt x="7424" y="1345"/>
                      <a:pt x="7015" y="1040"/>
                    </a:cubicBezTo>
                    <a:cubicBezTo>
                      <a:pt x="6101" y="337"/>
                      <a:pt x="5219" y="1"/>
                      <a:pt x="42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7" name="Google Shape;867;p42"/>
          <p:cNvSpPr txBox="1"/>
          <p:nvPr>
            <p:ph idx="4294967295" type="title"/>
          </p:nvPr>
        </p:nvSpPr>
        <p:spPr>
          <a:xfrm>
            <a:off x="4572000" y="4563675"/>
            <a:ext cx="4299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BY : Team </a:t>
            </a:r>
            <a:r>
              <a:rPr lang="en" sz="2200"/>
              <a:t>Powerpuff</a:t>
            </a:r>
            <a:r>
              <a:rPr lang="en" sz="2200"/>
              <a:t> Girls</a:t>
            </a:r>
            <a:r>
              <a:rPr lang="en"/>
              <a:t> </a:t>
            </a:r>
            <a:endParaRPr/>
          </a:p>
        </p:txBody>
      </p:sp>
      <p:grpSp>
        <p:nvGrpSpPr>
          <p:cNvPr id="868" name="Google Shape;868;p42"/>
          <p:cNvGrpSpPr/>
          <p:nvPr/>
        </p:nvGrpSpPr>
        <p:grpSpPr>
          <a:xfrm>
            <a:off x="4168477" y="4684003"/>
            <a:ext cx="403393" cy="328796"/>
            <a:chOff x="5776798" y="3409778"/>
            <a:chExt cx="346379" cy="264518"/>
          </a:xfrm>
        </p:grpSpPr>
        <p:sp>
          <p:nvSpPr>
            <p:cNvPr id="869" name="Google Shape;869;p42"/>
            <p:cNvSpPr/>
            <p:nvPr/>
          </p:nvSpPr>
          <p:spPr>
            <a:xfrm>
              <a:off x="5890104" y="3642055"/>
              <a:ext cx="10248" cy="32241"/>
            </a:xfrm>
            <a:custGeom>
              <a:rect b="b" l="l" r="r" t="t"/>
              <a:pathLst>
                <a:path extrusionOk="0" h="1013" w="322">
                  <a:moveTo>
                    <a:pt x="167" y="1"/>
                  </a:moveTo>
                  <a:cubicBezTo>
                    <a:pt x="71" y="1"/>
                    <a:pt x="0" y="72"/>
                    <a:pt x="0" y="155"/>
                  </a:cubicBezTo>
                  <a:lnTo>
                    <a:pt x="0" y="846"/>
                  </a:lnTo>
                  <a:cubicBezTo>
                    <a:pt x="0" y="929"/>
                    <a:pt x="71" y="1013"/>
                    <a:pt x="167" y="1013"/>
                  </a:cubicBezTo>
                  <a:cubicBezTo>
                    <a:pt x="250" y="1013"/>
                    <a:pt x="321" y="929"/>
                    <a:pt x="321" y="846"/>
                  </a:cubicBezTo>
                  <a:lnTo>
                    <a:pt x="321" y="143"/>
                  </a:lnTo>
                  <a:cubicBezTo>
                    <a:pt x="321"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5998094" y="3642055"/>
              <a:ext cx="10248" cy="32241"/>
            </a:xfrm>
            <a:custGeom>
              <a:rect b="b" l="l" r="r" t="t"/>
              <a:pathLst>
                <a:path extrusionOk="0" h="1013" w="322">
                  <a:moveTo>
                    <a:pt x="167" y="1"/>
                  </a:moveTo>
                  <a:cubicBezTo>
                    <a:pt x="72" y="1"/>
                    <a:pt x="0" y="72"/>
                    <a:pt x="0" y="155"/>
                  </a:cubicBezTo>
                  <a:lnTo>
                    <a:pt x="0" y="846"/>
                  </a:lnTo>
                  <a:cubicBezTo>
                    <a:pt x="0" y="929"/>
                    <a:pt x="72" y="1013"/>
                    <a:pt x="167" y="1013"/>
                  </a:cubicBezTo>
                  <a:cubicBezTo>
                    <a:pt x="250" y="1013"/>
                    <a:pt x="322" y="929"/>
                    <a:pt x="322" y="846"/>
                  </a:cubicBezTo>
                  <a:lnTo>
                    <a:pt x="322" y="143"/>
                  </a:lnTo>
                  <a:cubicBezTo>
                    <a:pt x="310" y="60"/>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5814673" y="3528367"/>
              <a:ext cx="43222" cy="15564"/>
            </a:xfrm>
            <a:custGeom>
              <a:rect b="b" l="l" r="r" t="t"/>
              <a:pathLst>
                <a:path extrusionOk="0" h="489" w="1358">
                  <a:moveTo>
                    <a:pt x="167" y="1"/>
                  </a:moveTo>
                  <a:cubicBezTo>
                    <a:pt x="72" y="1"/>
                    <a:pt x="1" y="72"/>
                    <a:pt x="1" y="156"/>
                  </a:cubicBezTo>
                  <a:cubicBezTo>
                    <a:pt x="1" y="251"/>
                    <a:pt x="72" y="322"/>
                    <a:pt x="167" y="322"/>
                  </a:cubicBezTo>
                  <a:cubicBezTo>
                    <a:pt x="346" y="322"/>
                    <a:pt x="870" y="358"/>
                    <a:pt x="1120" y="477"/>
                  </a:cubicBezTo>
                  <a:cubicBezTo>
                    <a:pt x="1144" y="489"/>
                    <a:pt x="1167" y="489"/>
                    <a:pt x="1191" y="489"/>
                  </a:cubicBezTo>
                  <a:cubicBezTo>
                    <a:pt x="1251" y="489"/>
                    <a:pt x="1310" y="453"/>
                    <a:pt x="1346" y="394"/>
                  </a:cubicBezTo>
                  <a:cubicBezTo>
                    <a:pt x="1358" y="322"/>
                    <a:pt x="1322" y="239"/>
                    <a:pt x="1251" y="191"/>
                  </a:cubicBezTo>
                  <a:cubicBezTo>
                    <a:pt x="882" y="13"/>
                    <a:pt x="19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5797995" y="3631074"/>
              <a:ext cx="10662" cy="42458"/>
            </a:xfrm>
            <a:custGeom>
              <a:rect b="b" l="l" r="r" t="t"/>
              <a:pathLst>
                <a:path extrusionOk="0" h="1334" w="335">
                  <a:moveTo>
                    <a:pt x="167" y="0"/>
                  </a:moveTo>
                  <a:cubicBezTo>
                    <a:pt x="84" y="0"/>
                    <a:pt x="1" y="72"/>
                    <a:pt x="1" y="167"/>
                  </a:cubicBezTo>
                  <a:lnTo>
                    <a:pt x="1" y="1179"/>
                  </a:lnTo>
                  <a:cubicBezTo>
                    <a:pt x="1" y="1262"/>
                    <a:pt x="84" y="1334"/>
                    <a:pt x="167" y="1334"/>
                  </a:cubicBezTo>
                  <a:cubicBezTo>
                    <a:pt x="251" y="1334"/>
                    <a:pt x="334" y="1262"/>
                    <a:pt x="334" y="1179"/>
                  </a:cubicBezTo>
                  <a:lnTo>
                    <a:pt x="334" y="167"/>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5776798" y="3409778"/>
              <a:ext cx="346379" cy="264136"/>
            </a:xfrm>
            <a:custGeom>
              <a:rect b="b" l="l" r="r" t="t"/>
              <a:pathLst>
                <a:path extrusionOk="0" h="8299" w="10883">
                  <a:moveTo>
                    <a:pt x="9144" y="2512"/>
                  </a:moveTo>
                  <a:cubicBezTo>
                    <a:pt x="9418" y="2512"/>
                    <a:pt x="9656" y="2715"/>
                    <a:pt x="9656" y="2953"/>
                  </a:cubicBezTo>
                  <a:lnTo>
                    <a:pt x="9656" y="2977"/>
                  </a:lnTo>
                  <a:cubicBezTo>
                    <a:pt x="9501" y="2917"/>
                    <a:pt x="9335" y="2869"/>
                    <a:pt x="9144" y="2869"/>
                  </a:cubicBezTo>
                  <a:cubicBezTo>
                    <a:pt x="8965" y="2869"/>
                    <a:pt x="8787" y="2905"/>
                    <a:pt x="8620" y="2977"/>
                  </a:cubicBezTo>
                  <a:lnTo>
                    <a:pt x="8620" y="2953"/>
                  </a:lnTo>
                  <a:cubicBezTo>
                    <a:pt x="8620" y="2727"/>
                    <a:pt x="8858" y="2512"/>
                    <a:pt x="9144" y="2512"/>
                  </a:cubicBezTo>
                  <a:close/>
                  <a:moveTo>
                    <a:pt x="2869" y="3203"/>
                  </a:moveTo>
                  <a:lnTo>
                    <a:pt x="2869" y="3858"/>
                  </a:lnTo>
                  <a:cubicBezTo>
                    <a:pt x="2869" y="3965"/>
                    <a:pt x="2846" y="4060"/>
                    <a:pt x="2798" y="4167"/>
                  </a:cubicBezTo>
                  <a:lnTo>
                    <a:pt x="2727" y="4334"/>
                  </a:lnTo>
                  <a:cubicBezTo>
                    <a:pt x="2715" y="4346"/>
                    <a:pt x="2715" y="4382"/>
                    <a:pt x="2715" y="4405"/>
                  </a:cubicBezTo>
                  <a:lnTo>
                    <a:pt x="2715" y="4751"/>
                  </a:lnTo>
                  <a:cubicBezTo>
                    <a:pt x="2715" y="4989"/>
                    <a:pt x="2619" y="5191"/>
                    <a:pt x="2441" y="5358"/>
                  </a:cubicBezTo>
                  <a:cubicBezTo>
                    <a:pt x="2298" y="5525"/>
                    <a:pt x="2072" y="5596"/>
                    <a:pt x="1834" y="5596"/>
                  </a:cubicBezTo>
                  <a:cubicBezTo>
                    <a:pt x="1369" y="5584"/>
                    <a:pt x="1000" y="5179"/>
                    <a:pt x="1000" y="4703"/>
                  </a:cubicBezTo>
                  <a:lnTo>
                    <a:pt x="1000" y="4405"/>
                  </a:lnTo>
                  <a:cubicBezTo>
                    <a:pt x="1000" y="4382"/>
                    <a:pt x="1000" y="4358"/>
                    <a:pt x="988" y="4334"/>
                  </a:cubicBezTo>
                  <a:lnTo>
                    <a:pt x="881" y="4143"/>
                  </a:lnTo>
                  <a:cubicBezTo>
                    <a:pt x="845" y="4060"/>
                    <a:pt x="822" y="3989"/>
                    <a:pt x="822" y="3905"/>
                  </a:cubicBezTo>
                  <a:lnTo>
                    <a:pt x="822" y="3882"/>
                  </a:lnTo>
                  <a:cubicBezTo>
                    <a:pt x="822" y="3501"/>
                    <a:pt x="1131" y="3203"/>
                    <a:pt x="1500" y="3203"/>
                  </a:cubicBezTo>
                  <a:close/>
                  <a:moveTo>
                    <a:pt x="9144" y="3215"/>
                  </a:moveTo>
                  <a:cubicBezTo>
                    <a:pt x="9704" y="3215"/>
                    <a:pt x="10168" y="3679"/>
                    <a:pt x="10168" y="4239"/>
                  </a:cubicBezTo>
                  <a:cubicBezTo>
                    <a:pt x="10168" y="4346"/>
                    <a:pt x="10156" y="4465"/>
                    <a:pt x="10108" y="4572"/>
                  </a:cubicBezTo>
                  <a:cubicBezTo>
                    <a:pt x="9656" y="4108"/>
                    <a:pt x="8870" y="3929"/>
                    <a:pt x="8823" y="3929"/>
                  </a:cubicBezTo>
                  <a:cubicBezTo>
                    <a:pt x="8814" y="3926"/>
                    <a:pt x="8804" y="3925"/>
                    <a:pt x="8794" y="3925"/>
                  </a:cubicBezTo>
                  <a:cubicBezTo>
                    <a:pt x="8763" y="3925"/>
                    <a:pt x="8727" y="3938"/>
                    <a:pt x="8692" y="3965"/>
                  </a:cubicBezTo>
                  <a:cubicBezTo>
                    <a:pt x="8644" y="3989"/>
                    <a:pt x="8632" y="4036"/>
                    <a:pt x="8632" y="4084"/>
                  </a:cubicBezTo>
                  <a:cubicBezTo>
                    <a:pt x="8632" y="4084"/>
                    <a:pt x="8632" y="4179"/>
                    <a:pt x="8513" y="4298"/>
                  </a:cubicBezTo>
                  <a:cubicBezTo>
                    <a:pt x="8453" y="4358"/>
                    <a:pt x="8453" y="4465"/>
                    <a:pt x="8513" y="4524"/>
                  </a:cubicBezTo>
                  <a:cubicBezTo>
                    <a:pt x="8543" y="4554"/>
                    <a:pt x="8584" y="4569"/>
                    <a:pt x="8626" y="4569"/>
                  </a:cubicBezTo>
                  <a:cubicBezTo>
                    <a:pt x="8668" y="4569"/>
                    <a:pt x="8709" y="4554"/>
                    <a:pt x="8739" y="4524"/>
                  </a:cubicBezTo>
                  <a:cubicBezTo>
                    <a:pt x="8823" y="4441"/>
                    <a:pt x="8882" y="4346"/>
                    <a:pt x="8918" y="4274"/>
                  </a:cubicBezTo>
                  <a:cubicBezTo>
                    <a:pt x="9180" y="4346"/>
                    <a:pt x="9739" y="4560"/>
                    <a:pt x="9989" y="4894"/>
                  </a:cubicBezTo>
                  <a:cubicBezTo>
                    <a:pt x="9906" y="5298"/>
                    <a:pt x="9573" y="5596"/>
                    <a:pt x="9144" y="5596"/>
                  </a:cubicBezTo>
                  <a:cubicBezTo>
                    <a:pt x="8704" y="5596"/>
                    <a:pt x="8334" y="5275"/>
                    <a:pt x="8287" y="4834"/>
                  </a:cubicBezTo>
                  <a:cubicBezTo>
                    <a:pt x="8287" y="4810"/>
                    <a:pt x="8275" y="4798"/>
                    <a:pt x="8263" y="4774"/>
                  </a:cubicBezTo>
                  <a:cubicBezTo>
                    <a:pt x="8156" y="4620"/>
                    <a:pt x="8108" y="4441"/>
                    <a:pt x="8108" y="4239"/>
                  </a:cubicBezTo>
                  <a:cubicBezTo>
                    <a:pt x="8108" y="3679"/>
                    <a:pt x="8573" y="3215"/>
                    <a:pt x="9144" y="3215"/>
                  </a:cubicBezTo>
                  <a:close/>
                  <a:moveTo>
                    <a:pt x="5441" y="298"/>
                  </a:moveTo>
                  <a:cubicBezTo>
                    <a:pt x="6013" y="298"/>
                    <a:pt x="6489" y="488"/>
                    <a:pt x="6858" y="845"/>
                  </a:cubicBezTo>
                  <a:cubicBezTo>
                    <a:pt x="7227" y="1226"/>
                    <a:pt x="7453" y="1738"/>
                    <a:pt x="7501" y="2369"/>
                  </a:cubicBezTo>
                  <a:cubicBezTo>
                    <a:pt x="7620" y="4060"/>
                    <a:pt x="7763" y="5001"/>
                    <a:pt x="7822" y="5334"/>
                  </a:cubicBezTo>
                  <a:lnTo>
                    <a:pt x="7822" y="5346"/>
                  </a:lnTo>
                  <a:cubicBezTo>
                    <a:pt x="7632" y="5453"/>
                    <a:pt x="7310" y="5632"/>
                    <a:pt x="6787" y="5763"/>
                  </a:cubicBezTo>
                  <a:lnTo>
                    <a:pt x="6525" y="5644"/>
                  </a:lnTo>
                  <a:cubicBezTo>
                    <a:pt x="6453" y="5608"/>
                    <a:pt x="6418" y="5548"/>
                    <a:pt x="6418" y="5477"/>
                  </a:cubicBezTo>
                  <a:lnTo>
                    <a:pt x="6418" y="4929"/>
                  </a:lnTo>
                  <a:cubicBezTo>
                    <a:pt x="6918" y="4596"/>
                    <a:pt x="7263" y="4024"/>
                    <a:pt x="7263" y="3370"/>
                  </a:cubicBezTo>
                  <a:lnTo>
                    <a:pt x="7263" y="3072"/>
                  </a:lnTo>
                  <a:cubicBezTo>
                    <a:pt x="7263" y="2869"/>
                    <a:pt x="7180" y="2691"/>
                    <a:pt x="7037" y="2560"/>
                  </a:cubicBezTo>
                  <a:cubicBezTo>
                    <a:pt x="6727" y="2274"/>
                    <a:pt x="6001" y="1798"/>
                    <a:pt x="4751" y="1667"/>
                  </a:cubicBezTo>
                  <a:cubicBezTo>
                    <a:pt x="4744" y="1666"/>
                    <a:pt x="4737" y="1666"/>
                    <a:pt x="4730" y="1666"/>
                  </a:cubicBezTo>
                  <a:cubicBezTo>
                    <a:pt x="4645" y="1666"/>
                    <a:pt x="4583" y="1733"/>
                    <a:pt x="4572" y="1822"/>
                  </a:cubicBezTo>
                  <a:cubicBezTo>
                    <a:pt x="4548" y="1905"/>
                    <a:pt x="4632" y="1977"/>
                    <a:pt x="4715" y="2000"/>
                  </a:cubicBezTo>
                  <a:cubicBezTo>
                    <a:pt x="5882" y="2119"/>
                    <a:pt x="6537" y="2548"/>
                    <a:pt x="6834" y="2798"/>
                  </a:cubicBezTo>
                  <a:cubicBezTo>
                    <a:pt x="6906" y="2858"/>
                    <a:pt x="6953" y="2965"/>
                    <a:pt x="6953" y="3072"/>
                  </a:cubicBezTo>
                  <a:lnTo>
                    <a:pt x="6953" y="3370"/>
                  </a:lnTo>
                  <a:cubicBezTo>
                    <a:pt x="6953" y="4215"/>
                    <a:pt x="6263" y="4894"/>
                    <a:pt x="5417" y="4894"/>
                  </a:cubicBezTo>
                  <a:cubicBezTo>
                    <a:pt x="4572" y="4894"/>
                    <a:pt x="3881" y="4215"/>
                    <a:pt x="3881" y="3370"/>
                  </a:cubicBezTo>
                  <a:lnTo>
                    <a:pt x="3881" y="3227"/>
                  </a:lnTo>
                  <a:cubicBezTo>
                    <a:pt x="3881" y="3167"/>
                    <a:pt x="3917" y="3108"/>
                    <a:pt x="3977" y="3084"/>
                  </a:cubicBezTo>
                  <a:cubicBezTo>
                    <a:pt x="4167" y="2965"/>
                    <a:pt x="4429" y="2750"/>
                    <a:pt x="4548" y="2393"/>
                  </a:cubicBezTo>
                  <a:cubicBezTo>
                    <a:pt x="4584" y="2310"/>
                    <a:pt x="4536" y="2215"/>
                    <a:pt x="4453" y="2203"/>
                  </a:cubicBezTo>
                  <a:cubicBezTo>
                    <a:pt x="4434" y="2198"/>
                    <a:pt x="4415" y="2196"/>
                    <a:pt x="4398" y="2196"/>
                  </a:cubicBezTo>
                  <a:cubicBezTo>
                    <a:pt x="4327" y="2196"/>
                    <a:pt x="4270" y="2234"/>
                    <a:pt x="4251" y="2310"/>
                  </a:cubicBezTo>
                  <a:cubicBezTo>
                    <a:pt x="4167" y="2572"/>
                    <a:pt x="3977" y="2727"/>
                    <a:pt x="3822" y="2810"/>
                  </a:cubicBezTo>
                  <a:cubicBezTo>
                    <a:pt x="3679" y="2905"/>
                    <a:pt x="3572" y="3072"/>
                    <a:pt x="3572" y="3227"/>
                  </a:cubicBezTo>
                  <a:lnTo>
                    <a:pt x="3572" y="3370"/>
                  </a:lnTo>
                  <a:cubicBezTo>
                    <a:pt x="3572" y="4024"/>
                    <a:pt x="3917" y="4584"/>
                    <a:pt x="4417" y="4929"/>
                  </a:cubicBezTo>
                  <a:lnTo>
                    <a:pt x="4417" y="5477"/>
                  </a:lnTo>
                  <a:cubicBezTo>
                    <a:pt x="4417" y="5548"/>
                    <a:pt x="4370" y="5608"/>
                    <a:pt x="4310" y="5644"/>
                  </a:cubicBezTo>
                  <a:lnTo>
                    <a:pt x="4048" y="5763"/>
                  </a:lnTo>
                  <a:cubicBezTo>
                    <a:pt x="3536" y="5632"/>
                    <a:pt x="3215" y="5453"/>
                    <a:pt x="3060" y="5346"/>
                  </a:cubicBezTo>
                  <a:lnTo>
                    <a:pt x="3060" y="5334"/>
                  </a:lnTo>
                  <a:cubicBezTo>
                    <a:pt x="3131" y="5001"/>
                    <a:pt x="3262" y="4060"/>
                    <a:pt x="3393" y="2369"/>
                  </a:cubicBezTo>
                  <a:cubicBezTo>
                    <a:pt x="3441" y="1738"/>
                    <a:pt x="3655" y="1226"/>
                    <a:pt x="4036" y="845"/>
                  </a:cubicBezTo>
                  <a:cubicBezTo>
                    <a:pt x="4393" y="488"/>
                    <a:pt x="4882" y="298"/>
                    <a:pt x="5441" y="298"/>
                  </a:cubicBezTo>
                  <a:close/>
                  <a:moveTo>
                    <a:pt x="2750" y="5465"/>
                  </a:moveTo>
                  <a:cubicBezTo>
                    <a:pt x="2786" y="5501"/>
                    <a:pt x="2810" y="5572"/>
                    <a:pt x="2869" y="5596"/>
                  </a:cubicBezTo>
                  <a:cubicBezTo>
                    <a:pt x="3000" y="5691"/>
                    <a:pt x="3239" y="5822"/>
                    <a:pt x="3584" y="5941"/>
                  </a:cubicBezTo>
                  <a:lnTo>
                    <a:pt x="3155" y="6144"/>
                  </a:lnTo>
                  <a:lnTo>
                    <a:pt x="2655" y="6001"/>
                  </a:lnTo>
                  <a:cubicBezTo>
                    <a:pt x="2512" y="5953"/>
                    <a:pt x="2512" y="5953"/>
                    <a:pt x="2512" y="5906"/>
                  </a:cubicBezTo>
                  <a:lnTo>
                    <a:pt x="2512" y="5691"/>
                  </a:lnTo>
                  <a:cubicBezTo>
                    <a:pt x="2572" y="5656"/>
                    <a:pt x="2619" y="5608"/>
                    <a:pt x="2667" y="5572"/>
                  </a:cubicBezTo>
                  <a:cubicBezTo>
                    <a:pt x="2691" y="5536"/>
                    <a:pt x="2727" y="5513"/>
                    <a:pt x="2750" y="5465"/>
                  </a:cubicBezTo>
                  <a:close/>
                  <a:moveTo>
                    <a:pt x="8096" y="5239"/>
                  </a:moveTo>
                  <a:cubicBezTo>
                    <a:pt x="8180" y="5417"/>
                    <a:pt x="8323" y="5572"/>
                    <a:pt x="8477" y="5691"/>
                  </a:cubicBezTo>
                  <a:lnTo>
                    <a:pt x="8477" y="6025"/>
                  </a:lnTo>
                  <a:lnTo>
                    <a:pt x="8489" y="6025"/>
                  </a:lnTo>
                  <a:lnTo>
                    <a:pt x="7977" y="6287"/>
                  </a:lnTo>
                  <a:cubicBezTo>
                    <a:pt x="7977" y="6287"/>
                    <a:pt x="7965" y="6287"/>
                    <a:pt x="7965" y="6263"/>
                  </a:cubicBezTo>
                  <a:lnTo>
                    <a:pt x="7227" y="5941"/>
                  </a:lnTo>
                  <a:cubicBezTo>
                    <a:pt x="7596" y="5822"/>
                    <a:pt x="7822" y="5667"/>
                    <a:pt x="7942" y="5596"/>
                  </a:cubicBezTo>
                  <a:cubicBezTo>
                    <a:pt x="8049" y="5525"/>
                    <a:pt x="8108" y="5406"/>
                    <a:pt x="8096" y="5275"/>
                  </a:cubicBezTo>
                  <a:lnTo>
                    <a:pt x="8096" y="5239"/>
                  </a:lnTo>
                  <a:close/>
                  <a:moveTo>
                    <a:pt x="2203" y="5870"/>
                  </a:moveTo>
                  <a:lnTo>
                    <a:pt x="2203" y="5929"/>
                  </a:lnTo>
                  <a:cubicBezTo>
                    <a:pt x="2203" y="5953"/>
                    <a:pt x="2203" y="5989"/>
                    <a:pt x="2215" y="6013"/>
                  </a:cubicBezTo>
                  <a:lnTo>
                    <a:pt x="1857" y="6370"/>
                  </a:lnTo>
                  <a:lnTo>
                    <a:pt x="1500" y="6013"/>
                  </a:lnTo>
                  <a:cubicBezTo>
                    <a:pt x="1512" y="5989"/>
                    <a:pt x="1512" y="5953"/>
                    <a:pt x="1512" y="5929"/>
                  </a:cubicBezTo>
                  <a:lnTo>
                    <a:pt x="1512" y="5870"/>
                  </a:lnTo>
                  <a:cubicBezTo>
                    <a:pt x="1619" y="5894"/>
                    <a:pt x="1726" y="5929"/>
                    <a:pt x="1834" y="5929"/>
                  </a:cubicBezTo>
                  <a:lnTo>
                    <a:pt x="1857" y="5929"/>
                  </a:lnTo>
                  <a:cubicBezTo>
                    <a:pt x="1976" y="5929"/>
                    <a:pt x="2096" y="5906"/>
                    <a:pt x="2203" y="5870"/>
                  </a:cubicBezTo>
                  <a:close/>
                  <a:moveTo>
                    <a:pt x="9525" y="5882"/>
                  </a:moveTo>
                  <a:lnTo>
                    <a:pt x="9525" y="6048"/>
                  </a:lnTo>
                  <a:cubicBezTo>
                    <a:pt x="9525" y="6108"/>
                    <a:pt x="9537" y="6144"/>
                    <a:pt x="9573" y="6191"/>
                  </a:cubicBezTo>
                  <a:lnTo>
                    <a:pt x="9394" y="6322"/>
                  </a:lnTo>
                  <a:cubicBezTo>
                    <a:pt x="9323" y="6394"/>
                    <a:pt x="9236" y="6429"/>
                    <a:pt x="9151" y="6429"/>
                  </a:cubicBezTo>
                  <a:cubicBezTo>
                    <a:pt x="9067" y="6429"/>
                    <a:pt x="8983" y="6394"/>
                    <a:pt x="8918" y="6322"/>
                  </a:cubicBezTo>
                  <a:lnTo>
                    <a:pt x="8763" y="6191"/>
                  </a:lnTo>
                  <a:cubicBezTo>
                    <a:pt x="8799" y="6144"/>
                    <a:pt x="8811" y="6084"/>
                    <a:pt x="8811" y="6048"/>
                  </a:cubicBezTo>
                  <a:lnTo>
                    <a:pt x="8811" y="5882"/>
                  </a:lnTo>
                  <a:cubicBezTo>
                    <a:pt x="8918" y="5906"/>
                    <a:pt x="9037" y="5941"/>
                    <a:pt x="9168" y="5941"/>
                  </a:cubicBezTo>
                  <a:cubicBezTo>
                    <a:pt x="9287" y="5941"/>
                    <a:pt x="9406" y="5929"/>
                    <a:pt x="9525" y="5882"/>
                  </a:cubicBezTo>
                  <a:close/>
                  <a:moveTo>
                    <a:pt x="6096" y="5096"/>
                  </a:moveTo>
                  <a:lnTo>
                    <a:pt x="6096" y="5477"/>
                  </a:lnTo>
                  <a:cubicBezTo>
                    <a:pt x="6096" y="5667"/>
                    <a:pt x="6215" y="5846"/>
                    <a:pt x="6394" y="5941"/>
                  </a:cubicBezTo>
                  <a:lnTo>
                    <a:pt x="6632" y="6048"/>
                  </a:lnTo>
                  <a:cubicBezTo>
                    <a:pt x="6406" y="6489"/>
                    <a:pt x="5941" y="6787"/>
                    <a:pt x="5417" y="6787"/>
                  </a:cubicBezTo>
                  <a:cubicBezTo>
                    <a:pt x="4894" y="6787"/>
                    <a:pt x="4441" y="6501"/>
                    <a:pt x="4203" y="6048"/>
                  </a:cubicBezTo>
                  <a:lnTo>
                    <a:pt x="4441" y="5941"/>
                  </a:lnTo>
                  <a:cubicBezTo>
                    <a:pt x="4620" y="5870"/>
                    <a:pt x="4739" y="5691"/>
                    <a:pt x="4739" y="5477"/>
                  </a:cubicBezTo>
                  <a:lnTo>
                    <a:pt x="4739" y="5096"/>
                  </a:lnTo>
                  <a:cubicBezTo>
                    <a:pt x="4941" y="5179"/>
                    <a:pt x="5179" y="5227"/>
                    <a:pt x="5417" y="5227"/>
                  </a:cubicBezTo>
                  <a:cubicBezTo>
                    <a:pt x="5656" y="5227"/>
                    <a:pt x="5894" y="5179"/>
                    <a:pt x="6096" y="5096"/>
                  </a:cubicBezTo>
                  <a:close/>
                  <a:moveTo>
                    <a:pt x="5417" y="0"/>
                  </a:moveTo>
                  <a:cubicBezTo>
                    <a:pt x="4763" y="0"/>
                    <a:pt x="4215" y="226"/>
                    <a:pt x="3786" y="643"/>
                  </a:cubicBezTo>
                  <a:cubicBezTo>
                    <a:pt x="3346" y="1060"/>
                    <a:pt x="3096" y="1655"/>
                    <a:pt x="3048" y="2346"/>
                  </a:cubicBezTo>
                  <a:cubicBezTo>
                    <a:pt x="3036" y="2548"/>
                    <a:pt x="3024" y="2703"/>
                    <a:pt x="3012" y="2881"/>
                  </a:cubicBezTo>
                  <a:lnTo>
                    <a:pt x="1524" y="2881"/>
                  </a:lnTo>
                  <a:cubicBezTo>
                    <a:pt x="964" y="2881"/>
                    <a:pt x="512" y="3334"/>
                    <a:pt x="512" y="3893"/>
                  </a:cubicBezTo>
                  <a:lnTo>
                    <a:pt x="512" y="3917"/>
                  </a:lnTo>
                  <a:cubicBezTo>
                    <a:pt x="512" y="4048"/>
                    <a:pt x="536" y="4167"/>
                    <a:pt x="595" y="4286"/>
                  </a:cubicBezTo>
                  <a:lnTo>
                    <a:pt x="667" y="4453"/>
                  </a:lnTo>
                  <a:lnTo>
                    <a:pt x="667" y="4703"/>
                  </a:lnTo>
                  <a:cubicBezTo>
                    <a:pt x="667" y="5120"/>
                    <a:pt x="881" y="5477"/>
                    <a:pt x="1179" y="5703"/>
                  </a:cubicBezTo>
                  <a:lnTo>
                    <a:pt x="1179" y="5929"/>
                  </a:lnTo>
                  <a:cubicBezTo>
                    <a:pt x="1179" y="5953"/>
                    <a:pt x="1167" y="5989"/>
                    <a:pt x="1131" y="5989"/>
                  </a:cubicBezTo>
                  <a:lnTo>
                    <a:pt x="476" y="6179"/>
                  </a:lnTo>
                  <a:cubicBezTo>
                    <a:pt x="191" y="6251"/>
                    <a:pt x="0" y="6513"/>
                    <a:pt x="0" y="6810"/>
                  </a:cubicBezTo>
                  <a:lnTo>
                    <a:pt x="0" y="8120"/>
                  </a:lnTo>
                  <a:cubicBezTo>
                    <a:pt x="0" y="8215"/>
                    <a:pt x="71" y="8287"/>
                    <a:pt x="167" y="8287"/>
                  </a:cubicBezTo>
                  <a:cubicBezTo>
                    <a:pt x="250" y="8287"/>
                    <a:pt x="333" y="8215"/>
                    <a:pt x="333" y="8120"/>
                  </a:cubicBezTo>
                  <a:lnTo>
                    <a:pt x="333" y="6810"/>
                  </a:lnTo>
                  <a:cubicBezTo>
                    <a:pt x="333" y="6668"/>
                    <a:pt x="429" y="6513"/>
                    <a:pt x="583" y="6477"/>
                  </a:cubicBezTo>
                  <a:lnTo>
                    <a:pt x="1238" y="6287"/>
                  </a:lnTo>
                  <a:cubicBezTo>
                    <a:pt x="1262" y="6287"/>
                    <a:pt x="1286" y="6263"/>
                    <a:pt x="1310" y="6251"/>
                  </a:cubicBezTo>
                  <a:lnTo>
                    <a:pt x="1715" y="6656"/>
                  </a:lnTo>
                  <a:lnTo>
                    <a:pt x="1715" y="8108"/>
                  </a:lnTo>
                  <a:cubicBezTo>
                    <a:pt x="1715" y="8203"/>
                    <a:pt x="1786" y="8275"/>
                    <a:pt x="1881" y="8275"/>
                  </a:cubicBezTo>
                  <a:cubicBezTo>
                    <a:pt x="1965" y="8275"/>
                    <a:pt x="2036" y="8203"/>
                    <a:pt x="2036" y="8108"/>
                  </a:cubicBezTo>
                  <a:lnTo>
                    <a:pt x="2036" y="6656"/>
                  </a:lnTo>
                  <a:lnTo>
                    <a:pt x="2441" y="6251"/>
                  </a:lnTo>
                  <a:cubicBezTo>
                    <a:pt x="2500" y="6287"/>
                    <a:pt x="2548" y="6298"/>
                    <a:pt x="2596" y="6310"/>
                  </a:cubicBezTo>
                  <a:lnTo>
                    <a:pt x="2750" y="6358"/>
                  </a:lnTo>
                  <a:cubicBezTo>
                    <a:pt x="2536" y="6501"/>
                    <a:pt x="2393" y="6751"/>
                    <a:pt x="2393" y="7037"/>
                  </a:cubicBezTo>
                  <a:lnTo>
                    <a:pt x="2393" y="8120"/>
                  </a:lnTo>
                  <a:cubicBezTo>
                    <a:pt x="2393" y="8215"/>
                    <a:pt x="2465" y="8287"/>
                    <a:pt x="2560" y="8287"/>
                  </a:cubicBezTo>
                  <a:cubicBezTo>
                    <a:pt x="2643" y="8287"/>
                    <a:pt x="2727" y="8215"/>
                    <a:pt x="2727" y="8120"/>
                  </a:cubicBezTo>
                  <a:lnTo>
                    <a:pt x="2727" y="7037"/>
                  </a:lnTo>
                  <a:cubicBezTo>
                    <a:pt x="2727" y="6834"/>
                    <a:pt x="2846" y="6656"/>
                    <a:pt x="3036" y="6560"/>
                  </a:cubicBezTo>
                  <a:lnTo>
                    <a:pt x="3941" y="6156"/>
                  </a:lnTo>
                  <a:cubicBezTo>
                    <a:pt x="4227" y="6727"/>
                    <a:pt x="4810" y="7096"/>
                    <a:pt x="5441" y="7096"/>
                  </a:cubicBezTo>
                  <a:cubicBezTo>
                    <a:pt x="6084" y="7096"/>
                    <a:pt x="6668" y="6739"/>
                    <a:pt x="6953" y="6156"/>
                  </a:cubicBezTo>
                  <a:lnTo>
                    <a:pt x="7858" y="6560"/>
                  </a:lnTo>
                  <a:cubicBezTo>
                    <a:pt x="8049" y="6656"/>
                    <a:pt x="8168" y="6834"/>
                    <a:pt x="8168" y="7037"/>
                  </a:cubicBezTo>
                  <a:lnTo>
                    <a:pt x="8168" y="8120"/>
                  </a:lnTo>
                  <a:cubicBezTo>
                    <a:pt x="8168" y="8215"/>
                    <a:pt x="8239" y="8287"/>
                    <a:pt x="8334" y="8287"/>
                  </a:cubicBezTo>
                  <a:cubicBezTo>
                    <a:pt x="8418" y="8287"/>
                    <a:pt x="8501" y="8215"/>
                    <a:pt x="8501" y="8120"/>
                  </a:cubicBezTo>
                  <a:lnTo>
                    <a:pt x="8501" y="7037"/>
                  </a:lnTo>
                  <a:cubicBezTo>
                    <a:pt x="8501" y="6834"/>
                    <a:pt x="8418" y="6656"/>
                    <a:pt x="8299" y="6501"/>
                  </a:cubicBezTo>
                  <a:lnTo>
                    <a:pt x="8537" y="6382"/>
                  </a:lnTo>
                  <a:lnTo>
                    <a:pt x="8715" y="6560"/>
                  </a:lnTo>
                  <a:cubicBezTo>
                    <a:pt x="8858" y="6679"/>
                    <a:pt x="9013" y="6739"/>
                    <a:pt x="9180" y="6739"/>
                  </a:cubicBezTo>
                  <a:cubicBezTo>
                    <a:pt x="9346" y="6739"/>
                    <a:pt x="9513" y="6679"/>
                    <a:pt x="9644" y="6560"/>
                  </a:cubicBezTo>
                  <a:lnTo>
                    <a:pt x="9823" y="6382"/>
                  </a:lnTo>
                  <a:lnTo>
                    <a:pt x="10358" y="6656"/>
                  </a:lnTo>
                  <a:cubicBezTo>
                    <a:pt x="10478" y="6715"/>
                    <a:pt x="10549" y="6834"/>
                    <a:pt x="10549" y="6965"/>
                  </a:cubicBezTo>
                  <a:lnTo>
                    <a:pt x="10549" y="8144"/>
                  </a:lnTo>
                  <a:cubicBezTo>
                    <a:pt x="10549" y="8227"/>
                    <a:pt x="10620" y="8299"/>
                    <a:pt x="10716" y="8299"/>
                  </a:cubicBezTo>
                  <a:cubicBezTo>
                    <a:pt x="10799" y="8299"/>
                    <a:pt x="10882" y="8227"/>
                    <a:pt x="10882" y="8144"/>
                  </a:cubicBezTo>
                  <a:lnTo>
                    <a:pt x="10882" y="6965"/>
                  </a:lnTo>
                  <a:cubicBezTo>
                    <a:pt x="10823" y="6703"/>
                    <a:pt x="10692" y="6477"/>
                    <a:pt x="10466" y="6358"/>
                  </a:cubicBezTo>
                  <a:lnTo>
                    <a:pt x="9823" y="6025"/>
                  </a:lnTo>
                  <a:lnTo>
                    <a:pt x="9823" y="6013"/>
                  </a:lnTo>
                  <a:lnTo>
                    <a:pt x="9823" y="5691"/>
                  </a:lnTo>
                  <a:cubicBezTo>
                    <a:pt x="10097" y="5501"/>
                    <a:pt x="10275" y="5227"/>
                    <a:pt x="10311" y="4882"/>
                  </a:cubicBezTo>
                  <a:cubicBezTo>
                    <a:pt x="10430" y="4679"/>
                    <a:pt x="10489" y="4453"/>
                    <a:pt x="10489" y="4215"/>
                  </a:cubicBezTo>
                  <a:cubicBezTo>
                    <a:pt x="10489" y="3786"/>
                    <a:pt x="10287" y="3381"/>
                    <a:pt x="9954" y="3143"/>
                  </a:cubicBezTo>
                  <a:cubicBezTo>
                    <a:pt x="9977" y="3084"/>
                    <a:pt x="9989" y="3012"/>
                    <a:pt x="9989" y="2953"/>
                  </a:cubicBezTo>
                  <a:cubicBezTo>
                    <a:pt x="9989" y="2536"/>
                    <a:pt x="9620" y="2191"/>
                    <a:pt x="9156" y="2191"/>
                  </a:cubicBezTo>
                  <a:cubicBezTo>
                    <a:pt x="8692" y="2191"/>
                    <a:pt x="8323" y="2524"/>
                    <a:pt x="8323" y="2953"/>
                  </a:cubicBezTo>
                  <a:cubicBezTo>
                    <a:pt x="8323" y="3024"/>
                    <a:pt x="8334" y="3084"/>
                    <a:pt x="8346" y="3143"/>
                  </a:cubicBezTo>
                  <a:cubicBezTo>
                    <a:pt x="8156" y="3286"/>
                    <a:pt x="8013" y="3477"/>
                    <a:pt x="7906" y="3715"/>
                  </a:cubicBezTo>
                  <a:cubicBezTo>
                    <a:pt x="7858" y="3334"/>
                    <a:pt x="7834" y="2869"/>
                    <a:pt x="7787" y="2346"/>
                  </a:cubicBezTo>
                  <a:cubicBezTo>
                    <a:pt x="7739" y="1655"/>
                    <a:pt x="7489" y="1060"/>
                    <a:pt x="7060" y="643"/>
                  </a:cubicBezTo>
                  <a:cubicBezTo>
                    <a:pt x="6644" y="226"/>
                    <a:pt x="6072" y="0"/>
                    <a:pt x="54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6089408" y="3637503"/>
              <a:ext cx="10662" cy="36029"/>
            </a:xfrm>
            <a:custGeom>
              <a:rect b="b" l="l" r="r" t="t"/>
              <a:pathLst>
                <a:path extrusionOk="0" h="1132" w="335">
                  <a:moveTo>
                    <a:pt x="167" y="1"/>
                  </a:moveTo>
                  <a:cubicBezTo>
                    <a:pt x="72" y="1"/>
                    <a:pt x="1" y="84"/>
                    <a:pt x="1" y="167"/>
                  </a:cubicBezTo>
                  <a:lnTo>
                    <a:pt x="1" y="977"/>
                  </a:lnTo>
                  <a:cubicBezTo>
                    <a:pt x="1" y="1060"/>
                    <a:pt x="72" y="1132"/>
                    <a:pt x="167" y="1132"/>
                  </a:cubicBezTo>
                  <a:cubicBezTo>
                    <a:pt x="251" y="1132"/>
                    <a:pt x="322" y="1060"/>
                    <a:pt x="322" y="977"/>
                  </a:cubicBezTo>
                  <a:lnTo>
                    <a:pt x="322" y="167"/>
                  </a:lnTo>
                  <a:cubicBezTo>
                    <a:pt x="334" y="84"/>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5" name="Google Shape;875;p42"/>
          <p:cNvPicPr preferRelativeResize="0"/>
          <p:nvPr/>
        </p:nvPicPr>
        <p:blipFill>
          <a:blip r:embed="rId3">
            <a:alphaModFix/>
          </a:blip>
          <a:stretch>
            <a:fillRect/>
          </a:stretch>
        </p:blipFill>
        <p:spPr>
          <a:xfrm>
            <a:off x="2545037" y="2271988"/>
            <a:ext cx="4197222" cy="2358000"/>
          </a:xfrm>
          <a:prstGeom prst="rect">
            <a:avLst/>
          </a:prstGeom>
          <a:noFill/>
          <a:ln>
            <a:noFill/>
          </a:ln>
        </p:spPr>
      </p:pic>
      <p:pic>
        <p:nvPicPr>
          <p:cNvPr id="876" name="Google Shape;876;p42"/>
          <p:cNvPicPr preferRelativeResize="0"/>
          <p:nvPr/>
        </p:nvPicPr>
        <p:blipFill>
          <a:blip r:embed="rId4">
            <a:alphaModFix/>
          </a:blip>
          <a:stretch>
            <a:fillRect/>
          </a:stretch>
        </p:blipFill>
        <p:spPr>
          <a:xfrm>
            <a:off x="8376275" y="4563675"/>
            <a:ext cx="569921" cy="52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pic>
        <p:nvPicPr>
          <p:cNvPr id="1605" name="Google Shape;1605;p51"/>
          <p:cNvPicPr preferRelativeResize="0"/>
          <p:nvPr/>
        </p:nvPicPr>
        <p:blipFill>
          <a:blip r:embed="rId3">
            <a:alphaModFix/>
          </a:blip>
          <a:stretch>
            <a:fillRect/>
          </a:stretch>
        </p:blipFill>
        <p:spPr>
          <a:xfrm>
            <a:off x="4818525" y="3185025"/>
            <a:ext cx="4325475" cy="1958476"/>
          </a:xfrm>
          <a:prstGeom prst="rect">
            <a:avLst/>
          </a:prstGeom>
          <a:noFill/>
          <a:ln cap="flat" cmpd="sng" w="19050">
            <a:solidFill>
              <a:schemeClr val="dk2"/>
            </a:solidFill>
            <a:prstDash val="solid"/>
            <a:round/>
            <a:headEnd len="sm" w="sm" type="none"/>
            <a:tailEnd len="sm" w="sm" type="none"/>
          </a:ln>
        </p:spPr>
      </p:pic>
      <p:pic>
        <p:nvPicPr>
          <p:cNvPr id="1606" name="Google Shape;1606;p51"/>
          <p:cNvPicPr preferRelativeResize="0"/>
          <p:nvPr/>
        </p:nvPicPr>
        <p:blipFill rotWithShape="1">
          <a:blip r:embed="rId4">
            <a:alphaModFix/>
          </a:blip>
          <a:srcRect b="0" l="0" r="4342" t="1845"/>
          <a:stretch/>
        </p:blipFill>
        <p:spPr>
          <a:xfrm>
            <a:off x="6999850" y="596025"/>
            <a:ext cx="2020900" cy="2218926"/>
          </a:xfrm>
          <a:prstGeom prst="rect">
            <a:avLst/>
          </a:prstGeom>
          <a:noFill/>
          <a:ln cap="flat" cmpd="sng" w="19050">
            <a:solidFill>
              <a:schemeClr val="dk2"/>
            </a:solidFill>
            <a:prstDash val="solid"/>
            <a:round/>
            <a:headEnd len="sm" w="sm" type="none"/>
            <a:tailEnd len="sm" w="sm" type="none"/>
          </a:ln>
        </p:spPr>
      </p:pic>
      <p:pic>
        <p:nvPicPr>
          <p:cNvPr id="1607" name="Google Shape;1607;p51"/>
          <p:cNvPicPr preferRelativeResize="0"/>
          <p:nvPr/>
        </p:nvPicPr>
        <p:blipFill>
          <a:blip r:embed="rId5">
            <a:alphaModFix/>
          </a:blip>
          <a:stretch>
            <a:fillRect/>
          </a:stretch>
        </p:blipFill>
        <p:spPr>
          <a:xfrm>
            <a:off x="441500" y="1202799"/>
            <a:ext cx="4842644" cy="1612150"/>
          </a:xfrm>
          <a:prstGeom prst="rect">
            <a:avLst/>
          </a:prstGeom>
          <a:noFill/>
          <a:ln cap="flat" cmpd="sng" w="19050">
            <a:solidFill>
              <a:schemeClr val="dk2"/>
            </a:solidFill>
            <a:prstDash val="solid"/>
            <a:round/>
            <a:headEnd len="sm" w="sm" type="none"/>
            <a:tailEnd len="sm" w="sm" type="none"/>
          </a:ln>
        </p:spPr>
      </p:pic>
      <p:sp>
        <p:nvSpPr>
          <p:cNvPr id="1608" name="Google Shape;1608;p51"/>
          <p:cNvSpPr txBox="1"/>
          <p:nvPr>
            <p:ph idx="4294967295" type="title"/>
          </p:nvPr>
        </p:nvSpPr>
        <p:spPr>
          <a:xfrm>
            <a:off x="441500" y="838850"/>
            <a:ext cx="1930500" cy="2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Crawlers</a:t>
            </a:r>
            <a:endParaRPr sz="1800"/>
          </a:p>
        </p:txBody>
      </p:sp>
      <p:pic>
        <p:nvPicPr>
          <p:cNvPr id="1609" name="Google Shape;1609;p51"/>
          <p:cNvPicPr preferRelativeResize="0"/>
          <p:nvPr/>
        </p:nvPicPr>
        <p:blipFill>
          <a:blip r:embed="rId6">
            <a:alphaModFix/>
          </a:blip>
          <a:stretch>
            <a:fillRect/>
          </a:stretch>
        </p:blipFill>
        <p:spPr>
          <a:xfrm>
            <a:off x="397000" y="3185025"/>
            <a:ext cx="3738697" cy="1958475"/>
          </a:xfrm>
          <a:prstGeom prst="rect">
            <a:avLst/>
          </a:prstGeom>
          <a:noFill/>
          <a:ln cap="flat" cmpd="sng" w="19050">
            <a:solidFill>
              <a:schemeClr val="dk2"/>
            </a:solidFill>
            <a:prstDash val="solid"/>
            <a:round/>
            <a:headEnd len="sm" w="sm" type="none"/>
            <a:tailEnd len="sm" w="sm" type="none"/>
          </a:ln>
        </p:spPr>
      </p:pic>
      <p:grpSp>
        <p:nvGrpSpPr>
          <p:cNvPr id="1610" name="Google Shape;1610;p51"/>
          <p:cNvGrpSpPr/>
          <p:nvPr/>
        </p:nvGrpSpPr>
        <p:grpSpPr>
          <a:xfrm>
            <a:off x="2262700" y="65300"/>
            <a:ext cx="4525500" cy="1150688"/>
            <a:chOff x="-294952" y="1768961"/>
            <a:chExt cx="4525500" cy="1058883"/>
          </a:xfrm>
        </p:grpSpPr>
        <p:sp>
          <p:nvSpPr>
            <p:cNvPr id="1611" name="Google Shape;1611;p51"/>
            <p:cNvSpPr txBox="1"/>
            <p:nvPr/>
          </p:nvSpPr>
          <p:spPr>
            <a:xfrm>
              <a:off x="-294952" y="1768961"/>
              <a:ext cx="4525500" cy="41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AWS Glue Crawlers</a:t>
              </a:r>
              <a:endParaRPr b="1" sz="3400">
                <a:solidFill>
                  <a:schemeClr val="dk1"/>
                </a:solidFill>
                <a:latin typeface="Lexend"/>
                <a:ea typeface="Lexend"/>
                <a:cs typeface="Lexend"/>
                <a:sym typeface="Lexend"/>
              </a:endParaRPr>
            </a:p>
          </p:txBody>
        </p:sp>
        <p:sp>
          <p:nvSpPr>
            <p:cNvPr id="1612" name="Google Shape;1612;p51"/>
            <p:cNvSpPr txBox="1"/>
            <p:nvPr/>
          </p:nvSpPr>
          <p:spPr>
            <a:xfrm>
              <a:off x="68323" y="2233544"/>
              <a:ext cx="3981000" cy="594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50">
                  <a:solidFill>
                    <a:srgbClr val="303232"/>
                  </a:solidFill>
                  <a:latin typeface="Roboto"/>
                  <a:ea typeface="Roboto"/>
                  <a:cs typeface="Roboto"/>
                  <a:sym typeface="Roboto"/>
                </a:rPr>
                <a:t>Connects to S3, progresses through  classifiers to determine the schema of  data, and then creates metadata tables in  data catalog</a:t>
              </a:r>
              <a:endParaRPr sz="1600">
                <a:latin typeface="Roboto"/>
                <a:ea typeface="Roboto"/>
                <a:cs typeface="Roboto"/>
                <a:sym typeface="Roboto"/>
              </a:endParaRPr>
            </a:p>
          </p:txBody>
        </p:sp>
      </p:grpSp>
      <p:sp>
        <p:nvSpPr>
          <p:cNvPr id="1613" name="Google Shape;1613;p51"/>
          <p:cNvSpPr txBox="1"/>
          <p:nvPr>
            <p:ph idx="4294967295" type="title"/>
          </p:nvPr>
        </p:nvSpPr>
        <p:spPr>
          <a:xfrm>
            <a:off x="397000" y="2840275"/>
            <a:ext cx="1555800" cy="2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IAM</a:t>
            </a:r>
            <a:endParaRPr sz="1800"/>
          </a:p>
        </p:txBody>
      </p:sp>
      <p:sp>
        <p:nvSpPr>
          <p:cNvPr id="1614" name="Google Shape;1614;p51"/>
          <p:cNvSpPr txBox="1"/>
          <p:nvPr>
            <p:ph idx="4294967295" type="title"/>
          </p:nvPr>
        </p:nvSpPr>
        <p:spPr>
          <a:xfrm>
            <a:off x="6864350" y="279600"/>
            <a:ext cx="21564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Classifier</a:t>
            </a:r>
            <a:endParaRPr sz="1800"/>
          </a:p>
        </p:txBody>
      </p:sp>
      <p:sp>
        <p:nvSpPr>
          <p:cNvPr id="1615" name="Google Shape;1615;p51"/>
          <p:cNvSpPr txBox="1"/>
          <p:nvPr>
            <p:ph idx="4294967295" type="title"/>
          </p:nvPr>
        </p:nvSpPr>
        <p:spPr>
          <a:xfrm>
            <a:off x="7158325" y="2880887"/>
            <a:ext cx="1930500" cy="2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Created Tables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pic>
        <p:nvPicPr>
          <p:cNvPr id="1620" name="Google Shape;1620;p52"/>
          <p:cNvPicPr preferRelativeResize="0"/>
          <p:nvPr/>
        </p:nvPicPr>
        <p:blipFill>
          <a:blip r:embed="rId3">
            <a:alphaModFix/>
          </a:blip>
          <a:stretch>
            <a:fillRect/>
          </a:stretch>
        </p:blipFill>
        <p:spPr>
          <a:xfrm>
            <a:off x="95100" y="893075"/>
            <a:ext cx="4374319" cy="2911425"/>
          </a:xfrm>
          <a:prstGeom prst="rect">
            <a:avLst/>
          </a:prstGeom>
          <a:noFill/>
          <a:ln cap="flat" cmpd="sng" w="19050">
            <a:solidFill>
              <a:schemeClr val="dk2"/>
            </a:solidFill>
            <a:prstDash val="solid"/>
            <a:round/>
            <a:headEnd len="sm" w="sm" type="none"/>
            <a:tailEnd len="sm" w="sm" type="none"/>
          </a:ln>
        </p:spPr>
      </p:pic>
      <p:pic>
        <p:nvPicPr>
          <p:cNvPr id="1621" name="Google Shape;1621;p52"/>
          <p:cNvPicPr preferRelativeResize="0"/>
          <p:nvPr/>
        </p:nvPicPr>
        <p:blipFill>
          <a:blip r:embed="rId4">
            <a:alphaModFix/>
          </a:blip>
          <a:stretch>
            <a:fillRect/>
          </a:stretch>
        </p:blipFill>
        <p:spPr>
          <a:xfrm>
            <a:off x="4720350" y="893075"/>
            <a:ext cx="4233501" cy="2911436"/>
          </a:xfrm>
          <a:prstGeom prst="rect">
            <a:avLst/>
          </a:prstGeom>
          <a:noFill/>
          <a:ln cap="flat" cmpd="sng" w="19050">
            <a:solidFill>
              <a:schemeClr val="dk2"/>
            </a:solidFill>
            <a:prstDash val="solid"/>
            <a:round/>
            <a:headEnd len="sm" w="sm" type="none"/>
            <a:tailEnd len="sm" w="sm" type="none"/>
          </a:ln>
        </p:spPr>
      </p:pic>
      <p:sp>
        <p:nvSpPr>
          <p:cNvPr id="1622" name="Google Shape;1622;p52"/>
          <p:cNvSpPr txBox="1"/>
          <p:nvPr>
            <p:ph idx="4294967295" type="title"/>
          </p:nvPr>
        </p:nvSpPr>
        <p:spPr>
          <a:xfrm>
            <a:off x="1052100" y="3940000"/>
            <a:ext cx="2214600" cy="2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Redshift Cluster</a:t>
            </a:r>
            <a:endParaRPr sz="1800"/>
          </a:p>
        </p:txBody>
      </p:sp>
      <p:sp>
        <p:nvSpPr>
          <p:cNvPr id="1623" name="Google Shape;1623;p52"/>
          <p:cNvSpPr txBox="1"/>
          <p:nvPr>
            <p:ph idx="4294967295" type="title"/>
          </p:nvPr>
        </p:nvSpPr>
        <p:spPr>
          <a:xfrm>
            <a:off x="5803575" y="3940000"/>
            <a:ext cx="2491800" cy="2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JDBC Connection </a:t>
            </a:r>
            <a:endParaRPr sz="1800"/>
          </a:p>
        </p:txBody>
      </p:sp>
      <p:sp>
        <p:nvSpPr>
          <p:cNvPr id="1624" name="Google Shape;1624;p52"/>
          <p:cNvSpPr txBox="1"/>
          <p:nvPr/>
        </p:nvSpPr>
        <p:spPr>
          <a:xfrm>
            <a:off x="1532550" y="155450"/>
            <a:ext cx="60789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AWS Redshift Connection</a:t>
            </a:r>
            <a:endParaRPr b="1" sz="3400">
              <a:solidFill>
                <a:schemeClr val="dk1"/>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pic>
        <p:nvPicPr>
          <p:cNvPr id="1629" name="Google Shape;1629;p53"/>
          <p:cNvPicPr preferRelativeResize="0"/>
          <p:nvPr/>
        </p:nvPicPr>
        <p:blipFill rotWithShape="1">
          <a:blip r:embed="rId3">
            <a:alphaModFix/>
          </a:blip>
          <a:srcRect b="0" l="15366" r="7609" t="0"/>
          <a:stretch/>
        </p:blipFill>
        <p:spPr>
          <a:xfrm>
            <a:off x="2872350" y="134475"/>
            <a:ext cx="5171901" cy="4874551"/>
          </a:xfrm>
          <a:prstGeom prst="rect">
            <a:avLst/>
          </a:prstGeom>
          <a:noFill/>
          <a:ln cap="flat" cmpd="sng" w="9525">
            <a:solidFill>
              <a:schemeClr val="dk2"/>
            </a:solidFill>
            <a:prstDash val="solid"/>
            <a:round/>
            <a:headEnd len="sm" w="sm" type="none"/>
            <a:tailEnd len="sm" w="sm" type="none"/>
          </a:ln>
        </p:spPr>
      </p:pic>
      <p:sp>
        <p:nvSpPr>
          <p:cNvPr id="1630" name="Google Shape;1630;p53"/>
          <p:cNvSpPr txBox="1"/>
          <p:nvPr/>
        </p:nvSpPr>
        <p:spPr>
          <a:xfrm>
            <a:off x="361500" y="239325"/>
            <a:ext cx="35349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AWS GLUE Job</a:t>
            </a:r>
            <a:endParaRPr b="1" sz="3400">
              <a:solidFill>
                <a:schemeClr val="dk1"/>
              </a:solidFill>
              <a:latin typeface="Lexend"/>
              <a:ea typeface="Lexend"/>
              <a:cs typeface="Lexend"/>
              <a:sym typeface="Lexend"/>
            </a:endParaRPr>
          </a:p>
        </p:txBody>
      </p:sp>
      <p:grpSp>
        <p:nvGrpSpPr>
          <p:cNvPr id="1631" name="Google Shape;1631;p53"/>
          <p:cNvGrpSpPr/>
          <p:nvPr/>
        </p:nvGrpSpPr>
        <p:grpSpPr>
          <a:xfrm>
            <a:off x="7803216" y="3827914"/>
            <a:ext cx="1340783" cy="1315583"/>
            <a:chOff x="32286250" y="30994550"/>
            <a:chExt cx="22272150" cy="22298025"/>
          </a:xfrm>
        </p:grpSpPr>
        <p:sp>
          <p:nvSpPr>
            <p:cNvPr id="1632" name="Google Shape;1632;p53"/>
            <p:cNvSpPr/>
            <p:nvPr/>
          </p:nvSpPr>
          <p:spPr>
            <a:xfrm>
              <a:off x="36441150" y="50989375"/>
              <a:ext cx="16045825" cy="2303200"/>
            </a:xfrm>
            <a:custGeom>
              <a:rect b="b" l="l" r="r" t="t"/>
              <a:pathLst>
                <a:path extrusionOk="0" h="92128" w="641833">
                  <a:moveTo>
                    <a:pt x="320906" y="1"/>
                  </a:moveTo>
                  <a:cubicBezTo>
                    <a:pt x="235789" y="1"/>
                    <a:pt x="154166" y="4855"/>
                    <a:pt x="93989" y="13497"/>
                  </a:cubicBezTo>
                  <a:cubicBezTo>
                    <a:pt x="33813" y="22138"/>
                    <a:pt x="1" y="33855"/>
                    <a:pt x="1" y="46075"/>
                  </a:cubicBezTo>
                  <a:cubicBezTo>
                    <a:pt x="1" y="58294"/>
                    <a:pt x="33813" y="69991"/>
                    <a:pt x="93989" y="78632"/>
                  </a:cubicBezTo>
                  <a:cubicBezTo>
                    <a:pt x="154166" y="87273"/>
                    <a:pt x="235789" y="92128"/>
                    <a:pt x="320906" y="92128"/>
                  </a:cubicBezTo>
                  <a:cubicBezTo>
                    <a:pt x="406023" y="92128"/>
                    <a:pt x="487646" y="87273"/>
                    <a:pt x="547844" y="78632"/>
                  </a:cubicBezTo>
                  <a:cubicBezTo>
                    <a:pt x="608020" y="69991"/>
                    <a:pt x="641832" y="58294"/>
                    <a:pt x="641832" y="46075"/>
                  </a:cubicBezTo>
                  <a:cubicBezTo>
                    <a:pt x="641832" y="33855"/>
                    <a:pt x="608020" y="22138"/>
                    <a:pt x="547844" y="13497"/>
                  </a:cubicBezTo>
                  <a:cubicBezTo>
                    <a:pt x="487646" y="4855"/>
                    <a:pt x="406023" y="1"/>
                    <a:pt x="320906" y="1"/>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49995475" y="39057100"/>
              <a:ext cx="4562925" cy="4571375"/>
            </a:xfrm>
            <a:custGeom>
              <a:rect b="b" l="l" r="r" t="t"/>
              <a:pathLst>
                <a:path extrusionOk="0" h="182855" w="182517">
                  <a:moveTo>
                    <a:pt x="127863" y="1"/>
                  </a:moveTo>
                  <a:cubicBezTo>
                    <a:pt x="124310" y="1"/>
                    <a:pt x="120747" y="2418"/>
                    <a:pt x="120416" y="6866"/>
                  </a:cubicBezTo>
                  <a:cubicBezTo>
                    <a:pt x="111314" y="130148"/>
                    <a:pt x="0" y="167895"/>
                    <a:pt x="0" y="167895"/>
                  </a:cubicBezTo>
                  <a:lnTo>
                    <a:pt x="32223" y="182855"/>
                  </a:lnTo>
                  <a:cubicBezTo>
                    <a:pt x="32223" y="182855"/>
                    <a:pt x="182517" y="162580"/>
                    <a:pt x="134832" y="5213"/>
                  </a:cubicBezTo>
                  <a:cubicBezTo>
                    <a:pt x="133750" y="1665"/>
                    <a:pt x="130810" y="1"/>
                    <a:pt x="127863"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38728550" y="45728675"/>
              <a:ext cx="2146850" cy="6581050"/>
            </a:xfrm>
            <a:custGeom>
              <a:rect b="b" l="l" r="r" t="t"/>
              <a:pathLst>
                <a:path extrusionOk="0" h="263242" w="85874">
                  <a:moveTo>
                    <a:pt x="82422" y="0"/>
                  </a:moveTo>
                  <a:lnTo>
                    <a:pt x="24882" y="3453"/>
                  </a:lnTo>
                  <a:cubicBezTo>
                    <a:pt x="24882" y="3453"/>
                    <a:pt x="35239" y="141548"/>
                    <a:pt x="45596" y="216350"/>
                  </a:cubicBezTo>
                  <a:cubicBezTo>
                    <a:pt x="44469" y="216197"/>
                    <a:pt x="43350" y="216123"/>
                    <a:pt x="42242" y="216123"/>
                  </a:cubicBezTo>
                  <a:cubicBezTo>
                    <a:pt x="18447" y="216123"/>
                    <a:pt x="1" y="250184"/>
                    <a:pt x="34088" y="260081"/>
                  </a:cubicBezTo>
                  <a:cubicBezTo>
                    <a:pt x="41919" y="262354"/>
                    <a:pt x="48807" y="263241"/>
                    <a:pt x="54790" y="263241"/>
                  </a:cubicBezTo>
                  <a:cubicBezTo>
                    <a:pt x="76060" y="263241"/>
                    <a:pt x="85874" y="252025"/>
                    <a:pt x="85874" y="252025"/>
                  </a:cubicBezTo>
                  <a:lnTo>
                    <a:pt x="82422" y="0"/>
                  </a:ln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46093675" y="45728675"/>
              <a:ext cx="2146850" cy="6581050"/>
            </a:xfrm>
            <a:custGeom>
              <a:rect b="b" l="l" r="r" t="t"/>
              <a:pathLst>
                <a:path extrusionOk="0" h="263242" w="85874">
                  <a:moveTo>
                    <a:pt x="82421" y="0"/>
                  </a:moveTo>
                  <a:lnTo>
                    <a:pt x="24881" y="3453"/>
                  </a:lnTo>
                  <a:cubicBezTo>
                    <a:pt x="24881" y="3453"/>
                    <a:pt x="35238" y="141548"/>
                    <a:pt x="45596" y="216350"/>
                  </a:cubicBezTo>
                  <a:cubicBezTo>
                    <a:pt x="44469" y="216197"/>
                    <a:pt x="43349" y="216123"/>
                    <a:pt x="42241" y="216123"/>
                  </a:cubicBezTo>
                  <a:cubicBezTo>
                    <a:pt x="18446" y="216123"/>
                    <a:pt x="0" y="250184"/>
                    <a:pt x="34088" y="260081"/>
                  </a:cubicBezTo>
                  <a:cubicBezTo>
                    <a:pt x="41919" y="262354"/>
                    <a:pt x="48807" y="263241"/>
                    <a:pt x="54789" y="263241"/>
                  </a:cubicBezTo>
                  <a:cubicBezTo>
                    <a:pt x="76059" y="263241"/>
                    <a:pt x="85873" y="252025"/>
                    <a:pt x="85873" y="252025"/>
                  </a:cubicBezTo>
                  <a:lnTo>
                    <a:pt x="82421" y="0"/>
                  </a:ln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37336675" y="40952850"/>
              <a:ext cx="14292050" cy="7125975"/>
            </a:xfrm>
            <a:custGeom>
              <a:rect b="b" l="l" r="r" t="t"/>
              <a:pathLst>
                <a:path extrusionOk="0" h="285039" w="571682">
                  <a:moveTo>
                    <a:pt x="271589" y="1"/>
                  </a:moveTo>
                  <a:lnTo>
                    <a:pt x="66747" y="29921"/>
                  </a:lnTo>
                  <a:cubicBezTo>
                    <a:pt x="66747" y="29921"/>
                    <a:pt x="1" y="279645"/>
                    <a:pt x="191033" y="279645"/>
                  </a:cubicBezTo>
                  <a:cubicBezTo>
                    <a:pt x="257258" y="279645"/>
                    <a:pt x="322515" y="285038"/>
                    <a:pt x="379611" y="285038"/>
                  </a:cubicBezTo>
                  <a:cubicBezTo>
                    <a:pt x="487217" y="285038"/>
                    <a:pt x="565841" y="265881"/>
                    <a:pt x="567345" y="155358"/>
                  </a:cubicBezTo>
                  <a:cubicBezTo>
                    <a:pt x="571681" y="95728"/>
                    <a:pt x="537204" y="52441"/>
                    <a:pt x="437930" y="52441"/>
                  </a:cubicBezTo>
                  <a:cubicBezTo>
                    <a:pt x="431830" y="52441"/>
                    <a:pt x="425486" y="52604"/>
                    <a:pt x="418892" y="52937"/>
                  </a:cubicBezTo>
                  <a:cubicBezTo>
                    <a:pt x="402805" y="53750"/>
                    <a:pt x="388577" y="54172"/>
                    <a:pt x="375968" y="54172"/>
                  </a:cubicBezTo>
                  <a:cubicBezTo>
                    <a:pt x="299273" y="54172"/>
                    <a:pt x="282461" y="38545"/>
                    <a:pt x="271589"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39789450" y="41206025"/>
              <a:ext cx="2892200" cy="6743175"/>
            </a:xfrm>
            <a:custGeom>
              <a:rect b="b" l="l" r="r" t="t"/>
              <a:pathLst>
                <a:path extrusionOk="0" h="269727" w="115688">
                  <a:moveTo>
                    <a:pt x="104158" y="1"/>
                  </a:moveTo>
                  <a:lnTo>
                    <a:pt x="4939" y="14480"/>
                  </a:lnTo>
                  <a:cubicBezTo>
                    <a:pt x="1570" y="88947"/>
                    <a:pt x="1" y="178688"/>
                    <a:pt x="6926" y="243552"/>
                  </a:cubicBezTo>
                  <a:cubicBezTo>
                    <a:pt x="27097" y="259474"/>
                    <a:pt x="54820" y="269518"/>
                    <a:pt x="92922" y="269518"/>
                  </a:cubicBezTo>
                  <a:cubicBezTo>
                    <a:pt x="100539" y="269518"/>
                    <a:pt x="108134" y="269601"/>
                    <a:pt x="115687" y="269727"/>
                  </a:cubicBezTo>
                  <a:cubicBezTo>
                    <a:pt x="93445" y="223674"/>
                    <a:pt x="97191" y="97212"/>
                    <a:pt x="104158" y="1"/>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3"/>
            <p:cNvSpPr/>
            <p:nvPr/>
          </p:nvSpPr>
          <p:spPr>
            <a:xfrm>
              <a:off x="38625575" y="41214975"/>
              <a:ext cx="6329425" cy="2229375"/>
            </a:xfrm>
            <a:custGeom>
              <a:rect b="b" l="l" r="r" t="t"/>
              <a:pathLst>
                <a:path extrusionOk="0" h="89175" w="253177">
                  <a:moveTo>
                    <a:pt x="210879" y="0"/>
                  </a:moveTo>
                  <a:cubicBezTo>
                    <a:pt x="186327" y="0"/>
                    <a:pt x="153554" y="4183"/>
                    <a:pt x="119349" y="4183"/>
                  </a:cubicBezTo>
                  <a:cubicBezTo>
                    <a:pt x="85165" y="4183"/>
                    <a:pt x="55875" y="15"/>
                    <a:pt x="34866" y="15"/>
                  </a:cubicBezTo>
                  <a:cubicBezTo>
                    <a:pt x="12911" y="15"/>
                    <a:pt x="1" y="4567"/>
                    <a:pt x="1" y="23182"/>
                  </a:cubicBezTo>
                  <a:cubicBezTo>
                    <a:pt x="1" y="59631"/>
                    <a:pt x="56683" y="89175"/>
                    <a:pt x="126588" y="89175"/>
                  </a:cubicBezTo>
                  <a:cubicBezTo>
                    <a:pt x="196494" y="89175"/>
                    <a:pt x="253176" y="59610"/>
                    <a:pt x="253176" y="23182"/>
                  </a:cubicBezTo>
                  <a:cubicBezTo>
                    <a:pt x="253176" y="4557"/>
                    <a:pt x="236505" y="0"/>
                    <a:pt x="210879"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42324800" y="46332825"/>
              <a:ext cx="2146850" cy="6581075"/>
            </a:xfrm>
            <a:custGeom>
              <a:rect b="b" l="l" r="r" t="t"/>
              <a:pathLst>
                <a:path extrusionOk="0" h="263243" w="85874">
                  <a:moveTo>
                    <a:pt x="82421" y="1"/>
                  </a:moveTo>
                  <a:lnTo>
                    <a:pt x="24882" y="3453"/>
                  </a:lnTo>
                  <a:cubicBezTo>
                    <a:pt x="24882" y="3453"/>
                    <a:pt x="35239" y="141549"/>
                    <a:pt x="45596" y="216351"/>
                  </a:cubicBezTo>
                  <a:cubicBezTo>
                    <a:pt x="44469" y="216198"/>
                    <a:pt x="43350" y="216124"/>
                    <a:pt x="42241" y="216124"/>
                  </a:cubicBezTo>
                  <a:cubicBezTo>
                    <a:pt x="18446" y="216124"/>
                    <a:pt x="1" y="250185"/>
                    <a:pt x="34088" y="260082"/>
                  </a:cubicBezTo>
                  <a:cubicBezTo>
                    <a:pt x="41919" y="262355"/>
                    <a:pt x="48807" y="263242"/>
                    <a:pt x="54790" y="263242"/>
                  </a:cubicBezTo>
                  <a:cubicBezTo>
                    <a:pt x="76060" y="263242"/>
                    <a:pt x="85874" y="252026"/>
                    <a:pt x="85874" y="252026"/>
                  </a:cubicBezTo>
                  <a:lnTo>
                    <a:pt x="82421" y="1"/>
                  </a:ln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48682975" y="46332825"/>
              <a:ext cx="2146850" cy="6581075"/>
            </a:xfrm>
            <a:custGeom>
              <a:rect b="b" l="l" r="r" t="t"/>
              <a:pathLst>
                <a:path extrusionOk="0" h="263243" w="85874">
                  <a:moveTo>
                    <a:pt x="82421" y="1"/>
                  </a:moveTo>
                  <a:lnTo>
                    <a:pt x="24881" y="3453"/>
                  </a:lnTo>
                  <a:cubicBezTo>
                    <a:pt x="24881" y="3453"/>
                    <a:pt x="35238" y="141549"/>
                    <a:pt x="45595" y="216351"/>
                  </a:cubicBezTo>
                  <a:cubicBezTo>
                    <a:pt x="44469" y="216198"/>
                    <a:pt x="43349" y="216124"/>
                    <a:pt x="42241" y="216124"/>
                  </a:cubicBezTo>
                  <a:cubicBezTo>
                    <a:pt x="18446" y="216124"/>
                    <a:pt x="0" y="250185"/>
                    <a:pt x="34087" y="260082"/>
                  </a:cubicBezTo>
                  <a:cubicBezTo>
                    <a:pt x="41918" y="262355"/>
                    <a:pt x="48807" y="263242"/>
                    <a:pt x="54789" y="263242"/>
                  </a:cubicBezTo>
                  <a:cubicBezTo>
                    <a:pt x="76059" y="263242"/>
                    <a:pt x="85873" y="252026"/>
                    <a:pt x="85873" y="252026"/>
                  </a:cubicBezTo>
                  <a:lnTo>
                    <a:pt x="82421" y="1"/>
                  </a:ln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40292675" y="43354350"/>
              <a:ext cx="1100075" cy="1100100"/>
            </a:xfrm>
            <a:custGeom>
              <a:rect b="b" l="l" r="r" t="t"/>
              <a:pathLst>
                <a:path extrusionOk="0" h="44004" w="44003">
                  <a:moveTo>
                    <a:pt x="22012" y="1"/>
                  </a:moveTo>
                  <a:cubicBezTo>
                    <a:pt x="9834" y="1"/>
                    <a:pt x="0" y="9877"/>
                    <a:pt x="0" y="22013"/>
                  </a:cubicBezTo>
                  <a:cubicBezTo>
                    <a:pt x="0" y="34169"/>
                    <a:pt x="9876" y="44003"/>
                    <a:pt x="22012" y="44003"/>
                  </a:cubicBezTo>
                  <a:cubicBezTo>
                    <a:pt x="34168" y="44003"/>
                    <a:pt x="44002" y="34148"/>
                    <a:pt x="44002" y="22013"/>
                  </a:cubicBezTo>
                  <a:cubicBezTo>
                    <a:pt x="44002" y="9877"/>
                    <a:pt x="34168" y="1"/>
                    <a:pt x="22012"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40715325" y="42972500"/>
              <a:ext cx="388675" cy="846375"/>
            </a:xfrm>
            <a:custGeom>
              <a:rect b="b" l="l" r="r" t="t"/>
              <a:pathLst>
                <a:path extrusionOk="0" h="33855" w="15547">
                  <a:moveTo>
                    <a:pt x="231" y="1"/>
                  </a:moveTo>
                  <a:cubicBezTo>
                    <a:pt x="105" y="1"/>
                    <a:pt x="0" y="105"/>
                    <a:pt x="0" y="252"/>
                  </a:cubicBezTo>
                  <a:lnTo>
                    <a:pt x="0" y="33625"/>
                  </a:lnTo>
                  <a:cubicBezTo>
                    <a:pt x="0" y="33750"/>
                    <a:pt x="105" y="33855"/>
                    <a:pt x="231" y="33855"/>
                  </a:cubicBezTo>
                  <a:lnTo>
                    <a:pt x="15296" y="33855"/>
                  </a:lnTo>
                  <a:cubicBezTo>
                    <a:pt x="15442" y="33855"/>
                    <a:pt x="15547" y="33750"/>
                    <a:pt x="15547" y="33625"/>
                  </a:cubicBezTo>
                  <a:lnTo>
                    <a:pt x="15547" y="252"/>
                  </a:lnTo>
                  <a:cubicBezTo>
                    <a:pt x="15547" y="105"/>
                    <a:pt x="15442" y="1"/>
                    <a:pt x="15296"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a:off x="32286250" y="30994550"/>
              <a:ext cx="15640425" cy="9875675"/>
            </a:xfrm>
            <a:custGeom>
              <a:rect b="b" l="l" r="r" t="t"/>
              <a:pathLst>
                <a:path extrusionOk="0" h="395027" w="625617">
                  <a:moveTo>
                    <a:pt x="389777" y="0"/>
                  </a:moveTo>
                  <a:cubicBezTo>
                    <a:pt x="342457" y="0"/>
                    <a:pt x="301228" y="14777"/>
                    <a:pt x="271986" y="47046"/>
                  </a:cubicBezTo>
                  <a:cubicBezTo>
                    <a:pt x="247837" y="73704"/>
                    <a:pt x="225345" y="81572"/>
                    <a:pt x="205263" y="81572"/>
                  </a:cubicBezTo>
                  <a:cubicBezTo>
                    <a:pt x="180281" y="81572"/>
                    <a:pt x="159027" y="69395"/>
                    <a:pt x="142950" y="66066"/>
                  </a:cubicBezTo>
                  <a:cubicBezTo>
                    <a:pt x="138593" y="65161"/>
                    <a:pt x="134788" y="64683"/>
                    <a:pt x="131398" y="64683"/>
                  </a:cubicBezTo>
                  <a:cubicBezTo>
                    <a:pt x="112205" y="64683"/>
                    <a:pt x="106304" y="79982"/>
                    <a:pt x="88842" y="119672"/>
                  </a:cubicBezTo>
                  <a:cubicBezTo>
                    <a:pt x="0" y="337382"/>
                    <a:pt x="405960" y="380317"/>
                    <a:pt x="405960" y="380317"/>
                  </a:cubicBezTo>
                  <a:cubicBezTo>
                    <a:pt x="405960" y="380317"/>
                    <a:pt x="423118" y="390486"/>
                    <a:pt x="477540" y="395027"/>
                  </a:cubicBezTo>
                  <a:cubicBezTo>
                    <a:pt x="625616" y="345396"/>
                    <a:pt x="619402" y="73577"/>
                    <a:pt x="520433" y="30537"/>
                  </a:cubicBezTo>
                  <a:cubicBezTo>
                    <a:pt x="474888" y="10740"/>
                    <a:pt x="430119" y="0"/>
                    <a:pt x="389777" y="0"/>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a:off x="33889000" y="32928125"/>
              <a:ext cx="3616150" cy="5128400"/>
            </a:xfrm>
            <a:custGeom>
              <a:rect b="b" l="l" r="r" t="t"/>
              <a:pathLst>
                <a:path extrusionOk="0" h="205136" w="144646">
                  <a:moveTo>
                    <a:pt x="113950" y="0"/>
                  </a:moveTo>
                  <a:cubicBezTo>
                    <a:pt x="113929" y="356"/>
                    <a:pt x="113908" y="712"/>
                    <a:pt x="113887" y="1047"/>
                  </a:cubicBezTo>
                  <a:cubicBezTo>
                    <a:pt x="111335" y="43710"/>
                    <a:pt x="68400" y="59737"/>
                    <a:pt x="34859" y="66642"/>
                  </a:cubicBezTo>
                  <a:cubicBezTo>
                    <a:pt x="28477" y="66035"/>
                    <a:pt x="23058" y="64027"/>
                    <a:pt x="18287" y="61076"/>
                  </a:cubicBezTo>
                  <a:lnTo>
                    <a:pt x="18287" y="61076"/>
                  </a:lnTo>
                  <a:cubicBezTo>
                    <a:pt x="0" y="123492"/>
                    <a:pt x="23518" y="170319"/>
                    <a:pt x="64842" y="205136"/>
                  </a:cubicBezTo>
                  <a:cubicBezTo>
                    <a:pt x="114139" y="148056"/>
                    <a:pt x="144645" y="78485"/>
                    <a:pt x="141967" y="4227"/>
                  </a:cubicBezTo>
                  <a:lnTo>
                    <a:pt x="141967" y="4227"/>
                  </a:lnTo>
                  <a:cubicBezTo>
                    <a:pt x="141697" y="4230"/>
                    <a:pt x="141427" y="4231"/>
                    <a:pt x="141158" y="4231"/>
                  </a:cubicBezTo>
                  <a:cubicBezTo>
                    <a:pt x="131499" y="4231"/>
                    <a:pt x="122398" y="2423"/>
                    <a:pt x="113950"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3"/>
            <p:cNvSpPr/>
            <p:nvPr/>
          </p:nvSpPr>
          <p:spPr>
            <a:xfrm>
              <a:off x="35510050" y="30995425"/>
              <a:ext cx="12416100" cy="9875850"/>
            </a:xfrm>
            <a:custGeom>
              <a:rect b="b" l="l" r="r" t="t"/>
              <a:pathLst>
                <a:path extrusionOk="0" h="395034" w="496644">
                  <a:moveTo>
                    <a:pt x="260789" y="0"/>
                  </a:moveTo>
                  <a:cubicBezTo>
                    <a:pt x="213475" y="0"/>
                    <a:pt x="172252" y="14776"/>
                    <a:pt x="143013" y="47053"/>
                  </a:cubicBezTo>
                  <a:cubicBezTo>
                    <a:pt x="119202" y="73312"/>
                    <a:pt x="97023" y="81326"/>
                    <a:pt x="77146" y="81535"/>
                  </a:cubicBezTo>
                  <a:cubicBezTo>
                    <a:pt x="79824" y="155772"/>
                    <a:pt x="49297" y="225364"/>
                    <a:pt x="0" y="282464"/>
                  </a:cubicBezTo>
                  <a:cubicBezTo>
                    <a:pt x="91960" y="359966"/>
                    <a:pt x="276987" y="380282"/>
                    <a:pt x="276987" y="380282"/>
                  </a:cubicBezTo>
                  <a:cubicBezTo>
                    <a:pt x="276987" y="380282"/>
                    <a:pt x="294166" y="390451"/>
                    <a:pt x="348567" y="395034"/>
                  </a:cubicBezTo>
                  <a:cubicBezTo>
                    <a:pt x="496643" y="345382"/>
                    <a:pt x="490429" y="73563"/>
                    <a:pt x="391460" y="30544"/>
                  </a:cubicBezTo>
                  <a:cubicBezTo>
                    <a:pt x="345910" y="10744"/>
                    <a:pt x="301134" y="0"/>
                    <a:pt x="260789"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3"/>
            <p:cNvSpPr/>
            <p:nvPr/>
          </p:nvSpPr>
          <p:spPr>
            <a:xfrm>
              <a:off x="34569200" y="35760125"/>
              <a:ext cx="959700" cy="536000"/>
            </a:xfrm>
            <a:custGeom>
              <a:rect b="b" l="l" r="r" t="t"/>
              <a:pathLst>
                <a:path extrusionOk="0" h="21440" w="38388">
                  <a:moveTo>
                    <a:pt x="4031" y="1"/>
                  </a:moveTo>
                  <a:cubicBezTo>
                    <a:pt x="1" y="11472"/>
                    <a:pt x="12045" y="21440"/>
                    <a:pt x="23186" y="21440"/>
                  </a:cubicBezTo>
                  <a:cubicBezTo>
                    <a:pt x="29684" y="21440"/>
                    <a:pt x="35875" y="18048"/>
                    <a:pt x="38388" y="9584"/>
                  </a:cubicBezTo>
                  <a:lnTo>
                    <a:pt x="4031" y="1"/>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3"/>
            <p:cNvSpPr/>
            <p:nvPr/>
          </p:nvSpPr>
          <p:spPr>
            <a:xfrm>
              <a:off x="34553325" y="35690075"/>
              <a:ext cx="1053525" cy="674775"/>
            </a:xfrm>
            <a:custGeom>
              <a:rect b="b" l="l" r="r" t="t"/>
              <a:pathLst>
                <a:path extrusionOk="0" h="26991" w="42141">
                  <a:moveTo>
                    <a:pt x="4687" y="1"/>
                  </a:moveTo>
                  <a:cubicBezTo>
                    <a:pt x="3527" y="1"/>
                    <a:pt x="2455" y="712"/>
                    <a:pt x="2072" y="1861"/>
                  </a:cubicBezTo>
                  <a:cubicBezTo>
                    <a:pt x="0" y="7720"/>
                    <a:pt x="1360" y="13892"/>
                    <a:pt x="5754" y="18851"/>
                  </a:cubicBezTo>
                  <a:cubicBezTo>
                    <a:pt x="10274" y="23957"/>
                    <a:pt x="17283" y="26991"/>
                    <a:pt x="23874" y="26991"/>
                  </a:cubicBezTo>
                  <a:cubicBezTo>
                    <a:pt x="25339" y="26991"/>
                    <a:pt x="26782" y="26865"/>
                    <a:pt x="28163" y="26488"/>
                  </a:cubicBezTo>
                  <a:cubicBezTo>
                    <a:pt x="34754" y="25024"/>
                    <a:pt x="39567" y="20295"/>
                    <a:pt x="41701" y="13118"/>
                  </a:cubicBezTo>
                  <a:cubicBezTo>
                    <a:pt x="42140" y="11654"/>
                    <a:pt x="41303" y="10147"/>
                    <a:pt x="39839" y="9687"/>
                  </a:cubicBezTo>
                  <a:cubicBezTo>
                    <a:pt x="39575" y="9607"/>
                    <a:pt x="39308" y="9570"/>
                    <a:pt x="39047" y="9570"/>
                  </a:cubicBezTo>
                  <a:cubicBezTo>
                    <a:pt x="37858" y="9570"/>
                    <a:pt x="36767" y="10349"/>
                    <a:pt x="36407" y="11549"/>
                  </a:cubicBezTo>
                  <a:cubicBezTo>
                    <a:pt x="34859" y="16780"/>
                    <a:pt x="31595" y="20086"/>
                    <a:pt x="26992" y="21111"/>
                  </a:cubicBezTo>
                  <a:cubicBezTo>
                    <a:pt x="25992" y="21334"/>
                    <a:pt x="24948" y="21442"/>
                    <a:pt x="23883" y="21442"/>
                  </a:cubicBezTo>
                  <a:cubicBezTo>
                    <a:pt x="18860" y="21442"/>
                    <a:pt x="13371" y="19053"/>
                    <a:pt x="9918" y="15169"/>
                  </a:cubicBezTo>
                  <a:cubicBezTo>
                    <a:pt x="8139" y="13181"/>
                    <a:pt x="5440" y="9017"/>
                    <a:pt x="7303" y="3682"/>
                  </a:cubicBezTo>
                  <a:cubicBezTo>
                    <a:pt x="7784" y="2238"/>
                    <a:pt x="7031" y="648"/>
                    <a:pt x="5587" y="146"/>
                  </a:cubicBezTo>
                  <a:cubicBezTo>
                    <a:pt x="5288" y="47"/>
                    <a:pt x="4985" y="1"/>
                    <a:pt x="4687"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3"/>
            <p:cNvSpPr/>
            <p:nvPr/>
          </p:nvSpPr>
          <p:spPr>
            <a:xfrm>
              <a:off x="38619300" y="32293100"/>
              <a:ext cx="3540300" cy="3375000"/>
            </a:xfrm>
            <a:custGeom>
              <a:rect b="b" l="l" r="r" t="t"/>
              <a:pathLst>
                <a:path extrusionOk="0" h="135000" w="141612">
                  <a:moveTo>
                    <a:pt x="74101" y="0"/>
                  </a:moveTo>
                  <a:cubicBezTo>
                    <a:pt x="56824" y="0"/>
                    <a:pt x="39546" y="6591"/>
                    <a:pt x="26364" y="19773"/>
                  </a:cubicBezTo>
                  <a:cubicBezTo>
                    <a:pt x="0" y="46137"/>
                    <a:pt x="0" y="88884"/>
                    <a:pt x="26364" y="115227"/>
                  </a:cubicBezTo>
                  <a:cubicBezTo>
                    <a:pt x="39023" y="127906"/>
                    <a:pt x="56201" y="134999"/>
                    <a:pt x="74091" y="134999"/>
                  </a:cubicBezTo>
                  <a:cubicBezTo>
                    <a:pt x="92002" y="134999"/>
                    <a:pt x="109180" y="127906"/>
                    <a:pt x="121839" y="115227"/>
                  </a:cubicBezTo>
                  <a:cubicBezTo>
                    <a:pt x="134497" y="102568"/>
                    <a:pt x="141611" y="85410"/>
                    <a:pt x="141611" y="67500"/>
                  </a:cubicBezTo>
                  <a:cubicBezTo>
                    <a:pt x="141611" y="49610"/>
                    <a:pt x="134497" y="32432"/>
                    <a:pt x="121839" y="19773"/>
                  </a:cubicBezTo>
                  <a:cubicBezTo>
                    <a:pt x="108657" y="6591"/>
                    <a:pt x="91379" y="0"/>
                    <a:pt x="74101" y="0"/>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3"/>
            <p:cNvSpPr/>
            <p:nvPr/>
          </p:nvSpPr>
          <p:spPr>
            <a:xfrm>
              <a:off x="38619300" y="32293100"/>
              <a:ext cx="3540300" cy="3375000"/>
            </a:xfrm>
            <a:custGeom>
              <a:rect b="b" l="l" r="r" t="t"/>
              <a:pathLst>
                <a:path extrusionOk="0" h="135000" w="141612">
                  <a:moveTo>
                    <a:pt x="74101" y="0"/>
                  </a:moveTo>
                  <a:cubicBezTo>
                    <a:pt x="56824" y="0"/>
                    <a:pt x="39546" y="6591"/>
                    <a:pt x="26364" y="19773"/>
                  </a:cubicBezTo>
                  <a:cubicBezTo>
                    <a:pt x="0" y="46137"/>
                    <a:pt x="0" y="88884"/>
                    <a:pt x="26364" y="115227"/>
                  </a:cubicBezTo>
                  <a:cubicBezTo>
                    <a:pt x="39023" y="127906"/>
                    <a:pt x="56201" y="134999"/>
                    <a:pt x="74091" y="134999"/>
                  </a:cubicBezTo>
                  <a:cubicBezTo>
                    <a:pt x="92002" y="134999"/>
                    <a:pt x="109180" y="127906"/>
                    <a:pt x="121839" y="115227"/>
                  </a:cubicBezTo>
                  <a:cubicBezTo>
                    <a:pt x="134497" y="102568"/>
                    <a:pt x="141611" y="85410"/>
                    <a:pt x="141611" y="67500"/>
                  </a:cubicBezTo>
                  <a:cubicBezTo>
                    <a:pt x="141611" y="49610"/>
                    <a:pt x="134497" y="32432"/>
                    <a:pt x="121839" y="19773"/>
                  </a:cubicBezTo>
                  <a:cubicBezTo>
                    <a:pt x="108657" y="6591"/>
                    <a:pt x="91379" y="0"/>
                    <a:pt x="74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3"/>
            <p:cNvSpPr/>
            <p:nvPr/>
          </p:nvSpPr>
          <p:spPr>
            <a:xfrm>
              <a:off x="38532475" y="32175525"/>
              <a:ext cx="3015625" cy="2747425"/>
            </a:xfrm>
            <a:custGeom>
              <a:rect b="b" l="l" r="r" t="t"/>
              <a:pathLst>
                <a:path extrusionOk="0" h="109897" w="120625">
                  <a:moveTo>
                    <a:pt x="60310" y="1"/>
                  </a:moveTo>
                  <a:cubicBezTo>
                    <a:pt x="46247" y="1"/>
                    <a:pt x="32181" y="5362"/>
                    <a:pt x="21447" y="16086"/>
                  </a:cubicBezTo>
                  <a:cubicBezTo>
                    <a:pt x="0" y="37553"/>
                    <a:pt x="0" y="72349"/>
                    <a:pt x="21447" y="93796"/>
                  </a:cubicBezTo>
                  <a:cubicBezTo>
                    <a:pt x="32181" y="104530"/>
                    <a:pt x="46247" y="109897"/>
                    <a:pt x="60310" y="109897"/>
                  </a:cubicBezTo>
                  <a:cubicBezTo>
                    <a:pt x="74373" y="109897"/>
                    <a:pt x="88434" y="104530"/>
                    <a:pt x="99157" y="93796"/>
                  </a:cubicBezTo>
                  <a:cubicBezTo>
                    <a:pt x="120625" y="72349"/>
                    <a:pt x="120625" y="37553"/>
                    <a:pt x="99157" y="16086"/>
                  </a:cubicBezTo>
                  <a:cubicBezTo>
                    <a:pt x="88434" y="5362"/>
                    <a:pt x="74373" y="1"/>
                    <a:pt x="6031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39106300" y="39701625"/>
              <a:ext cx="25" cy="25"/>
            </a:xfrm>
            <a:custGeom>
              <a:rect b="b" l="l" r="r" t="t"/>
              <a:pathLst>
                <a:path extrusionOk="0" h="1" w="1">
                  <a:moveTo>
                    <a:pt x="0" y="0"/>
                  </a:move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3"/>
            <p:cNvSpPr/>
            <p:nvPr/>
          </p:nvSpPr>
          <p:spPr>
            <a:xfrm>
              <a:off x="39019975" y="38449875"/>
              <a:ext cx="5351250" cy="4133325"/>
            </a:xfrm>
            <a:custGeom>
              <a:rect b="b" l="l" r="r" t="t"/>
              <a:pathLst>
                <a:path extrusionOk="0" h="165333" w="214050">
                  <a:moveTo>
                    <a:pt x="214050" y="0"/>
                  </a:moveTo>
                  <a:lnTo>
                    <a:pt x="3453" y="50070"/>
                  </a:lnTo>
                  <a:lnTo>
                    <a:pt x="1" y="136380"/>
                  </a:lnTo>
                  <a:cubicBezTo>
                    <a:pt x="20473" y="156852"/>
                    <a:pt x="59938" y="165333"/>
                    <a:pt x="99661" y="165333"/>
                  </a:cubicBezTo>
                  <a:cubicBezTo>
                    <a:pt x="150352" y="165333"/>
                    <a:pt x="201462" y="151521"/>
                    <a:pt x="214050" y="131191"/>
                  </a:cubicBezTo>
                  <a:lnTo>
                    <a:pt x="214050" y="0"/>
                  </a:ln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3"/>
            <p:cNvSpPr/>
            <p:nvPr/>
          </p:nvSpPr>
          <p:spPr>
            <a:xfrm>
              <a:off x="45737525" y="43369525"/>
              <a:ext cx="891875" cy="57575"/>
            </a:xfrm>
            <a:custGeom>
              <a:rect b="b" l="l" r="r" t="t"/>
              <a:pathLst>
                <a:path extrusionOk="0" h="2303" w="35675">
                  <a:moveTo>
                    <a:pt x="0" y="1"/>
                  </a:moveTo>
                  <a:lnTo>
                    <a:pt x="35675"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45666375" y="43300375"/>
              <a:ext cx="1033650" cy="195250"/>
            </a:xfrm>
            <a:custGeom>
              <a:rect b="b" l="l" r="r" t="t"/>
              <a:pathLst>
                <a:path extrusionOk="0" h="7810" w="41346">
                  <a:moveTo>
                    <a:pt x="2857" y="0"/>
                  </a:moveTo>
                  <a:cubicBezTo>
                    <a:pt x="1398" y="0"/>
                    <a:pt x="185" y="1124"/>
                    <a:pt x="84" y="2578"/>
                  </a:cubicBezTo>
                  <a:cubicBezTo>
                    <a:pt x="0" y="4106"/>
                    <a:pt x="1151" y="5403"/>
                    <a:pt x="2679" y="5508"/>
                  </a:cubicBezTo>
                  <a:lnTo>
                    <a:pt x="38353" y="7809"/>
                  </a:lnTo>
                  <a:lnTo>
                    <a:pt x="38521" y="7809"/>
                  </a:lnTo>
                  <a:cubicBezTo>
                    <a:pt x="39964" y="7809"/>
                    <a:pt x="41199" y="6700"/>
                    <a:pt x="41283" y="5236"/>
                  </a:cubicBezTo>
                  <a:cubicBezTo>
                    <a:pt x="41345" y="3708"/>
                    <a:pt x="40195" y="2411"/>
                    <a:pt x="38688" y="2306"/>
                  </a:cubicBezTo>
                  <a:lnTo>
                    <a:pt x="3013" y="5"/>
                  </a:lnTo>
                  <a:cubicBezTo>
                    <a:pt x="2961" y="2"/>
                    <a:pt x="2909" y="0"/>
                    <a:pt x="2857"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3"/>
            <p:cNvSpPr/>
            <p:nvPr/>
          </p:nvSpPr>
          <p:spPr>
            <a:xfrm>
              <a:off x="45047025" y="43973700"/>
              <a:ext cx="1093300" cy="57550"/>
            </a:xfrm>
            <a:custGeom>
              <a:rect b="b" l="l" r="r" t="t"/>
              <a:pathLst>
                <a:path extrusionOk="0" h="2302" w="43732">
                  <a:moveTo>
                    <a:pt x="1" y="0"/>
                  </a:moveTo>
                  <a:lnTo>
                    <a:pt x="43731"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3"/>
            <p:cNvSpPr/>
            <p:nvPr/>
          </p:nvSpPr>
          <p:spPr>
            <a:xfrm>
              <a:off x="44975900" y="43904500"/>
              <a:ext cx="1235025" cy="195275"/>
            </a:xfrm>
            <a:custGeom>
              <a:rect b="b" l="l" r="r" t="t"/>
              <a:pathLst>
                <a:path extrusionOk="0" h="7811" w="49401">
                  <a:moveTo>
                    <a:pt x="2804" y="0"/>
                  </a:moveTo>
                  <a:cubicBezTo>
                    <a:pt x="1341" y="0"/>
                    <a:pt x="164" y="1157"/>
                    <a:pt x="84" y="2622"/>
                  </a:cubicBezTo>
                  <a:cubicBezTo>
                    <a:pt x="0" y="4129"/>
                    <a:pt x="1172" y="5447"/>
                    <a:pt x="2699" y="5509"/>
                  </a:cubicBezTo>
                  <a:lnTo>
                    <a:pt x="46430" y="7811"/>
                  </a:lnTo>
                  <a:lnTo>
                    <a:pt x="46576" y="7811"/>
                  </a:lnTo>
                  <a:cubicBezTo>
                    <a:pt x="48041" y="7811"/>
                    <a:pt x="49275" y="6702"/>
                    <a:pt x="49338" y="5196"/>
                  </a:cubicBezTo>
                  <a:cubicBezTo>
                    <a:pt x="49401" y="3689"/>
                    <a:pt x="48229" y="2371"/>
                    <a:pt x="46723" y="2308"/>
                  </a:cubicBezTo>
                  <a:lnTo>
                    <a:pt x="2992" y="7"/>
                  </a:lnTo>
                  <a:cubicBezTo>
                    <a:pt x="2929" y="2"/>
                    <a:pt x="2866" y="0"/>
                    <a:pt x="2804"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3"/>
            <p:cNvSpPr/>
            <p:nvPr/>
          </p:nvSpPr>
          <p:spPr>
            <a:xfrm>
              <a:off x="45507350" y="44462800"/>
              <a:ext cx="949425" cy="57550"/>
            </a:xfrm>
            <a:custGeom>
              <a:rect b="b" l="l" r="r" t="t"/>
              <a:pathLst>
                <a:path extrusionOk="0" h="2302" w="37977">
                  <a:moveTo>
                    <a:pt x="1" y="2302"/>
                  </a:moveTo>
                  <a:lnTo>
                    <a:pt x="37977"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3"/>
            <p:cNvSpPr/>
            <p:nvPr/>
          </p:nvSpPr>
          <p:spPr>
            <a:xfrm>
              <a:off x="45436225" y="44393625"/>
              <a:ext cx="1092750" cy="195250"/>
            </a:xfrm>
            <a:custGeom>
              <a:rect b="b" l="l" r="r" t="t"/>
              <a:pathLst>
                <a:path extrusionOk="0" h="7810" w="43710">
                  <a:moveTo>
                    <a:pt x="40828" y="1"/>
                  </a:moveTo>
                  <a:cubicBezTo>
                    <a:pt x="40777" y="1"/>
                    <a:pt x="40726" y="2"/>
                    <a:pt x="40676" y="5"/>
                  </a:cubicBezTo>
                  <a:lnTo>
                    <a:pt x="2699" y="2307"/>
                  </a:lnTo>
                  <a:cubicBezTo>
                    <a:pt x="1172" y="2411"/>
                    <a:pt x="0" y="3709"/>
                    <a:pt x="105" y="5236"/>
                  </a:cubicBezTo>
                  <a:cubicBezTo>
                    <a:pt x="188" y="6701"/>
                    <a:pt x="1423" y="7810"/>
                    <a:pt x="2846" y="7810"/>
                  </a:cubicBezTo>
                  <a:lnTo>
                    <a:pt x="3034" y="7810"/>
                  </a:lnTo>
                  <a:lnTo>
                    <a:pt x="41010" y="5508"/>
                  </a:lnTo>
                  <a:cubicBezTo>
                    <a:pt x="42517" y="5403"/>
                    <a:pt x="43709" y="4106"/>
                    <a:pt x="43605" y="2579"/>
                  </a:cubicBezTo>
                  <a:cubicBezTo>
                    <a:pt x="43504" y="1124"/>
                    <a:pt x="42252" y="1"/>
                    <a:pt x="40828"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3"/>
            <p:cNvSpPr/>
            <p:nvPr/>
          </p:nvSpPr>
          <p:spPr>
            <a:xfrm>
              <a:off x="47895250" y="43369525"/>
              <a:ext cx="891900" cy="57575"/>
            </a:xfrm>
            <a:custGeom>
              <a:rect b="b" l="l" r="r" t="t"/>
              <a:pathLst>
                <a:path extrusionOk="0" h="2303" w="35676">
                  <a:moveTo>
                    <a:pt x="1" y="1"/>
                  </a:moveTo>
                  <a:lnTo>
                    <a:pt x="35676"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3"/>
            <p:cNvSpPr/>
            <p:nvPr/>
          </p:nvSpPr>
          <p:spPr>
            <a:xfrm>
              <a:off x="47824125" y="43300375"/>
              <a:ext cx="1033650" cy="195250"/>
            </a:xfrm>
            <a:custGeom>
              <a:rect b="b" l="l" r="r" t="t"/>
              <a:pathLst>
                <a:path extrusionOk="0" h="7810" w="41346">
                  <a:moveTo>
                    <a:pt x="2861" y="0"/>
                  </a:moveTo>
                  <a:cubicBezTo>
                    <a:pt x="1437" y="0"/>
                    <a:pt x="185" y="1124"/>
                    <a:pt x="84" y="2578"/>
                  </a:cubicBezTo>
                  <a:cubicBezTo>
                    <a:pt x="0" y="4106"/>
                    <a:pt x="1151" y="5403"/>
                    <a:pt x="2679" y="5508"/>
                  </a:cubicBezTo>
                  <a:lnTo>
                    <a:pt x="38353" y="7809"/>
                  </a:lnTo>
                  <a:lnTo>
                    <a:pt x="38521" y="7809"/>
                  </a:lnTo>
                  <a:cubicBezTo>
                    <a:pt x="39985" y="7809"/>
                    <a:pt x="41199" y="6700"/>
                    <a:pt x="41283" y="5236"/>
                  </a:cubicBezTo>
                  <a:cubicBezTo>
                    <a:pt x="41345" y="3708"/>
                    <a:pt x="40195" y="2411"/>
                    <a:pt x="38688" y="2306"/>
                  </a:cubicBezTo>
                  <a:lnTo>
                    <a:pt x="3013" y="5"/>
                  </a:lnTo>
                  <a:cubicBezTo>
                    <a:pt x="2962" y="2"/>
                    <a:pt x="2912" y="0"/>
                    <a:pt x="2861"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3"/>
            <p:cNvSpPr/>
            <p:nvPr/>
          </p:nvSpPr>
          <p:spPr>
            <a:xfrm>
              <a:off x="47204775" y="43973700"/>
              <a:ext cx="1093275" cy="57550"/>
            </a:xfrm>
            <a:custGeom>
              <a:rect b="b" l="l" r="r" t="t"/>
              <a:pathLst>
                <a:path extrusionOk="0" h="2302" w="43731">
                  <a:moveTo>
                    <a:pt x="1" y="0"/>
                  </a:moveTo>
                  <a:lnTo>
                    <a:pt x="43731"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3"/>
            <p:cNvSpPr/>
            <p:nvPr/>
          </p:nvSpPr>
          <p:spPr>
            <a:xfrm>
              <a:off x="47133650" y="43904500"/>
              <a:ext cx="1235025" cy="195275"/>
            </a:xfrm>
            <a:custGeom>
              <a:rect b="b" l="l" r="r" t="t"/>
              <a:pathLst>
                <a:path extrusionOk="0" h="7811" w="49401">
                  <a:moveTo>
                    <a:pt x="2803" y="0"/>
                  </a:moveTo>
                  <a:cubicBezTo>
                    <a:pt x="1341" y="0"/>
                    <a:pt x="164" y="1157"/>
                    <a:pt x="84" y="2622"/>
                  </a:cubicBezTo>
                  <a:cubicBezTo>
                    <a:pt x="0" y="4129"/>
                    <a:pt x="1172" y="5447"/>
                    <a:pt x="2699" y="5509"/>
                  </a:cubicBezTo>
                  <a:lnTo>
                    <a:pt x="46430" y="7811"/>
                  </a:lnTo>
                  <a:lnTo>
                    <a:pt x="46576" y="7811"/>
                  </a:lnTo>
                  <a:cubicBezTo>
                    <a:pt x="48041" y="7811"/>
                    <a:pt x="49275" y="6702"/>
                    <a:pt x="49338" y="5196"/>
                  </a:cubicBezTo>
                  <a:cubicBezTo>
                    <a:pt x="49401" y="3689"/>
                    <a:pt x="48229" y="2371"/>
                    <a:pt x="46723" y="2308"/>
                  </a:cubicBezTo>
                  <a:lnTo>
                    <a:pt x="2992" y="7"/>
                  </a:lnTo>
                  <a:cubicBezTo>
                    <a:pt x="2929" y="2"/>
                    <a:pt x="2866" y="0"/>
                    <a:pt x="2803"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3"/>
            <p:cNvSpPr/>
            <p:nvPr/>
          </p:nvSpPr>
          <p:spPr>
            <a:xfrm>
              <a:off x="47665100" y="44462800"/>
              <a:ext cx="949425" cy="57550"/>
            </a:xfrm>
            <a:custGeom>
              <a:rect b="b" l="l" r="r" t="t"/>
              <a:pathLst>
                <a:path extrusionOk="0" h="2302" w="37977">
                  <a:moveTo>
                    <a:pt x="1" y="2302"/>
                  </a:moveTo>
                  <a:lnTo>
                    <a:pt x="37977"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47593950" y="44393625"/>
              <a:ext cx="1092775" cy="195250"/>
            </a:xfrm>
            <a:custGeom>
              <a:rect b="b" l="l" r="r" t="t"/>
              <a:pathLst>
                <a:path extrusionOk="0" h="7810" w="43711">
                  <a:moveTo>
                    <a:pt x="40829" y="1"/>
                  </a:moveTo>
                  <a:cubicBezTo>
                    <a:pt x="40778" y="1"/>
                    <a:pt x="40727" y="2"/>
                    <a:pt x="40676" y="5"/>
                  </a:cubicBezTo>
                  <a:lnTo>
                    <a:pt x="2700" y="2307"/>
                  </a:lnTo>
                  <a:cubicBezTo>
                    <a:pt x="1173" y="2411"/>
                    <a:pt x="1" y="3709"/>
                    <a:pt x="106" y="5236"/>
                  </a:cubicBezTo>
                  <a:cubicBezTo>
                    <a:pt x="189" y="6701"/>
                    <a:pt x="1424" y="7810"/>
                    <a:pt x="2847" y="7810"/>
                  </a:cubicBezTo>
                  <a:lnTo>
                    <a:pt x="3035" y="7810"/>
                  </a:lnTo>
                  <a:lnTo>
                    <a:pt x="41011" y="5508"/>
                  </a:lnTo>
                  <a:cubicBezTo>
                    <a:pt x="42518" y="5403"/>
                    <a:pt x="43710" y="4106"/>
                    <a:pt x="43606" y="2579"/>
                  </a:cubicBezTo>
                  <a:cubicBezTo>
                    <a:pt x="43505" y="1124"/>
                    <a:pt x="42252" y="1"/>
                    <a:pt x="40829"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a:off x="49563925" y="43973700"/>
              <a:ext cx="891875" cy="57550"/>
            </a:xfrm>
            <a:custGeom>
              <a:rect b="b" l="l" r="r" t="t"/>
              <a:pathLst>
                <a:path extrusionOk="0" h="2302" w="35675">
                  <a:moveTo>
                    <a:pt x="0" y="0"/>
                  </a:moveTo>
                  <a:lnTo>
                    <a:pt x="35675"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3"/>
            <p:cNvSpPr/>
            <p:nvPr/>
          </p:nvSpPr>
          <p:spPr>
            <a:xfrm>
              <a:off x="49492775" y="43904500"/>
              <a:ext cx="1033650" cy="195275"/>
            </a:xfrm>
            <a:custGeom>
              <a:rect b="b" l="l" r="r" t="t"/>
              <a:pathLst>
                <a:path extrusionOk="0" h="7811" w="41346">
                  <a:moveTo>
                    <a:pt x="2824" y="0"/>
                  </a:moveTo>
                  <a:cubicBezTo>
                    <a:pt x="1380" y="0"/>
                    <a:pt x="185" y="1136"/>
                    <a:pt x="84" y="2580"/>
                  </a:cubicBezTo>
                  <a:cubicBezTo>
                    <a:pt x="1" y="4108"/>
                    <a:pt x="1151" y="5405"/>
                    <a:pt x="2679" y="5509"/>
                  </a:cubicBezTo>
                  <a:lnTo>
                    <a:pt x="38354" y="7811"/>
                  </a:lnTo>
                  <a:lnTo>
                    <a:pt x="38521" y="7811"/>
                  </a:lnTo>
                  <a:cubicBezTo>
                    <a:pt x="39965" y="7811"/>
                    <a:pt x="41199" y="6702"/>
                    <a:pt x="41283" y="5237"/>
                  </a:cubicBezTo>
                  <a:cubicBezTo>
                    <a:pt x="41346" y="3710"/>
                    <a:pt x="40195" y="2413"/>
                    <a:pt x="38688" y="2308"/>
                  </a:cubicBezTo>
                  <a:lnTo>
                    <a:pt x="3014" y="7"/>
                  </a:lnTo>
                  <a:cubicBezTo>
                    <a:pt x="2950" y="2"/>
                    <a:pt x="2887" y="0"/>
                    <a:pt x="2824"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3"/>
            <p:cNvSpPr/>
            <p:nvPr/>
          </p:nvSpPr>
          <p:spPr>
            <a:xfrm>
              <a:off x="48873450" y="44577875"/>
              <a:ext cx="1093275" cy="57550"/>
            </a:xfrm>
            <a:custGeom>
              <a:rect b="b" l="l" r="r" t="t"/>
              <a:pathLst>
                <a:path extrusionOk="0" h="2302" w="43731">
                  <a:moveTo>
                    <a:pt x="0" y="0"/>
                  </a:moveTo>
                  <a:lnTo>
                    <a:pt x="43730"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3"/>
            <p:cNvSpPr/>
            <p:nvPr/>
          </p:nvSpPr>
          <p:spPr>
            <a:xfrm>
              <a:off x="48802300" y="44508525"/>
              <a:ext cx="1235025" cy="195425"/>
            </a:xfrm>
            <a:custGeom>
              <a:rect b="b" l="l" r="r" t="t"/>
              <a:pathLst>
                <a:path extrusionOk="0" h="7817" w="49401">
                  <a:moveTo>
                    <a:pt x="2746" y="1"/>
                  </a:moveTo>
                  <a:cubicBezTo>
                    <a:pt x="1328" y="1"/>
                    <a:pt x="163" y="1183"/>
                    <a:pt x="84" y="2628"/>
                  </a:cubicBezTo>
                  <a:cubicBezTo>
                    <a:pt x="0" y="4134"/>
                    <a:pt x="1172" y="5452"/>
                    <a:pt x="2700" y="5515"/>
                  </a:cubicBezTo>
                  <a:lnTo>
                    <a:pt x="46430" y="7817"/>
                  </a:lnTo>
                  <a:lnTo>
                    <a:pt x="46576" y="7817"/>
                  </a:lnTo>
                  <a:cubicBezTo>
                    <a:pt x="48041" y="7817"/>
                    <a:pt x="49276" y="6708"/>
                    <a:pt x="49338" y="5201"/>
                  </a:cubicBezTo>
                  <a:cubicBezTo>
                    <a:pt x="49401" y="3695"/>
                    <a:pt x="48229" y="2377"/>
                    <a:pt x="46723" y="2314"/>
                  </a:cubicBezTo>
                  <a:lnTo>
                    <a:pt x="2993" y="12"/>
                  </a:lnTo>
                  <a:cubicBezTo>
                    <a:pt x="2910" y="4"/>
                    <a:pt x="2828" y="1"/>
                    <a:pt x="2746"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3"/>
            <p:cNvSpPr/>
            <p:nvPr/>
          </p:nvSpPr>
          <p:spPr>
            <a:xfrm>
              <a:off x="49333750" y="45066950"/>
              <a:ext cx="949450" cy="57575"/>
            </a:xfrm>
            <a:custGeom>
              <a:rect b="b" l="l" r="r" t="t"/>
              <a:pathLst>
                <a:path extrusionOk="0" h="2303" w="37978">
                  <a:moveTo>
                    <a:pt x="1" y="2302"/>
                  </a:moveTo>
                  <a:lnTo>
                    <a:pt x="37977"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3"/>
            <p:cNvSpPr/>
            <p:nvPr/>
          </p:nvSpPr>
          <p:spPr>
            <a:xfrm>
              <a:off x="49262625" y="44997850"/>
              <a:ext cx="1092750" cy="195200"/>
            </a:xfrm>
            <a:custGeom>
              <a:rect b="b" l="l" r="r" t="t"/>
              <a:pathLst>
                <a:path extrusionOk="0" h="7808" w="43710">
                  <a:moveTo>
                    <a:pt x="40794" y="0"/>
                  </a:moveTo>
                  <a:cubicBezTo>
                    <a:pt x="40755" y="0"/>
                    <a:pt x="40715" y="1"/>
                    <a:pt x="40676" y="3"/>
                  </a:cubicBezTo>
                  <a:lnTo>
                    <a:pt x="2699" y="2305"/>
                  </a:lnTo>
                  <a:cubicBezTo>
                    <a:pt x="1172" y="2409"/>
                    <a:pt x="0" y="3706"/>
                    <a:pt x="105" y="5234"/>
                  </a:cubicBezTo>
                  <a:cubicBezTo>
                    <a:pt x="189" y="6698"/>
                    <a:pt x="1423" y="7807"/>
                    <a:pt x="2846" y="7807"/>
                  </a:cubicBezTo>
                  <a:lnTo>
                    <a:pt x="3034" y="7807"/>
                  </a:lnTo>
                  <a:lnTo>
                    <a:pt x="41011" y="5506"/>
                  </a:lnTo>
                  <a:cubicBezTo>
                    <a:pt x="42517" y="5401"/>
                    <a:pt x="43710" y="4104"/>
                    <a:pt x="43605" y="2577"/>
                  </a:cubicBezTo>
                  <a:cubicBezTo>
                    <a:pt x="43503" y="1110"/>
                    <a:pt x="42232" y="0"/>
                    <a:pt x="40794"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3"/>
            <p:cNvSpPr/>
            <p:nvPr/>
          </p:nvSpPr>
          <p:spPr>
            <a:xfrm>
              <a:off x="49305000" y="45671125"/>
              <a:ext cx="891875" cy="57575"/>
            </a:xfrm>
            <a:custGeom>
              <a:rect b="b" l="l" r="r" t="t"/>
              <a:pathLst>
                <a:path extrusionOk="0" h="2303" w="35675">
                  <a:moveTo>
                    <a:pt x="0" y="1"/>
                  </a:moveTo>
                  <a:lnTo>
                    <a:pt x="35675"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3"/>
            <p:cNvSpPr/>
            <p:nvPr/>
          </p:nvSpPr>
          <p:spPr>
            <a:xfrm>
              <a:off x="49233850" y="45601925"/>
              <a:ext cx="1033650" cy="195300"/>
            </a:xfrm>
            <a:custGeom>
              <a:rect b="b" l="l" r="r" t="t"/>
              <a:pathLst>
                <a:path extrusionOk="0" h="7812" w="41346">
                  <a:moveTo>
                    <a:pt x="2824" y="0"/>
                  </a:moveTo>
                  <a:cubicBezTo>
                    <a:pt x="1380" y="0"/>
                    <a:pt x="184" y="1136"/>
                    <a:pt x="84" y="2580"/>
                  </a:cubicBezTo>
                  <a:cubicBezTo>
                    <a:pt x="0" y="4108"/>
                    <a:pt x="1151" y="5405"/>
                    <a:pt x="2679" y="5510"/>
                  </a:cubicBezTo>
                  <a:lnTo>
                    <a:pt x="38353" y="7811"/>
                  </a:lnTo>
                  <a:lnTo>
                    <a:pt x="38521" y="7811"/>
                  </a:lnTo>
                  <a:cubicBezTo>
                    <a:pt x="39965" y="7811"/>
                    <a:pt x="41199" y="6702"/>
                    <a:pt x="41283" y="5238"/>
                  </a:cubicBezTo>
                  <a:cubicBezTo>
                    <a:pt x="41346" y="3710"/>
                    <a:pt x="40195" y="2413"/>
                    <a:pt x="38688" y="2308"/>
                  </a:cubicBezTo>
                  <a:lnTo>
                    <a:pt x="3013" y="7"/>
                  </a:lnTo>
                  <a:cubicBezTo>
                    <a:pt x="2950" y="2"/>
                    <a:pt x="2887" y="0"/>
                    <a:pt x="2824"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3"/>
            <p:cNvSpPr/>
            <p:nvPr/>
          </p:nvSpPr>
          <p:spPr>
            <a:xfrm>
              <a:off x="48614500" y="46275300"/>
              <a:ext cx="1093300" cy="57550"/>
            </a:xfrm>
            <a:custGeom>
              <a:rect b="b" l="l" r="r" t="t"/>
              <a:pathLst>
                <a:path extrusionOk="0" h="2302" w="43732">
                  <a:moveTo>
                    <a:pt x="1" y="0"/>
                  </a:moveTo>
                  <a:lnTo>
                    <a:pt x="43731"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3"/>
            <p:cNvSpPr/>
            <p:nvPr/>
          </p:nvSpPr>
          <p:spPr>
            <a:xfrm>
              <a:off x="48543375" y="46206100"/>
              <a:ext cx="1235025" cy="195275"/>
            </a:xfrm>
            <a:custGeom>
              <a:rect b="b" l="l" r="r" t="t"/>
              <a:pathLst>
                <a:path extrusionOk="0" h="7811" w="49401">
                  <a:moveTo>
                    <a:pt x="2808" y="0"/>
                  </a:moveTo>
                  <a:cubicBezTo>
                    <a:pt x="1380" y="0"/>
                    <a:pt x="164" y="1157"/>
                    <a:pt x="84" y="2622"/>
                  </a:cubicBezTo>
                  <a:cubicBezTo>
                    <a:pt x="0" y="4128"/>
                    <a:pt x="1172" y="5447"/>
                    <a:pt x="2699" y="5509"/>
                  </a:cubicBezTo>
                  <a:lnTo>
                    <a:pt x="46430" y="7811"/>
                  </a:lnTo>
                  <a:lnTo>
                    <a:pt x="46576" y="7811"/>
                  </a:lnTo>
                  <a:cubicBezTo>
                    <a:pt x="48041" y="7811"/>
                    <a:pt x="49275" y="6702"/>
                    <a:pt x="49338" y="5196"/>
                  </a:cubicBezTo>
                  <a:cubicBezTo>
                    <a:pt x="49401" y="3689"/>
                    <a:pt x="48229" y="2371"/>
                    <a:pt x="46723" y="2308"/>
                  </a:cubicBezTo>
                  <a:lnTo>
                    <a:pt x="2992" y="6"/>
                  </a:lnTo>
                  <a:cubicBezTo>
                    <a:pt x="2931" y="2"/>
                    <a:pt x="2869" y="0"/>
                    <a:pt x="2808"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3"/>
            <p:cNvSpPr/>
            <p:nvPr/>
          </p:nvSpPr>
          <p:spPr>
            <a:xfrm>
              <a:off x="49074825" y="46764375"/>
              <a:ext cx="949425" cy="57575"/>
            </a:xfrm>
            <a:custGeom>
              <a:rect b="b" l="l" r="r" t="t"/>
              <a:pathLst>
                <a:path extrusionOk="0" h="2303" w="37977">
                  <a:moveTo>
                    <a:pt x="1" y="2303"/>
                  </a:moveTo>
                  <a:lnTo>
                    <a:pt x="37977"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3"/>
            <p:cNvSpPr/>
            <p:nvPr/>
          </p:nvSpPr>
          <p:spPr>
            <a:xfrm>
              <a:off x="49003700" y="46695275"/>
              <a:ext cx="1092750" cy="195200"/>
            </a:xfrm>
            <a:custGeom>
              <a:rect b="b" l="l" r="r" t="t"/>
              <a:pathLst>
                <a:path extrusionOk="0" h="7808" w="43710">
                  <a:moveTo>
                    <a:pt x="40792" y="1"/>
                  </a:moveTo>
                  <a:cubicBezTo>
                    <a:pt x="40753" y="1"/>
                    <a:pt x="40714" y="1"/>
                    <a:pt x="40676" y="3"/>
                  </a:cubicBezTo>
                  <a:lnTo>
                    <a:pt x="2699" y="2305"/>
                  </a:lnTo>
                  <a:cubicBezTo>
                    <a:pt x="1172" y="2409"/>
                    <a:pt x="0" y="3707"/>
                    <a:pt x="105" y="5234"/>
                  </a:cubicBezTo>
                  <a:cubicBezTo>
                    <a:pt x="188" y="6699"/>
                    <a:pt x="1423" y="7808"/>
                    <a:pt x="2846" y="7808"/>
                  </a:cubicBezTo>
                  <a:lnTo>
                    <a:pt x="3034" y="7808"/>
                  </a:lnTo>
                  <a:lnTo>
                    <a:pt x="41010" y="5506"/>
                  </a:lnTo>
                  <a:cubicBezTo>
                    <a:pt x="42517" y="5401"/>
                    <a:pt x="43709" y="4104"/>
                    <a:pt x="43605" y="2577"/>
                  </a:cubicBezTo>
                  <a:cubicBezTo>
                    <a:pt x="43503" y="1110"/>
                    <a:pt x="42212" y="1"/>
                    <a:pt x="40792"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3"/>
            <p:cNvSpPr/>
            <p:nvPr/>
          </p:nvSpPr>
          <p:spPr>
            <a:xfrm>
              <a:off x="47693875" y="46447925"/>
              <a:ext cx="891875" cy="57550"/>
            </a:xfrm>
            <a:custGeom>
              <a:rect b="b" l="l" r="r" t="t"/>
              <a:pathLst>
                <a:path extrusionOk="0" h="2302" w="35675">
                  <a:moveTo>
                    <a:pt x="0" y="0"/>
                  </a:moveTo>
                  <a:lnTo>
                    <a:pt x="35675"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3"/>
            <p:cNvSpPr/>
            <p:nvPr/>
          </p:nvSpPr>
          <p:spPr>
            <a:xfrm>
              <a:off x="47622725" y="46378750"/>
              <a:ext cx="1033650" cy="195250"/>
            </a:xfrm>
            <a:custGeom>
              <a:rect b="b" l="l" r="r" t="t"/>
              <a:pathLst>
                <a:path extrusionOk="0" h="7810" w="41346">
                  <a:moveTo>
                    <a:pt x="2857" y="1"/>
                  </a:moveTo>
                  <a:cubicBezTo>
                    <a:pt x="1399" y="1"/>
                    <a:pt x="185" y="1124"/>
                    <a:pt x="84" y="2579"/>
                  </a:cubicBezTo>
                  <a:cubicBezTo>
                    <a:pt x="1" y="4106"/>
                    <a:pt x="1152" y="5404"/>
                    <a:pt x="2679" y="5508"/>
                  </a:cubicBezTo>
                  <a:lnTo>
                    <a:pt x="38354" y="7810"/>
                  </a:lnTo>
                  <a:lnTo>
                    <a:pt x="38521" y="7810"/>
                  </a:lnTo>
                  <a:cubicBezTo>
                    <a:pt x="39965" y="7810"/>
                    <a:pt x="41199" y="6701"/>
                    <a:pt x="41283" y="5236"/>
                  </a:cubicBezTo>
                  <a:cubicBezTo>
                    <a:pt x="41346" y="3709"/>
                    <a:pt x="40195" y="2411"/>
                    <a:pt x="38688" y="2307"/>
                  </a:cubicBezTo>
                  <a:lnTo>
                    <a:pt x="3014" y="5"/>
                  </a:lnTo>
                  <a:cubicBezTo>
                    <a:pt x="2961" y="2"/>
                    <a:pt x="2909" y="1"/>
                    <a:pt x="2857"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3"/>
            <p:cNvSpPr/>
            <p:nvPr/>
          </p:nvSpPr>
          <p:spPr>
            <a:xfrm>
              <a:off x="47003400" y="47052075"/>
              <a:ext cx="1093275" cy="57575"/>
            </a:xfrm>
            <a:custGeom>
              <a:rect b="b" l="l" r="r" t="t"/>
              <a:pathLst>
                <a:path extrusionOk="0" h="2303" w="43731">
                  <a:moveTo>
                    <a:pt x="0" y="1"/>
                  </a:moveTo>
                  <a:lnTo>
                    <a:pt x="43731" y="2303"/>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3"/>
            <p:cNvSpPr/>
            <p:nvPr/>
          </p:nvSpPr>
          <p:spPr>
            <a:xfrm>
              <a:off x="46932250" y="46982300"/>
              <a:ext cx="1235050" cy="195875"/>
            </a:xfrm>
            <a:custGeom>
              <a:rect b="b" l="l" r="r" t="t"/>
              <a:pathLst>
                <a:path extrusionOk="0" h="7835" w="49402">
                  <a:moveTo>
                    <a:pt x="2776" y="0"/>
                  </a:moveTo>
                  <a:cubicBezTo>
                    <a:pt x="1327" y="0"/>
                    <a:pt x="164" y="1189"/>
                    <a:pt x="84" y="2625"/>
                  </a:cubicBezTo>
                  <a:cubicBezTo>
                    <a:pt x="1" y="4152"/>
                    <a:pt x="1172" y="5449"/>
                    <a:pt x="2700" y="5533"/>
                  </a:cubicBezTo>
                  <a:lnTo>
                    <a:pt x="46430" y="7835"/>
                  </a:lnTo>
                  <a:lnTo>
                    <a:pt x="46577" y="7835"/>
                  </a:lnTo>
                  <a:cubicBezTo>
                    <a:pt x="48041" y="7835"/>
                    <a:pt x="49276" y="6726"/>
                    <a:pt x="49338" y="5219"/>
                  </a:cubicBezTo>
                  <a:cubicBezTo>
                    <a:pt x="49401" y="3713"/>
                    <a:pt x="48229" y="2394"/>
                    <a:pt x="46723" y="2311"/>
                  </a:cubicBezTo>
                  <a:lnTo>
                    <a:pt x="2993" y="9"/>
                  </a:lnTo>
                  <a:cubicBezTo>
                    <a:pt x="2920" y="3"/>
                    <a:pt x="2848" y="0"/>
                    <a:pt x="2776"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3"/>
            <p:cNvSpPr/>
            <p:nvPr/>
          </p:nvSpPr>
          <p:spPr>
            <a:xfrm>
              <a:off x="47463700" y="47541175"/>
              <a:ext cx="949450" cy="57575"/>
            </a:xfrm>
            <a:custGeom>
              <a:rect b="b" l="l" r="r" t="t"/>
              <a:pathLst>
                <a:path extrusionOk="0" h="2303" w="37978">
                  <a:moveTo>
                    <a:pt x="1" y="2302"/>
                  </a:moveTo>
                  <a:lnTo>
                    <a:pt x="37977"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3"/>
            <p:cNvSpPr/>
            <p:nvPr/>
          </p:nvSpPr>
          <p:spPr>
            <a:xfrm>
              <a:off x="47392575" y="47472075"/>
              <a:ext cx="1092750" cy="195175"/>
            </a:xfrm>
            <a:custGeom>
              <a:rect b="b" l="l" r="r" t="t"/>
              <a:pathLst>
                <a:path extrusionOk="0" h="7807" w="43710">
                  <a:moveTo>
                    <a:pt x="40792" y="0"/>
                  </a:moveTo>
                  <a:cubicBezTo>
                    <a:pt x="40754" y="0"/>
                    <a:pt x="40715" y="1"/>
                    <a:pt x="40676" y="3"/>
                  </a:cubicBezTo>
                  <a:lnTo>
                    <a:pt x="2699" y="2304"/>
                  </a:lnTo>
                  <a:cubicBezTo>
                    <a:pt x="1172" y="2409"/>
                    <a:pt x="0" y="3706"/>
                    <a:pt x="105" y="5234"/>
                  </a:cubicBezTo>
                  <a:cubicBezTo>
                    <a:pt x="189" y="6698"/>
                    <a:pt x="1423" y="7807"/>
                    <a:pt x="2846" y="7807"/>
                  </a:cubicBezTo>
                  <a:lnTo>
                    <a:pt x="3034" y="7807"/>
                  </a:lnTo>
                  <a:lnTo>
                    <a:pt x="41011" y="5506"/>
                  </a:lnTo>
                  <a:cubicBezTo>
                    <a:pt x="42517" y="5401"/>
                    <a:pt x="43710" y="4104"/>
                    <a:pt x="43605" y="2576"/>
                  </a:cubicBezTo>
                  <a:cubicBezTo>
                    <a:pt x="43503" y="1110"/>
                    <a:pt x="42212" y="0"/>
                    <a:pt x="40792"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3"/>
            <p:cNvSpPr/>
            <p:nvPr/>
          </p:nvSpPr>
          <p:spPr>
            <a:xfrm>
              <a:off x="45162125" y="46304075"/>
              <a:ext cx="891875" cy="57550"/>
            </a:xfrm>
            <a:custGeom>
              <a:rect b="b" l="l" r="r" t="t"/>
              <a:pathLst>
                <a:path extrusionOk="0" h="2302" w="35675">
                  <a:moveTo>
                    <a:pt x="0" y="0"/>
                  </a:moveTo>
                  <a:lnTo>
                    <a:pt x="35675"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3"/>
            <p:cNvSpPr/>
            <p:nvPr/>
          </p:nvSpPr>
          <p:spPr>
            <a:xfrm>
              <a:off x="45090975" y="46234900"/>
              <a:ext cx="1033650" cy="195250"/>
            </a:xfrm>
            <a:custGeom>
              <a:rect b="b" l="l" r="r" t="t"/>
              <a:pathLst>
                <a:path extrusionOk="0" h="7810" w="41346">
                  <a:moveTo>
                    <a:pt x="2861" y="1"/>
                  </a:moveTo>
                  <a:cubicBezTo>
                    <a:pt x="1437" y="1"/>
                    <a:pt x="185" y="1124"/>
                    <a:pt x="84" y="2579"/>
                  </a:cubicBezTo>
                  <a:cubicBezTo>
                    <a:pt x="0" y="4106"/>
                    <a:pt x="1151" y="5404"/>
                    <a:pt x="2679" y="5508"/>
                  </a:cubicBezTo>
                  <a:lnTo>
                    <a:pt x="38353" y="7810"/>
                  </a:lnTo>
                  <a:lnTo>
                    <a:pt x="38521" y="7810"/>
                  </a:lnTo>
                  <a:cubicBezTo>
                    <a:pt x="39965" y="7810"/>
                    <a:pt x="41199" y="6701"/>
                    <a:pt x="41283" y="5236"/>
                  </a:cubicBezTo>
                  <a:cubicBezTo>
                    <a:pt x="41345" y="3709"/>
                    <a:pt x="40195" y="2411"/>
                    <a:pt x="38688" y="2307"/>
                  </a:cubicBezTo>
                  <a:lnTo>
                    <a:pt x="3013" y="5"/>
                  </a:lnTo>
                  <a:cubicBezTo>
                    <a:pt x="2962" y="2"/>
                    <a:pt x="2912" y="1"/>
                    <a:pt x="2861"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3"/>
            <p:cNvSpPr/>
            <p:nvPr/>
          </p:nvSpPr>
          <p:spPr>
            <a:xfrm>
              <a:off x="44471625" y="46908225"/>
              <a:ext cx="1093300" cy="57575"/>
            </a:xfrm>
            <a:custGeom>
              <a:rect b="b" l="l" r="r" t="t"/>
              <a:pathLst>
                <a:path extrusionOk="0" h="2303" w="43732">
                  <a:moveTo>
                    <a:pt x="1" y="1"/>
                  </a:moveTo>
                  <a:lnTo>
                    <a:pt x="43731" y="2303"/>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3"/>
            <p:cNvSpPr/>
            <p:nvPr/>
          </p:nvSpPr>
          <p:spPr>
            <a:xfrm>
              <a:off x="44400500" y="46838450"/>
              <a:ext cx="1235025" cy="195875"/>
            </a:xfrm>
            <a:custGeom>
              <a:rect b="b" l="l" r="r" t="t"/>
              <a:pathLst>
                <a:path extrusionOk="0" h="7835" w="49401">
                  <a:moveTo>
                    <a:pt x="2778" y="0"/>
                  </a:moveTo>
                  <a:cubicBezTo>
                    <a:pt x="1346" y="0"/>
                    <a:pt x="164" y="1189"/>
                    <a:pt x="84" y="2625"/>
                  </a:cubicBezTo>
                  <a:cubicBezTo>
                    <a:pt x="0" y="4152"/>
                    <a:pt x="1172" y="5449"/>
                    <a:pt x="2699" y="5533"/>
                  </a:cubicBezTo>
                  <a:lnTo>
                    <a:pt x="46430" y="7835"/>
                  </a:lnTo>
                  <a:lnTo>
                    <a:pt x="46576" y="7835"/>
                  </a:lnTo>
                  <a:cubicBezTo>
                    <a:pt x="48041" y="7835"/>
                    <a:pt x="49275" y="6726"/>
                    <a:pt x="49338" y="5219"/>
                  </a:cubicBezTo>
                  <a:cubicBezTo>
                    <a:pt x="49401" y="3713"/>
                    <a:pt x="48229" y="2394"/>
                    <a:pt x="46723" y="2311"/>
                  </a:cubicBezTo>
                  <a:lnTo>
                    <a:pt x="2992" y="9"/>
                  </a:lnTo>
                  <a:cubicBezTo>
                    <a:pt x="2920" y="3"/>
                    <a:pt x="2849" y="0"/>
                    <a:pt x="2778"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3"/>
            <p:cNvSpPr/>
            <p:nvPr/>
          </p:nvSpPr>
          <p:spPr>
            <a:xfrm>
              <a:off x="44931950" y="47397325"/>
              <a:ext cx="949425" cy="57575"/>
            </a:xfrm>
            <a:custGeom>
              <a:rect b="b" l="l" r="r" t="t"/>
              <a:pathLst>
                <a:path extrusionOk="0" h="2303" w="37977">
                  <a:moveTo>
                    <a:pt x="1" y="2302"/>
                  </a:moveTo>
                  <a:lnTo>
                    <a:pt x="37977" y="1"/>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3"/>
            <p:cNvSpPr/>
            <p:nvPr/>
          </p:nvSpPr>
          <p:spPr>
            <a:xfrm>
              <a:off x="44860825" y="47328175"/>
              <a:ext cx="1092750" cy="195250"/>
            </a:xfrm>
            <a:custGeom>
              <a:rect b="b" l="l" r="r" t="t"/>
              <a:pathLst>
                <a:path extrusionOk="0" h="7810" w="43710">
                  <a:moveTo>
                    <a:pt x="40828" y="0"/>
                  </a:moveTo>
                  <a:cubicBezTo>
                    <a:pt x="40777" y="0"/>
                    <a:pt x="40727" y="2"/>
                    <a:pt x="40676" y="5"/>
                  </a:cubicBezTo>
                  <a:lnTo>
                    <a:pt x="2699" y="2306"/>
                  </a:lnTo>
                  <a:cubicBezTo>
                    <a:pt x="1172" y="2411"/>
                    <a:pt x="0" y="3708"/>
                    <a:pt x="105" y="5236"/>
                  </a:cubicBezTo>
                  <a:cubicBezTo>
                    <a:pt x="188" y="6700"/>
                    <a:pt x="1423" y="7809"/>
                    <a:pt x="2846" y="7809"/>
                  </a:cubicBezTo>
                  <a:lnTo>
                    <a:pt x="3034" y="7809"/>
                  </a:lnTo>
                  <a:lnTo>
                    <a:pt x="41010" y="5508"/>
                  </a:lnTo>
                  <a:cubicBezTo>
                    <a:pt x="42517" y="5403"/>
                    <a:pt x="43709" y="4106"/>
                    <a:pt x="43605" y="2578"/>
                  </a:cubicBezTo>
                  <a:cubicBezTo>
                    <a:pt x="43504" y="1123"/>
                    <a:pt x="42252" y="0"/>
                    <a:pt x="40828"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3"/>
            <p:cNvSpPr/>
            <p:nvPr/>
          </p:nvSpPr>
          <p:spPr>
            <a:xfrm>
              <a:off x="46686925" y="44923100"/>
              <a:ext cx="891900" cy="57575"/>
            </a:xfrm>
            <a:custGeom>
              <a:rect b="b" l="l" r="r" t="t"/>
              <a:pathLst>
                <a:path extrusionOk="0" h="2303" w="35676">
                  <a:moveTo>
                    <a:pt x="0" y="1"/>
                  </a:moveTo>
                  <a:lnTo>
                    <a:pt x="35675"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3"/>
            <p:cNvSpPr/>
            <p:nvPr/>
          </p:nvSpPr>
          <p:spPr>
            <a:xfrm>
              <a:off x="46615775" y="44853900"/>
              <a:ext cx="1033650" cy="195300"/>
            </a:xfrm>
            <a:custGeom>
              <a:rect b="b" l="l" r="r" t="t"/>
              <a:pathLst>
                <a:path extrusionOk="0" h="7812" w="41346">
                  <a:moveTo>
                    <a:pt x="2824" y="0"/>
                  </a:moveTo>
                  <a:cubicBezTo>
                    <a:pt x="1380" y="0"/>
                    <a:pt x="185" y="1137"/>
                    <a:pt x="84" y="2581"/>
                  </a:cubicBezTo>
                  <a:cubicBezTo>
                    <a:pt x="1" y="4108"/>
                    <a:pt x="1152" y="5405"/>
                    <a:pt x="2679" y="5510"/>
                  </a:cubicBezTo>
                  <a:lnTo>
                    <a:pt x="38354" y="7811"/>
                  </a:lnTo>
                  <a:lnTo>
                    <a:pt x="38521" y="7811"/>
                  </a:lnTo>
                  <a:cubicBezTo>
                    <a:pt x="39986" y="7811"/>
                    <a:pt x="41199" y="6702"/>
                    <a:pt x="41283" y="5238"/>
                  </a:cubicBezTo>
                  <a:cubicBezTo>
                    <a:pt x="41346" y="3710"/>
                    <a:pt x="40195" y="2413"/>
                    <a:pt x="38689" y="2309"/>
                  </a:cubicBezTo>
                  <a:lnTo>
                    <a:pt x="3014" y="7"/>
                  </a:lnTo>
                  <a:cubicBezTo>
                    <a:pt x="2950" y="3"/>
                    <a:pt x="2887" y="0"/>
                    <a:pt x="2824"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3"/>
            <p:cNvSpPr/>
            <p:nvPr/>
          </p:nvSpPr>
          <p:spPr>
            <a:xfrm>
              <a:off x="45996450" y="45527275"/>
              <a:ext cx="1093275" cy="57575"/>
            </a:xfrm>
            <a:custGeom>
              <a:rect b="b" l="l" r="r" t="t"/>
              <a:pathLst>
                <a:path extrusionOk="0" h="2303" w="43731">
                  <a:moveTo>
                    <a:pt x="0" y="1"/>
                  </a:moveTo>
                  <a:lnTo>
                    <a:pt x="43731"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3"/>
            <p:cNvSpPr/>
            <p:nvPr/>
          </p:nvSpPr>
          <p:spPr>
            <a:xfrm>
              <a:off x="45925300" y="45457425"/>
              <a:ext cx="1235050" cy="195950"/>
            </a:xfrm>
            <a:custGeom>
              <a:rect b="b" l="l" r="r" t="t"/>
              <a:pathLst>
                <a:path extrusionOk="0" h="7838" w="49402">
                  <a:moveTo>
                    <a:pt x="2747" y="0"/>
                  </a:moveTo>
                  <a:cubicBezTo>
                    <a:pt x="1311" y="0"/>
                    <a:pt x="164" y="1201"/>
                    <a:pt x="84" y="2627"/>
                  </a:cubicBezTo>
                  <a:cubicBezTo>
                    <a:pt x="1" y="4155"/>
                    <a:pt x="1172" y="5473"/>
                    <a:pt x="2700" y="5536"/>
                  </a:cubicBezTo>
                  <a:lnTo>
                    <a:pt x="46430" y="7837"/>
                  </a:lnTo>
                  <a:lnTo>
                    <a:pt x="46577" y="7837"/>
                  </a:lnTo>
                  <a:cubicBezTo>
                    <a:pt x="48041" y="7837"/>
                    <a:pt x="49276" y="6728"/>
                    <a:pt x="49338" y="5222"/>
                  </a:cubicBezTo>
                  <a:cubicBezTo>
                    <a:pt x="49401" y="3715"/>
                    <a:pt x="48230" y="2397"/>
                    <a:pt x="46723" y="2334"/>
                  </a:cubicBezTo>
                  <a:lnTo>
                    <a:pt x="2993" y="12"/>
                  </a:lnTo>
                  <a:cubicBezTo>
                    <a:pt x="2910" y="4"/>
                    <a:pt x="2828" y="0"/>
                    <a:pt x="2747"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3"/>
            <p:cNvSpPr/>
            <p:nvPr/>
          </p:nvSpPr>
          <p:spPr>
            <a:xfrm>
              <a:off x="46456750" y="46016375"/>
              <a:ext cx="949450" cy="57550"/>
            </a:xfrm>
            <a:custGeom>
              <a:rect b="b" l="l" r="r" t="t"/>
              <a:pathLst>
                <a:path extrusionOk="0" h="2302" w="37978">
                  <a:moveTo>
                    <a:pt x="1" y="2302"/>
                  </a:moveTo>
                  <a:lnTo>
                    <a:pt x="37977"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3"/>
            <p:cNvSpPr/>
            <p:nvPr/>
          </p:nvSpPr>
          <p:spPr>
            <a:xfrm>
              <a:off x="46385625" y="45947200"/>
              <a:ext cx="1092750" cy="195250"/>
            </a:xfrm>
            <a:custGeom>
              <a:rect b="b" l="l" r="r" t="t"/>
              <a:pathLst>
                <a:path extrusionOk="0" h="7810" w="43710">
                  <a:moveTo>
                    <a:pt x="40826" y="1"/>
                  </a:moveTo>
                  <a:cubicBezTo>
                    <a:pt x="40776" y="1"/>
                    <a:pt x="40726" y="2"/>
                    <a:pt x="40676" y="5"/>
                  </a:cubicBezTo>
                  <a:lnTo>
                    <a:pt x="2700" y="2307"/>
                  </a:lnTo>
                  <a:cubicBezTo>
                    <a:pt x="1172" y="2411"/>
                    <a:pt x="0" y="3709"/>
                    <a:pt x="105" y="5236"/>
                  </a:cubicBezTo>
                  <a:cubicBezTo>
                    <a:pt x="189" y="6701"/>
                    <a:pt x="1423" y="7810"/>
                    <a:pt x="2846" y="7810"/>
                  </a:cubicBezTo>
                  <a:lnTo>
                    <a:pt x="3034" y="7810"/>
                  </a:lnTo>
                  <a:lnTo>
                    <a:pt x="41011" y="5508"/>
                  </a:lnTo>
                  <a:cubicBezTo>
                    <a:pt x="42517" y="5404"/>
                    <a:pt x="43710" y="4106"/>
                    <a:pt x="43605" y="2579"/>
                  </a:cubicBezTo>
                  <a:cubicBezTo>
                    <a:pt x="43504" y="1124"/>
                    <a:pt x="42232" y="1"/>
                    <a:pt x="40826"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3"/>
            <p:cNvSpPr/>
            <p:nvPr/>
          </p:nvSpPr>
          <p:spPr>
            <a:xfrm>
              <a:off x="43781150" y="44923100"/>
              <a:ext cx="891900" cy="57575"/>
            </a:xfrm>
            <a:custGeom>
              <a:rect b="b" l="l" r="r" t="t"/>
              <a:pathLst>
                <a:path extrusionOk="0" h="2303" w="35676">
                  <a:moveTo>
                    <a:pt x="1" y="1"/>
                  </a:moveTo>
                  <a:lnTo>
                    <a:pt x="35675"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3"/>
            <p:cNvSpPr/>
            <p:nvPr/>
          </p:nvSpPr>
          <p:spPr>
            <a:xfrm>
              <a:off x="43710025" y="44853900"/>
              <a:ext cx="1033650" cy="195300"/>
            </a:xfrm>
            <a:custGeom>
              <a:rect b="b" l="l" r="r" t="t"/>
              <a:pathLst>
                <a:path extrusionOk="0" h="7812" w="41346">
                  <a:moveTo>
                    <a:pt x="2828" y="0"/>
                  </a:moveTo>
                  <a:cubicBezTo>
                    <a:pt x="1418" y="0"/>
                    <a:pt x="184" y="1137"/>
                    <a:pt x="84" y="2581"/>
                  </a:cubicBezTo>
                  <a:cubicBezTo>
                    <a:pt x="0" y="4108"/>
                    <a:pt x="1151" y="5405"/>
                    <a:pt x="2678" y="5510"/>
                  </a:cubicBezTo>
                  <a:lnTo>
                    <a:pt x="38353" y="7811"/>
                  </a:lnTo>
                  <a:lnTo>
                    <a:pt x="38520" y="7811"/>
                  </a:lnTo>
                  <a:cubicBezTo>
                    <a:pt x="39985" y="7811"/>
                    <a:pt x="41199" y="6702"/>
                    <a:pt x="41282" y="5238"/>
                  </a:cubicBezTo>
                  <a:cubicBezTo>
                    <a:pt x="41345" y="3710"/>
                    <a:pt x="40194" y="2413"/>
                    <a:pt x="38688" y="2309"/>
                  </a:cubicBezTo>
                  <a:lnTo>
                    <a:pt x="3013" y="7"/>
                  </a:lnTo>
                  <a:cubicBezTo>
                    <a:pt x="2951" y="3"/>
                    <a:pt x="2890" y="0"/>
                    <a:pt x="2828"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3"/>
            <p:cNvSpPr/>
            <p:nvPr/>
          </p:nvSpPr>
          <p:spPr>
            <a:xfrm>
              <a:off x="43090675" y="45527275"/>
              <a:ext cx="1093275" cy="57575"/>
            </a:xfrm>
            <a:custGeom>
              <a:rect b="b" l="l" r="r" t="t"/>
              <a:pathLst>
                <a:path extrusionOk="0" h="2303" w="43731">
                  <a:moveTo>
                    <a:pt x="1" y="1"/>
                  </a:moveTo>
                  <a:lnTo>
                    <a:pt x="43731" y="2302"/>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3"/>
            <p:cNvSpPr/>
            <p:nvPr/>
          </p:nvSpPr>
          <p:spPr>
            <a:xfrm>
              <a:off x="43019525" y="45457425"/>
              <a:ext cx="1235050" cy="195950"/>
            </a:xfrm>
            <a:custGeom>
              <a:rect b="b" l="l" r="r" t="t"/>
              <a:pathLst>
                <a:path extrusionOk="0" h="7838" w="49402">
                  <a:moveTo>
                    <a:pt x="2747" y="0"/>
                  </a:moveTo>
                  <a:cubicBezTo>
                    <a:pt x="1312" y="0"/>
                    <a:pt x="164" y="1201"/>
                    <a:pt x="85" y="2627"/>
                  </a:cubicBezTo>
                  <a:cubicBezTo>
                    <a:pt x="1" y="4155"/>
                    <a:pt x="1173" y="5473"/>
                    <a:pt x="2700" y="5536"/>
                  </a:cubicBezTo>
                  <a:lnTo>
                    <a:pt x="46430" y="7837"/>
                  </a:lnTo>
                  <a:lnTo>
                    <a:pt x="46577" y="7837"/>
                  </a:lnTo>
                  <a:cubicBezTo>
                    <a:pt x="48042" y="7837"/>
                    <a:pt x="49276" y="6728"/>
                    <a:pt x="49339" y="5222"/>
                  </a:cubicBezTo>
                  <a:cubicBezTo>
                    <a:pt x="49402" y="3715"/>
                    <a:pt x="48230" y="2397"/>
                    <a:pt x="46723" y="2334"/>
                  </a:cubicBezTo>
                  <a:lnTo>
                    <a:pt x="2993" y="12"/>
                  </a:lnTo>
                  <a:cubicBezTo>
                    <a:pt x="2910" y="4"/>
                    <a:pt x="2828" y="0"/>
                    <a:pt x="2747"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3"/>
            <p:cNvSpPr/>
            <p:nvPr/>
          </p:nvSpPr>
          <p:spPr>
            <a:xfrm>
              <a:off x="43551000" y="46016375"/>
              <a:ext cx="949425" cy="57550"/>
            </a:xfrm>
            <a:custGeom>
              <a:rect b="b" l="l" r="r" t="t"/>
              <a:pathLst>
                <a:path extrusionOk="0" h="2302" w="37977">
                  <a:moveTo>
                    <a:pt x="0" y="2302"/>
                  </a:moveTo>
                  <a:lnTo>
                    <a:pt x="37977" y="0"/>
                  </a:lnTo>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3"/>
            <p:cNvSpPr/>
            <p:nvPr/>
          </p:nvSpPr>
          <p:spPr>
            <a:xfrm>
              <a:off x="43479850" y="45947200"/>
              <a:ext cx="1092750" cy="195250"/>
            </a:xfrm>
            <a:custGeom>
              <a:rect b="b" l="l" r="r" t="t"/>
              <a:pathLst>
                <a:path extrusionOk="0" h="7810" w="43710">
                  <a:moveTo>
                    <a:pt x="40827" y="1"/>
                  </a:moveTo>
                  <a:cubicBezTo>
                    <a:pt x="40777" y="1"/>
                    <a:pt x="40726" y="2"/>
                    <a:pt x="40676" y="5"/>
                  </a:cubicBezTo>
                  <a:lnTo>
                    <a:pt x="2700" y="2307"/>
                  </a:lnTo>
                  <a:cubicBezTo>
                    <a:pt x="1172" y="2411"/>
                    <a:pt x="1" y="3709"/>
                    <a:pt x="105" y="5236"/>
                  </a:cubicBezTo>
                  <a:cubicBezTo>
                    <a:pt x="189" y="6701"/>
                    <a:pt x="1423" y="7810"/>
                    <a:pt x="2846" y="7810"/>
                  </a:cubicBezTo>
                  <a:lnTo>
                    <a:pt x="3035" y="7810"/>
                  </a:lnTo>
                  <a:lnTo>
                    <a:pt x="41011" y="5508"/>
                  </a:lnTo>
                  <a:cubicBezTo>
                    <a:pt x="42517" y="5404"/>
                    <a:pt x="43710" y="4106"/>
                    <a:pt x="43605" y="2579"/>
                  </a:cubicBezTo>
                  <a:cubicBezTo>
                    <a:pt x="43504" y="1124"/>
                    <a:pt x="42233" y="1"/>
                    <a:pt x="40827"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3"/>
            <p:cNvSpPr/>
            <p:nvPr/>
          </p:nvSpPr>
          <p:spPr>
            <a:xfrm>
              <a:off x="49733400" y="52103700"/>
              <a:ext cx="496425" cy="828475"/>
            </a:xfrm>
            <a:custGeom>
              <a:rect b="b" l="l" r="r" t="t"/>
              <a:pathLst>
                <a:path extrusionOk="0" h="33139" w="19857">
                  <a:moveTo>
                    <a:pt x="16791" y="0"/>
                  </a:moveTo>
                  <a:cubicBezTo>
                    <a:pt x="16573" y="0"/>
                    <a:pt x="16352" y="26"/>
                    <a:pt x="16133" y="79"/>
                  </a:cubicBezTo>
                  <a:cubicBezTo>
                    <a:pt x="15484" y="246"/>
                    <a:pt x="0" y="4431"/>
                    <a:pt x="3139" y="30711"/>
                  </a:cubicBezTo>
                  <a:cubicBezTo>
                    <a:pt x="3306" y="32134"/>
                    <a:pt x="4499" y="33138"/>
                    <a:pt x="5880" y="33138"/>
                  </a:cubicBezTo>
                  <a:lnTo>
                    <a:pt x="6173" y="33138"/>
                  </a:lnTo>
                  <a:cubicBezTo>
                    <a:pt x="7700" y="32971"/>
                    <a:pt x="8788" y="31569"/>
                    <a:pt x="8600" y="30063"/>
                  </a:cubicBezTo>
                  <a:cubicBezTo>
                    <a:pt x="6089" y="8930"/>
                    <a:pt x="16970" y="5603"/>
                    <a:pt x="17493" y="5435"/>
                  </a:cubicBezTo>
                  <a:cubicBezTo>
                    <a:pt x="18957" y="5059"/>
                    <a:pt x="19857" y="3552"/>
                    <a:pt x="19480" y="2088"/>
                  </a:cubicBezTo>
                  <a:cubicBezTo>
                    <a:pt x="19178" y="825"/>
                    <a:pt x="18028" y="0"/>
                    <a:pt x="16791"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3"/>
            <p:cNvSpPr/>
            <p:nvPr/>
          </p:nvSpPr>
          <p:spPr>
            <a:xfrm>
              <a:off x="49226525" y="51988625"/>
              <a:ext cx="496425" cy="828450"/>
            </a:xfrm>
            <a:custGeom>
              <a:rect b="b" l="l" r="r" t="t"/>
              <a:pathLst>
                <a:path extrusionOk="0" h="33138" w="19857">
                  <a:moveTo>
                    <a:pt x="16810" y="0"/>
                  </a:moveTo>
                  <a:cubicBezTo>
                    <a:pt x="16593" y="0"/>
                    <a:pt x="16373" y="26"/>
                    <a:pt x="16154" y="79"/>
                  </a:cubicBezTo>
                  <a:cubicBezTo>
                    <a:pt x="15484" y="246"/>
                    <a:pt x="1" y="4431"/>
                    <a:pt x="3139" y="30711"/>
                  </a:cubicBezTo>
                  <a:cubicBezTo>
                    <a:pt x="3306" y="32134"/>
                    <a:pt x="4499" y="33138"/>
                    <a:pt x="5901" y="33138"/>
                  </a:cubicBezTo>
                  <a:lnTo>
                    <a:pt x="6173" y="33138"/>
                  </a:lnTo>
                  <a:cubicBezTo>
                    <a:pt x="7700" y="32971"/>
                    <a:pt x="8788" y="31569"/>
                    <a:pt x="8621" y="30062"/>
                  </a:cubicBezTo>
                  <a:cubicBezTo>
                    <a:pt x="6089" y="8950"/>
                    <a:pt x="16949" y="5603"/>
                    <a:pt x="17514" y="5456"/>
                  </a:cubicBezTo>
                  <a:cubicBezTo>
                    <a:pt x="18978" y="5059"/>
                    <a:pt x="19857" y="3573"/>
                    <a:pt x="19501" y="2108"/>
                  </a:cubicBezTo>
                  <a:cubicBezTo>
                    <a:pt x="19181" y="827"/>
                    <a:pt x="18044" y="0"/>
                    <a:pt x="16810"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3"/>
            <p:cNvSpPr/>
            <p:nvPr/>
          </p:nvSpPr>
          <p:spPr>
            <a:xfrm>
              <a:off x="47000775" y="51485225"/>
              <a:ext cx="495900" cy="828650"/>
            </a:xfrm>
            <a:custGeom>
              <a:rect b="b" l="l" r="r" t="t"/>
              <a:pathLst>
                <a:path extrusionOk="0" h="33146" w="19836">
                  <a:moveTo>
                    <a:pt x="16788" y="1"/>
                  </a:moveTo>
                  <a:cubicBezTo>
                    <a:pt x="16564" y="1"/>
                    <a:pt x="16337" y="28"/>
                    <a:pt x="16112" y="86"/>
                  </a:cubicBezTo>
                  <a:cubicBezTo>
                    <a:pt x="15463" y="233"/>
                    <a:pt x="1" y="4417"/>
                    <a:pt x="3118" y="30718"/>
                  </a:cubicBezTo>
                  <a:cubicBezTo>
                    <a:pt x="3286" y="32120"/>
                    <a:pt x="4478" y="33146"/>
                    <a:pt x="5859" y="33146"/>
                  </a:cubicBezTo>
                  <a:cubicBezTo>
                    <a:pt x="5964" y="33146"/>
                    <a:pt x="6068" y="33146"/>
                    <a:pt x="6152" y="33125"/>
                  </a:cubicBezTo>
                  <a:cubicBezTo>
                    <a:pt x="7679" y="32957"/>
                    <a:pt x="8768" y="31576"/>
                    <a:pt x="8579" y="30049"/>
                  </a:cubicBezTo>
                  <a:cubicBezTo>
                    <a:pt x="6068" y="8916"/>
                    <a:pt x="16949" y="5610"/>
                    <a:pt x="17472" y="5443"/>
                  </a:cubicBezTo>
                  <a:cubicBezTo>
                    <a:pt x="18936" y="5045"/>
                    <a:pt x="19836" y="3560"/>
                    <a:pt x="19459" y="2095"/>
                  </a:cubicBezTo>
                  <a:cubicBezTo>
                    <a:pt x="19159" y="838"/>
                    <a:pt x="18019" y="1"/>
                    <a:pt x="16788"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3"/>
            <p:cNvSpPr/>
            <p:nvPr/>
          </p:nvSpPr>
          <p:spPr>
            <a:xfrm>
              <a:off x="46494425" y="51370150"/>
              <a:ext cx="495900" cy="828650"/>
            </a:xfrm>
            <a:custGeom>
              <a:rect b="b" l="l" r="r" t="t"/>
              <a:pathLst>
                <a:path extrusionOk="0" h="33146" w="19836">
                  <a:moveTo>
                    <a:pt x="16808" y="0"/>
                  </a:moveTo>
                  <a:cubicBezTo>
                    <a:pt x="16585" y="0"/>
                    <a:pt x="16358" y="28"/>
                    <a:pt x="16133" y="86"/>
                  </a:cubicBezTo>
                  <a:cubicBezTo>
                    <a:pt x="15484" y="233"/>
                    <a:pt x="0" y="4417"/>
                    <a:pt x="3139" y="30718"/>
                  </a:cubicBezTo>
                  <a:cubicBezTo>
                    <a:pt x="3285" y="32120"/>
                    <a:pt x="4499" y="33145"/>
                    <a:pt x="5880" y="33145"/>
                  </a:cubicBezTo>
                  <a:lnTo>
                    <a:pt x="6173" y="33145"/>
                  </a:lnTo>
                  <a:cubicBezTo>
                    <a:pt x="7679" y="32957"/>
                    <a:pt x="8788" y="31576"/>
                    <a:pt x="8600" y="30049"/>
                  </a:cubicBezTo>
                  <a:cubicBezTo>
                    <a:pt x="6089" y="8937"/>
                    <a:pt x="16949" y="5610"/>
                    <a:pt x="17493" y="5443"/>
                  </a:cubicBezTo>
                  <a:cubicBezTo>
                    <a:pt x="18957" y="5045"/>
                    <a:pt x="19836" y="3559"/>
                    <a:pt x="19480" y="2095"/>
                  </a:cubicBezTo>
                  <a:cubicBezTo>
                    <a:pt x="19162" y="838"/>
                    <a:pt x="18034" y="0"/>
                    <a:pt x="1680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3"/>
            <p:cNvSpPr/>
            <p:nvPr/>
          </p:nvSpPr>
          <p:spPr>
            <a:xfrm>
              <a:off x="43265900" y="52052250"/>
              <a:ext cx="496450" cy="828650"/>
            </a:xfrm>
            <a:custGeom>
              <a:rect b="b" l="l" r="r" t="t"/>
              <a:pathLst>
                <a:path extrusionOk="0" h="33146" w="19858">
                  <a:moveTo>
                    <a:pt x="16829" y="1"/>
                  </a:moveTo>
                  <a:cubicBezTo>
                    <a:pt x="16606" y="1"/>
                    <a:pt x="16379" y="28"/>
                    <a:pt x="16154" y="86"/>
                  </a:cubicBezTo>
                  <a:cubicBezTo>
                    <a:pt x="15484" y="233"/>
                    <a:pt x="1" y="4418"/>
                    <a:pt x="3139" y="30698"/>
                  </a:cubicBezTo>
                  <a:cubicBezTo>
                    <a:pt x="3307" y="32121"/>
                    <a:pt x="4500" y="33146"/>
                    <a:pt x="5901" y="33146"/>
                  </a:cubicBezTo>
                  <a:lnTo>
                    <a:pt x="6173" y="33146"/>
                  </a:lnTo>
                  <a:cubicBezTo>
                    <a:pt x="7701" y="32958"/>
                    <a:pt x="8789" y="31577"/>
                    <a:pt x="8601" y="30049"/>
                  </a:cubicBezTo>
                  <a:cubicBezTo>
                    <a:pt x="6090" y="8937"/>
                    <a:pt x="16949" y="5589"/>
                    <a:pt x="17493" y="5443"/>
                  </a:cubicBezTo>
                  <a:cubicBezTo>
                    <a:pt x="18979" y="5045"/>
                    <a:pt x="19857" y="3560"/>
                    <a:pt x="19502" y="2095"/>
                  </a:cubicBezTo>
                  <a:cubicBezTo>
                    <a:pt x="19183" y="838"/>
                    <a:pt x="18056" y="1"/>
                    <a:pt x="16829"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3"/>
            <p:cNvSpPr/>
            <p:nvPr/>
          </p:nvSpPr>
          <p:spPr>
            <a:xfrm>
              <a:off x="42759550" y="51936825"/>
              <a:ext cx="495925" cy="829000"/>
            </a:xfrm>
            <a:custGeom>
              <a:rect b="b" l="l" r="r" t="t"/>
              <a:pathLst>
                <a:path extrusionOk="0" h="33160" w="19837">
                  <a:moveTo>
                    <a:pt x="16789" y="1"/>
                  </a:moveTo>
                  <a:cubicBezTo>
                    <a:pt x="16572" y="1"/>
                    <a:pt x="16352" y="26"/>
                    <a:pt x="16133" y="79"/>
                  </a:cubicBezTo>
                  <a:cubicBezTo>
                    <a:pt x="15484" y="247"/>
                    <a:pt x="1" y="4431"/>
                    <a:pt x="3139" y="30712"/>
                  </a:cubicBezTo>
                  <a:cubicBezTo>
                    <a:pt x="3286" y="32134"/>
                    <a:pt x="4499" y="33160"/>
                    <a:pt x="5880" y="33160"/>
                  </a:cubicBezTo>
                  <a:lnTo>
                    <a:pt x="6152" y="33160"/>
                  </a:lnTo>
                  <a:cubicBezTo>
                    <a:pt x="7680" y="32971"/>
                    <a:pt x="8768" y="31590"/>
                    <a:pt x="8600" y="30063"/>
                  </a:cubicBezTo>
                  <a:cubicBezTo>
                    <a:pt x="6090" y="8951"/>
                    <a:pt x="16928" y="5603"/>
                    <a:pt x="17493" y="5457"/>
                  </a:cubicBezTo>
                  <a:cubicBezTo>
                    <a:pt x="18958" y="5059"/>
                    <a:pt x="19836" y="3574"/>
                    <a:pt x="19481" y="2109"/>
                  </a:cubicBezTo>
                  <a:cubicBezTo>
                    <a:pt x="19160" y="828"/>
                    <a:pt x="18023" y="1"/>
                    <a:pt x="16789"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3"/>
            <p:cNvSpPr/>
            <p:nvPr/>
          </p:nvSpPr>
          <p:spPr>
            <a:xfrm>
              <a:off x="39684300" y="51448075"/>
              <a:ext cx="496450" cy="828650"/>
            </a:xfrm>
            <a:custGeom>
              <a:rect b="b" l="l" r="r" t="t"/>
              <a:pathLst>
                <a:path extrusionOk="0" h="33146" w="19858">
                  <a:moveTo>
                    <a:pt x="16816" y="1"/>
                  </a:moveTo>
                  <a:cubicBezTo>
                    <a:pt x="16591" y="1"/>
                    <a:pt x="16362" y="29"/>
                    <a:pt x="16133" y="87"/>
                  </a:cubicBezTo>
                  <a:cubicBezTo>
                    <a:pt x="15484" y="233"/>
                    <a:pt x="1" y="4418"/>
                    <a:pt x="3139" y="30698"/>
                  </a:cubicBezTo>
                  <a:cubicBezTo>
                    <a:pt x="3328" y="32121"/>
                    <a:pt x="4500" y="33146"/>
                    <a:pt x="5880" y="33146"/>
                  </a:cubicBezTo>
                  <a:cubicBezTo>
                    <a:pt x="5985" y="33146"/>
                    <a:pt x="6090" y="33146"/>
                    <a:pt x="6173" y="33104"/>
                  </a:cubicBezTo>
                  <a:cubicBezTo>
                    <a:pt x="7680" y="32958"/>
                    <a:pt x="8789" y="31577"/>
                    <a:pt x="8601" y="30049"/>
                  </a:cubicBezTo>
                  <a:cubicBezTo>
                    <a:pt x="6090" y="8916"/>
                    <a:pt x="16970" y="5590"/>
                    <a:pt x="17493" y="5443"/>
                  </a:cubicBezTo>
                  <a:cubicBezTo>
                    <a:pt x="18958" y="5046"/>
                    <a:pt x="19857" y="3560"/>
                    <a:pt x="19481" y="2095"/>
                  </a:cubicBezTo>
                  <a:cubicBezTo>
                    <a:pt x="19180" y="838"/>
                    <a:pt x="18055" y="1"/>
                    <a:pt x="16816"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3"/>
            <p:cNvSpPr/>
            <p:nvPr/>
          </p:nvSpPr>
          <p:spPr>
            <a:xfrm>
              <a:off x="39177425" y="51332825"/>
              <a:ext cx="496450" cy="828825"/>
            </a:xfrm>
            <a:custGeom>
              <a:rect b="b" l="l" r="r" t="t"/>
              <a:pathLst>
                <a:path extrusionOk="0" h="33153" w="19858">
                  <a:moveTo>
                    <a:pt x="16841" y="1"/>
                  </a:moveTo>
                  <a:cubicBezTo>
                    <a:pt x="16608" y="1"/>
                    <a:pt x="16371" y="31"/>
                    <a:pt x="16133" y="94"/>
                  </a:cubicBezTo>
                  <a:cubicBezTo>
                    <a:pt x="15484" y="240"/>
                    <a:pt x="1" y="4425"/>
                    <a:pt x="3139" y="30705"/>
                  </a:cubicBezTo>
                  <a:cubicBezTo>
                    <a:pt x="3328" y="32128"/>
                    <a:pt x="4500" y="33153"/>
                    <a:pt x="5880" y="33153"/>
                  </a:cubicBezTo>
                  <a:lnTo>
                    <a:pt x="6194" y="33153"/>
                  </a:lnTo>
                  <a:cubicBezTo>
                    <a:pt x="7722" y="32965"/>
                    <a:pt x="8789" y="31584"/>
                    <a:pt x="8601" y="30056"/>
                  </a:cubicBezTo>
                  <a:cubicBezTo>
                    <a:pt x="6090" y="8944"/>
                    <a:pt x="16949" y="5596"/>
                    <a:pt x="17493" y="5450"/>
                  </a:cubicBezTo>
                  <a:cubicBezTo>
                    <a:pt x="18958" y="5052"/>
                    <a:pt x="19857" y="3567"/>
                    <a:pt x="19481" y="2102"/>
                  </a:cubicBezTo>
                  <a:cubicBezTo>
                    <a:pt x="19181" y="851"/>
                    <a:pt x="18081" y="1"/>
                    <a:pt x="16841"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34343025" y="32612850"/>
              <a:ext cx="2394750" cy="2027425"/>
            </a:xfrm>
            <a:custGeom>
              <a:rect b="b" l="l" r="r" t="t"/>
              <a:pathLst>
                <a:path extrusionOk="0" h="81097" w="95790">
                  <a:moveTo>
                    <a:pt x="49117" y="0"/>
                  </a:moveTo>
                  <a:cubicBezTo>
                    <a:pt x="29938" y="0"/>
                    <a:pt x="24041" y="15281"/>
                    <a:pt x="6592" y="54982"/>
                  </a:cubicBezTo>
                  <a:cubicBezTo>
                    <a:pt x="4813" y="59020"/>
                    <a:pt x="3307" y="63351"/>
                    <a:pt x="2010" y="67578"/>
                  </a:cubicBezTo>
                  <a:cubicBezTo>
                    <a:pt x="1" y="74064"/>
                    <a:pt x="461" y="73771"/>
                    <a:pt x="6341" y="75926"/>
                  </a:cubicBezTo>
                  <a:cubicBezTo>
                    <a:pt x="15206" y="79106"/>
                    <a:pt x="24320" y="81097"/>
                    <a:pt x="33454" y="81097"/>
                  </a:cubicBezTo>
                  <a:cubicBezTo>
                    <a:pt x="34236" y="81097"/>
                    <a:pt x="35019" y="81082"/>
                    <a:pt x="35801" y="81053"/>
                  </a:cubicBezTo>
                  <a:cubicBezTo>
                    <a:pt x="41953" y="80822"/>
                    <a:pt x="48083" y="79651"/>
                    <a:pt x="54151" y="77307"/>
                  </a:cubicBezTo>
                  <a:cubicBezTo>
                    <a:pt x="80097" y="67285"/>
                    <a:pt x="94157" y="40398"/>
                    <a:pt x="95726" y="13679"/>
                  </a:cubicBezTo>
                  <a:cubicBezTo>
                    <a:pt x="95747" y="13323"/>
                    <a:pt x="95768" y="12967"/>
                    <a:pt x="95789" y="12632"/>
                  </a:cubicBezTo>
                  <a:cubicBezTo>
                    <a:pt x="82356" y="8782"/>
                    <a:pt x="70513" y="3426"/>
                    <a:pt x="60638" y="1375"/>
                  </a:cubicBezTo>
                  <a:cubicBezTo>
                    <a:pt x="56293" y="475"/>
                    <a:pt x="52499" y="0"/>
                    <a:pt x="49117" y="0"/>
                  </a:cubicBezTo>
                  <a:close/>
                </a:path>
              </a:pathLst>
            </a:custGeom>
            <a:solidFill>
              <a:srgbClr val="E8A882">
                <a:alpha val="32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39818750" y="41605325"/>
              <a:ext cx="2472675" cy="976700"/>
            </a:xfrm>
            <a:custGeom>
              <a:rect b="b" l="l" r="r" t="t"/>
              <a:pathLst>
                <a:path extrusionOk="0" h="39068" w="98907">
                  <a:moveTo>
                    <a:pt x="50791" y="0"/>
                  </a:moveTo>
                  <a:cubicBezTo>
                    <a:pt x="30100" y="0"/>
                    <a:pt x="8895" y="10789"/>
                    <a:pt x="0" y="28931"/>
                  </a:cubicBezTo>
                  <a:cubicBezTo>
                    <a:pt x="19734" y="35946"/>
                    <a:pt x="43708" y="39068"/>
                    <a:pt x="67790" y="39068"/>
                  </a:cubicBezTo>
                  <a:cubicBezTo>
                    <a:pt x="78255" y="39068"/>
                    <a:pt x="88740" y="38478"/>
                    <a:pt x="98906" y="37363"/>
                  </a:cubicBezTo>
                  <a:cubicBezTo>
                    <a:pt x="92491" y="11238"/>
                    <a:pt x="71909" y="0"/>
                    <a:pt x="50791" y="0"/>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40115350" y="31434700"/>
              <a:ext cx="9756700" cy="11686725"/>
            </a:xfrm>
            <a:custGeom>
              <a:rect b="b" l="l" r="r" t="t"/>
              <a:pathLst>
                <a:path extrusionOk="0" h="467469" w="390268">
                  <a:moveTo>
                    <a:pt x="170318" y="1"/>
                  </a:moveTo>
                  <a:lnTo>
                    <a:pt x="170318" y="1"/>
                  </a:lnTo>
                  <a:cubicBezTo>
                    <a:pt x="170317" y="4"/>
                    <a:pt x="1" y="437974"/>
                    <a:pt x="255163" y="467371"/>
                  </a:cubicBezTo>
                  <a:cubicBezTo>
                    <a:pt x="256262" y="467437"/>
                    <a:pt x="257349" y="467469"/>
                    <a:pt x="258424" y="467469"/>
                  </a:cubicBezTo>
                  <a:cubicBezTo>
                    <a:pt x="326873" y="467469"/>
                    <a:pt x="346012" y="336402"/>
                    <a:pt x="325906" y="259914"/>
                  </a:cubicBezTo>
                  <a:cubicBezTo>
                    <a:pt x="305443" y="182245"/>
                    <a:pt x="390267" y="23268"/>
                    <a:pt x="170318" y="1"/>
                  </a:cubicBezTo>
                  <a:close/>
                </a:path>
              </a:pathLst>
            </a:custGeom>
            <a:solidFill>
              <a:srgbClr val="F8B4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34343025" y="32612850"/>
              <a:ext cx="2394750" cy="2027425"/>
            </a:xfrm>
            <a:custGeom>
              <a:rect b="b" l="l" r="r" t="t"/>
              <a:pathLst>
                <a:path extrusionOk="0" h="81097" w="95790">
                  <a:moveTo>
                    <a:pt x="49117" y="0"/>
                  </a:moveTo>
                  <a:cubicBezTo>
                    <a:pt x="29938" y="0"/>
                    <a:pt x="24041" y="15281"/>
                    <a:pt x="6592" y="54982"/>
                  </a:cubicBezTo>
                  <a:cubicBezTo>
                    <a:pt x="4813" y="59020"/>
                    <a:pt x="3307" y="63351"/>
                    <a:pt x="2010" y="67578"/>
                  </a:cubicBezTo>
                  <a:cubicBezTo>
                    <a:pt x="1" y="74064"/>
                    <a:pt x="461" y="73771"/>
                    <a:pt x="6341" y="75926"/>
                  </a:cubicBezTo>
                  <a:cubicBezTo>
                    <a:pt x="15206" y="79106"/>
                    <a:pt x="24320" y="81097"/>
                    <a:pt x="33454" y="81097"/>
                  </a:cubicBezTo>
                  <a:cubicBezTo>
                    <a:pt x="34236" y="81097"/>
                    <a:pt x="35019" y="81082"/>
                    <a:pt x="35801" y="81053"/>
                  </a:cubicBezTo>
                  <a:cubicBezTo>
                    <a:pt x="41953" y="80822"/>
                    <a:pt x="48083" y="79651"/>
                    <a:pt x="54151" y="77307"/>
                  </a:cubicBezTo>
                  <a:cubicBezTo>
                    <a:pt x="80097" y="67285"/>
                    <a:pt x="94157" y="40398"/>
                    <a:pt x="95726" y="13679"/>
                  </a:cubicBezTo>
                  <a:cubicBezTo>
                    <a:pt x="95747" y="13323"/>
                    <a:pt x="95768" y="12967"/>
                    <a:pt x="95789" y="12632"/>
                  </a:cubicBezTo>
                  <a:cubicBezTo>
                    <a:pt x="82356" y="8782"/>
                    <a:pt x="70513" y="3426"/>
                    <a:pt x="60638" y="1375"/>
                  </a:cubicBezTo>
                  <a:cubicBezTo>
                    <a:pt x="56293" y="475"/>
                    <a:pt x="52499" y="0"/>
                    <a:pt x="49117"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34977550" y="33947625"/>
              <a:ext cx="992850" cy="1107400"/>
            </a:xfrm>
            <a:custGeom>
              <a:rect b="b" l="l" r="r" t="t"/>
              <a:pathLst>
                <a:path extrusionOk="0" h="44296" w="39714">
                  <a:moveTo>
                    <a:pt x="19891" y="1"/>
                  </a:moveTo>
                  <a:cubicBezTo>
                    <a:pt x="19880" y="1"/>
                    <a:pt x="19868" y="1"/>
                    <a:pt x="19857" y="1"/>
                  </a:cubicBezTo>
                  <a:cubicBezTo>
                    <a:pt x="8893" y="1"/>
                    <a:pt x="0" y="9897"/>
                    <a:pt x="0" y="22138"/>
                  </a:cubicBezTo>
                  <a:cubicBezTo>
                    <a:pt x="0" y="34378"/>
                    <a:pt x="8893" y="44296"/>
                    <a:pt x="19857" y="44296"/>
                  </a:cubicBezTo>
                  <a:cubicBezTo>
                    <a:pt x="30821" y="44296"/>
                    <a:pt x="39713" y="34378"/>
                    <a:pt x="39713" y="22138"/>
                  </a:cubicBezTo>
                  <a:cubicBezTo>
                    <a:pt x="39713" y="9910"/>
                    <a:pt x="30839" y="1"/>
                    <a:pt x="19891" y="1"/>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34908500" y="33877525"/>
              <a:ext cx="1130950" cy="1246025"/>
            </a:xfrm>
            <a:custGeom>
              <a:rect b="b" l="l" r="r" t="t"/>
              <a:pathLst>
                <a:path extrusionOk="0" h="49841" w="45238">
                  <a:moveTo>
                    <a:pt x="22619" y="5546"/>
                  </a:moveTo>
                  <a:cubicBezTo>
                    <a:pt x="32034" y="5546"/>
                    <a:pt x="39692" y="14250"/>
                    <a:pt x="39692" y="24921"/>
                  </a:cubicBezTo>
                  <a:cubicBezTo>
                    <a:pt x="39692" y="35592"/>
                    <a:pt x="32034" y="44296"/>
                    <a:pt x="22619" y="44296"/>
                  </a:cubicBezTo>
                  <a:cubicBezTo>
                    <a:pt x="13203" y="44296"/>
                    <a:pt x="5545" y="35613"/>
                    <a:pt x="5545" y="24921"/>
                  </a:cubicBezTo>
                  <a:cubicBezTo>
                    <a:pt x="5545" y="14250"/>
                    <a:pt x="13203" y="5546"/>
                    <a:pt x="22619" y="5546"/>
                  </a:cubicBezTo>
                  <a:close/>
                  <a:moveTo>
                    <a:pt x="22619" y="1"/>
                  </a:moveTo>
                  <a:cubicBezTo>
                    <a:pt x="10148" y="1"/>
                    <a:pt x="0" y="11153"/>
                    <a:pt x="0" y="24921"/>
                  </a:cubicBezTo>
                  <a:cubicBezTo>
                    <a:pt x="0" y="38689"/>
                    <a:pt x="10148" y="49841"/>
                    <a:pt x="22619" y="49841"/>
                  </a:cubicBezTo>
                  <a:cubicBezTo>
                    <a:pt x="35089" y="49841"/>
                    <a:pt x="45237" y="38689"/>
                    <a:pt x="45237" y="24921"/>
                  </a:cubicBezTo>
                  <a:cubicBezTo>
                    <a:pt x="45237" y="11153"/>
                    <a:pt x="35089" y="1"/>
                    <a:pt x="226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5" name="Google Shape;1715;p53"/>
          <p:cNvSpPr txBox="1"/>
          <p:nvPr/>
        </p:nvSpPr>
        <p:spPr>
          <a:xfrm>
            <a:off x="487125" y="1762275"/>
            <a:ext cx="18339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oboto"/>
                <a:ea typeface="Roboto"/>
                <a:cs typeface="Roboto"/>
                <a:sym typeface="Roboto"/>
              </a:rPr>
              <a:t>Transforming data from AWS S3 to AWS Redshift using AWS Glue’s ETL Job</a:t>
            </a:r>
            <a:endParaRPr sz="1800">
              <a:latin typeface="Hind Madurai"/>
              <a:ea typeface="Hind Madurai"/>
              <a:cs typeface="Hind Madurai"/>
              <a:sym typeface="Hind Madura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pic>
        <p:nvPicPr>
          <p:cNvPr id="1720" name="Google Shape;1720;p54"/>
          <p:cNvPicPr preferRelativeResize="0"/>
          <p:nvPr/>
        </p:nvPicPr>
        <p:blipFill>
          <a:blip r:embed="rId3">
            <a:alphaModFix/>
          </a:blip>
          <a:stretch>
            <a:fillRect/>
          </a:stretch>
        </p:blipFill>
        <p:spPr>
          <a:xfrm>
            <a:off x="659926" y="935500"/>
            <a:ext cx="3280075" cy="3769901"/>
          </a:xfrm>
          <a:prstGeom prst="rect">
            <a:avLst/>
          </a:prstGeom>
          <a:noFill/>
          <a:ln cap="flat" cmpd="sng" w="19050">
            <a:solidFill>
              <a:schemeClr val="dk2"/>
            </a:solidFill>
            <a:prstDash val="solid"/>
            <a:round/>
            <a:headEnd len="sm" w="sm" type="none"/>
            <a:tailEnd len="sm" w="sm" type="none"/>
          </a:ln>
        </p:spPr>
      </p:pic>
      <p:grpSp>
        <p:nvGrpSpPr>
          <p:cNvPr id="1721" name="Google Shape;1721;p54"/>
          <p:cNvGrpSpPr/>
          <p:nvPr/>
        </p:nvGrpSpPr>
        <p:grpSpPr>
          <a:xfrm>
            <a:off x="2134775" y="197125"/>
            <a:ext cx="4816200" cy="1193301"/>
            <a:chOff x="-627727" y="1768961"/>
            <a:chExt cx="4816200" cy="1098096"/>
          </a:xfrm>
        </p:grpSpPr>
        <p:sp>
          <p:nvSpPr>
            <p:cNvPr id="1722" name="Google Shape;1722;p54"/>
            <p:cNvSpPr txBox="1"/>
            <p:nvPr/>
          </p:nvSpPr>
          <p:spPr>
            <a:xfrm>
              <a:off x="-627727" y="1768961"/>
              <a:ext cx="4816200" cy="417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400">
                  <a:solidFill>
                    <a:schemeClr val="dk1"/>
                  </a:solidFill>
                  <a:latin typeface="Lexend"/>
                  <a:ea typeface="Lexend"/>
                  <a:cs typeface="Lexend"/>
                  <a:sym typeface="Lexend"/>
                </a:rPr>
                <a:t>AWS</a:t>
              </a:r>
              <a:r>
                <a:rPr b="1" lang="en" sz="3400">
                  <a:latin typeface="Fira Sans Extra Condensed"/>
                  <a:ea typeface="Fira Sans Extra Condensed"/>
                  <a:cs typeface="Fira Sans Extra Condensed"/>
                  <a:sym typeface="Fira Sans Extra Condensed"/>
                </a:rPr>
                <a:t> </a:t>
              </a:r>
              <a:r>
                <a:rPr b="1" lang="en" sz="3400">
                  <a:solidFill>
                    <a:schemeClr val="dk1"/>
                  </a:solidFill>
                  <a:latin typeface="Lexend"/>
                  <a:ea typeface="Lexend"/>
                  <a:cs typeface="Lexend"/>
                  <a:sym typeface="Lexend"/>
                </a:rPr>
                <a:t>Redshift</a:t>
              </a:r>
              <a:r>
                <a:rPr b="1" lang="en" sz="3400">
                  <a:latin typeface="Fira Sans Extra Condensed"/>
                  <a:ea typeface="Fira Sans Extra Condensed"/>
                  <a:cs typeface="Fira Sans Extra Condensed"/>
                  <a:sym typeface="Fira Sans Extra Condensed"/>
                </a:rPr>
                <a:t> </a:t>
              </a:r>
              <a:endParaRPr b="1" sz="3400">
                <a:latin typeface="Fira Sans Extra Condensed"/>
                <a:ea typeface="Fira Sans Extra Condensed"/>
                <a:cs typeface="Fira Sans Extra Condensed"/>
                <a:sym typeface="Fira Sans Extra Condensed"/>
              </a:endParaRPr>
            </a:p>
          </p:txBody>
        </p:sp>
        <p:sp>
          <p:nvSpPr>
            <p:cNvPr id="1723" name="Google Shape;1723;p54"/>
            <p:cNvSpPr txBox="1"/>
            <p:nvPr/>
          </p:nvSpPr>
          <p:spPr>
            <a:xfrm>
              <a:off x="68473" y="2272757"/>
              <a:ext cx="37311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Data Target</a:t>
              </a:r>
              <a:endParaRPr sz="2000">
                <a:latin typeface="Roboto"/>
                <a:ea typeface="Roboto"/>
                <a:cs typeface="Roboto"/>
                <a:sym typeface="Roboto"/>
              </a:endParaRPr>
            </a:p>
          </p:txBody>
        </p:sp>
      </p:grpSp>
      <p:pic>
        <p:nvPicPr>
          <p:cNvPr id="1724" name="Google Shape;1724;p54"/>
          <p:cNvPicPr preferRelativeResize="0"/>
          <p:nvPr/>
        </p:nvPicPr>
        <p:blipFill rotWithShape="1">
          <a:blip r:embed="rId4">
            <a:alphaModFix/>
          </a:blip>
          <a:srcRect b="10823" l="19534" r="25143" t="20415"/>
          <a:stretch/>
        </p:blipFill>
        <p:spPr>
          <a:xfrm>
            <a:off x="4438800" y="1279675"/>
            <a:ext cx="4407326" cy="3081551"/>
          </a:xfrm>
          <a:prstGeom prst="rect">
            <a:avLst/>
          </a:prstGeom>
          <a:noFill/>
          <a:ln cap="flat" cmpd="sng" w="19050">
            <a:solidFill>
              <a:schemeClr val="dk2"/>
            </a:solidFill>
            <a:prstDash val="solid"/>
            <a:round/>
            <a:headEnd len="sm" w="sm" type="none"/>
            <a:tailEnd len="sm" w="sm" type="none"/>
          </a:ln>
        </p:spPr>
      </p:pic>
      <p:grpSp>
        <p:nvGrpSpPr>
          <p:cNvPr id="1725" name="Google Shape;1725;p54"/>
          <p:cNvGrpSpPr/>
          <p:nvPr/>
        </p:nvGrpSpPr>
        <p:grpSpPr>
          <a:xfrm flipH="1">
            <a:off x="7877149" y="4048773"/>
            <a:ext cx="1266855" cy="1193439"/>
            <a:chOff x="5442975" y="1419927"/>
            <a:chExt cx="2541844" cy="2943855"/>
          </a:xfrm>
        </p:grpSpPr>
        <p:grpSp>
          <p:nvGrpSpPr>
            <p:cNvPr id="1726" name="Google Shape;1726;p54"/>
            <p:cNvGrpSpPr/>
            <p:nvPr/>
          </p:nvGrpSpPr>
          <p:grpSpPr>
            <a:xfrm>
              <a:off x="5442975" y="1419927"/>
              <a:ext cx="2541840" cy="2943855"/>
              <a:chOff x="5503800" y="3183677"/>
              <a:chExt cx="2541840" cy="2943855"/>
            </a:xfrm>
          </p:grpSpPr>
          <p:sp>
            <p:nvSpPr>
              <p:cNvPr id="1727" name="Google Shape;1727;p54"/>
              <p:cNvSpPr/>
              <p:nvPr/>
            </p:nvSpPr>
            <p:spPr>
              <a:xfrm>
                <a:off x="5583497" y="5861052"/>
                <a:ext cx="1638253" cy="266480"/>
              </a:xfrm>
              <a:custGeom>
                <a:rect b="b" l="l" r="r" t="t"/>
                <a:pathLst>
                  <a:path extrusionOk="0" h="92128" w="722493">
                    <a:moveTo>
                      <a:pt x="361246" y="1"/>
                    </a:moveTo>
                    <a:cubicBezTo>
                      <a:pt x="265437" y="1"/>
                      <a:pt x="173561" y="4855"/>
                      <a:pt x="105811" y="13496"/>
                    </a:cubicBezTo>
                    <a:cubicBezTo>
                      <a:pt x="38060" y="22138"/>
                      <a:pt x="0" y="33855"/>
                      <a:pt x="0" y="46053"/>
                    </a:cubicBezTo>
                    <a:cubicBezTo>
                      <a:pt x="0" y="58273"/>
                      <a:pt x="38060" y="69990"/>
                      <a:pt x="105811" y="78632"/>
                    </a:cubicBezTo>
                    <a:cubicBezTo>
                      <a:pt x="173561" y="87273"/>
                      <a:pt x="265437" y="92127"/>
                      <a:pt x="361246" y="92127"/>
                    </a:cubicBezTo>
                    <a:cubicBezTo>
                      <a:pt x="457055" y="92127"/>
                      <a:pt x="548931" y="87273"/>
                      <a:pt x="616682" y="78632"/>
                    </a:cubicBezTo>
                    <a:cubicBezTo>
                      <a:pt x="684432" y="69990"/>
                      <a:pt x="722492" y="58273"/>
                      <a:pt x="722492" y="46053"/>
                    </a:cubicBezTo>
                    <a:cubicBezTo>
                      <a:pt x="722492" y="33855"/>
                      <a:pt x="684432" y="22138"/>
                      <a:pt x="616682" y="13496"/>
                    </a:cubicBezTo>
                    <a:cubicBezTo>
                      <a:pt x="548931" y="4855"/>
                      <a:pt x="457055" y="1"/>
                      <a:pt x="361246" y="1"/>
                    </a:cubicBezTo>
                    <a:close/>
                  </a:path>
                </a:pathLst>
              </a:custGeom>
              <a:solidFill>
                <a:srgbClr val="4F4C5F">
                  <a:alpha val="39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7031209" y="4845988"/>
                <a:ext cx="592346" cy="570879"/>
              </a:xfrm>
              <a:custGeom>
                <a:rect b="b" l="l" r="r" t="t"/>
                <a:pathLst>
                  <a:path extrusionOk="0" h="222565" w="230934">
                    <a:moveTo>
                      <a:pt x="73714" y="0"/>
                    </a:moveTo>
                    <a:lnTo>
                      <a:pt x="0" y="9667"/>
                    </a:lnTo>
                    <a:lnTo>
                      <a:pt x="12073" y="222565"/>
                    </a:lnTo>
                    <a:lnTo>
                      <a:pt x="162472" y="99199"/>
                    </a:lnTo>
                    <a:cubicBezTo>
                      <a:pt x="162472" y="99199"/>
                      <a:pt x="174305" y="121959"/>
                      <a:pt x="194725" y="121959"/>
                    </a:cubicBezTo>
                    <a:cubicBezTo>
                      <a:pt x="197521" y="121959"/>
                      <a:pt x="200477" y="121532"/>
                      <a:pt x="203587" y="120562"/>
                    </a:cubicBezTo>
                    <a:cubicBezTo>
                      <a:pt x="230934" y="106418"/>
                      <a:pt x="225829" y="86331"/>
                      <a:pt x="216476" y="66140"/>
                    </a:cubicBezTo>
                    <a:cubicBezTo>
                      <a:pt x="212013" y="56547"/>
                      <a:pt x="198351" y="50767"/>
                      <a:pt x="186000" y="50767"/>
                    </a:cubicBezTo>
                    <a:cubicBezTo>
                      <a:pt x="180167" y="50767"/>
                      <a:pt x="174627" y="52056"/>
                      <a:pt x="170486" y="54841"/>
                    </a:cubicBezTo>
                    <a:lnTo>
                      <a:pt x="59214" y="135481"/>
                    </a:lnTo>
                    <a:lnTo>
                      <a:pt x="73714" y="0"/>
                    </a:ln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4"/>
              <p:cNvSpPr/>
              <p:nvPr/>
            </p:nvSpPr>
            <p:spPr>
              <a:xfrm>
                <a:off x="7098298" y="3202857"/>
                <a:ext cx="409225" cy="935979"/>
              </a:xfrm>
              <a:custGeom>
                <a:rect b="b" l="l" r="r" t="t"/>
                <a:pathLst>
                  <a:path extrusionOk="0" h="364904" w="159542">
                    <a:moveTo>
                      <a:pt x="65804" y="1"/>
                    </a:moveTo>
                    <a:cubicBezTo>
                      <a:pt x="0" y="1"/>
                      <a:pt x="3779" y="145165"/>
                      <a:pt x="12827" y="200846"/>
                    </a:cubicBezTo>
                    <a:cubicBezTo>
                      <a:pt x="24753" y="274016"/>
                      <a:pt x="7261" y="342646"/>
                      <a:pt x="68107" y="363256"/>
                    </a:cubicBezTo>
                    <a:cubicBezTo>
                      <a:pt x="71715" y="364368"/>
                      <a:pt x="75078" y="364904"/>
                      <a:pt x="78207" y="364904"/>
                    </a:cubicBezTo>
                    <a:cubicBezTo>
                      <a:pt x="159541" y="364904"/>
                      <a:pt x="83486" y="3076"/>
                      <a:pt x="83486" y="3076"/>
                    </a:cubicBezTo>
                    <a:cubicBezTo>
                      <a:pt x="77097" y="982"/>
                      <a:pt x="71215" y="1"/>
                      <a:pt x="65804"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5503800" y="4241810"/>
                <a:ext cx="352341" cy="352970"/>
              </a:xfrm>
              <a:custGeom>
                <a:rect b="b" l="l" r="r" t="t"/>
                <a:pathLst>
                  <a:path extrusionOk="0" h="137610" w="137365">
                    <a:moveTo>
                      <a:pt x="41144" y="1"/>
                    </a:moveTo>
                    <a:cubicBezTo>
                      <a:pt x="38921" y="1"/>
                      <a:pt x="36701" y="1250"/>
                      <a:pt x="35885" y="3908"/>
                    </a:cubicBezTo>
                    <a:cubicBezTo>
                      <a:pt x="1" y="122356"/>
                      <a:pt x="113114" y="137610"/>
                      <a:pt x="113114" y="137610"/>
                    </a:cubicBezTo>
                    <a:lnTo>
                      <a:pt x="137364" y="126353"/>
                    </a:lnTo>
                    <a:cubicBezTo>
                      <a:pt x="137364" y="126353"/>
                      <a:pt x="53586" y="97959"/>
                      <a:pt x="46744" y="5163"/>
                    </a:cubicBezTo>
                    <a:cubicBezTo>
                      <a:pt x="46504" y="1814"/>
                      <a:pt x="43822" y="1"/>
                      <a:pt x="41144" y="1"/>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5982612" y="4827255"/>
                <a:ext cx="258901" cy="1169366"/>
              </a:xfrm>
              <a:custGeom>
                <a:rect b="b" l="l" r="r" t="t"/>
                <a:pathLst>
                  <a:path extrusionOk="0" h="455893" w="100936">
                    <a:moveTo>
                      <a:pt x="3453" y="1"/>
                    </a:moveTo>
                    <a:lnTo>
                      <a:pt x="0" y="444711"/>
                    </a:lnTo>
                    <a:cubicBezTo>
                      <a:pt x="0" y="444711"/>
                      <a:pt x="9792" y="455893"/>
                      <a:pt x="30997" y="455893"/>
                    </a:cubicBezTo>
                    <a:cubicBezTo>
                      <a:pt x="36957" y="455893"/>
                      <a:pt x="43819" y="455009"/>
                      <a:pt x="51619" y="452746"/>
                    </a:cubicBezTo>
                    <a:cubicBezTo>
                      <a:pt x="85561" y="442871"/>
                      <a:pt x="67196" y="408934"/>
                      <a:pt x="43504" y="408934"/>
                    </a:cubicBezTo>
                    <a:cubicBezTo>
                      <a:pt x="42397" y="408934"/>
                      <a:pt x="41278" y="409008"/>
                      <a:pt x="40153" y="409162"/>
                    </a:cubicBezTo>
                    <a:cubicBezTo>
                      <a:pt x="50489" y="334632"/>
                      <a:pt x="100936" y="2302"/>
                      <a:pt x="100936" y="2302"/>
                    </a:cubicBezTo>
                    <a:lnTo>
                      <a:pt x="3453" y="1"/>
                    </a:ln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5640987" y="4303628"/>
                <a:ext cx="1746609" cy="718431"/>
              </a:xfrm>
              <a:custGeom>
                <a:rect b="b" l="l" r="r" t="t"/>
                <a:pathLst>
                  <a:path extrusionOk="0" h="280090" w="680939">
                    <a:moveTo>
                      <a:pt x="511688" y="0"/>
                    </a:moveTo>
                    <a:cubicBezTo>
                      <a:pt x="513989" y="14165"/>
                      <a:pt x="510620" y="22807"/>
                      <a:pt x="508235" y="27912"/>
                    </a:cubicBezTo>
                    <a:cubicBezTo>
                      <a:pt x="493374" y="59795"/>
                      <a:pt x="439582" y="68956"/>
                      <a:pt x="375674" y="68956"/>
                    </a:cubicBezTo>
                    <a:cubicBezTo>
                      <a:pt x="298410" y="68956"/>
                      <a:pt x="206360" y="55566"/>
                      <a:pt x="150441" y="52748"/>
                    </a:cubicBezTo>
                    <a:cubicBezTo>
                      <a:pt x="143868" y="52416"/>
                      <a:pt x="137545" y="52254"/>
                      <a:pt x="131466" y="52254"/>
                    </a:cubicBezTo>
                    <a:cubicBezTo>
                      <a:pt x="70874" y="52254"/>
                      <a:pt x="34489" y="68432"/>
                      <a:pt x="16405" y="94617"/>
                    </a:cubicBezTo>
                    <a:cubicBezTo>
                      <a:pt x="1" y="118344"/>
                      <a:pt x="2156" y="149018"/>
                      <a:pt x="2490" y="154814"/>
                    </a:cubicBezTo>
                    <a:cubicBezTo>
                      <a:pt x="4457" y="187810"/>
                      <a:pt x="21364" y="217313"/>
                      <a:pt x="39923" y="232378"/>
                    </a:cubicBezTo>
                    <a:cubicBezTo>
                      <a:pt x="51732" y="241971"/>
                      <a:pt x="63962" y="245505"/>
                      <a:pt x="77404" y="245505"/>
                    </a:cubicBezTo>
                    <a:cubicBezTo>
                      <a:pt x="115004" y="245505"/>
                      <a:pt x="162090" y="217856"/>
                      <a:pt x="235991" y="217856"/>
                    </a:cubicBezTo>
                    <a:cubicBezTo>
                      <a:pt x="236216" y="217856"/>
                      <a:pt x="236442" y="217856"/>
                      <a:pt x="236668" y="217857"/>
                    </a:cubicBezTo>
                    <a:cubicBezTo>
                      <a:pt x="347277" y="218127"/>
                      <a:pt x="381130" y="280090"/>
                      <a:pt x="486674" y="280090"/>
                    </a:cubicBezTo>
                    <a:cubicBezTo>
                      <a:pt x="495611" y="280090"/>
                      <a:pt x="505063" y="279645"/>
                      <a:pt x="515119" y="278682"/>
                    </a:cubicBezTo>
                    <a:cubicBezTo>
                      <a:pt x="547844" y="275543"/>
                      <a:pt x="577011" y="272718"/>
                      <a:pt x="602747" y="251481"/>
                    </a:cubicBezTo>
                    <a:cubicBezTo>
                      <a:pt x="680939" y="186890"/>
                      <a:pt x="638966" y="29816"/>
                      <a:pt x="638966" y="29816"/>
                    </a:cubicBezTo>
                    <a:lnTo>
                      <a:pt x="511688"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6891444" y="4282855"/>
                <a:ext cx="427424" cy="286541"/>
              </a:xfrm>
              <a:custGeom>
                <a:rect b="b" l="l" r="r" t="t"/>
                <a:pathLst>
                  <a:path extrusionOk="0" h="111712" w="166637">
                    <a:moveTo>
                      <a:pt x="92525" y="1"/>
                    </a:moveTo>
                    <a:cubicBezTo>
                      <a:pt x="46535" y="1"/>
                      <a:pt x="1" y="5315"/>
                      <a:pt x="1" y="41618"/>
                    </a:cubicBezTo>
                    <a:cubicBezTo>
                      <a:pt x="1" y="77920"/>
                      <a:pt x="37705" y="111712"/>
                      <a:pt x="83716" y="111712"/>
                    </a:cubicBezTo>
                    <a:cubicBezTo>
                      <a:pt x="129727" y="111712"/>
                      <a:pt x="166637" y="77920"/>
                      <a:pt x="166637" y="41618"/>
                    </a:cubicBezTo>
                    <a:cubicBezTo>
                      <a:pt x="166637" y="5315"/>
                      <a:pt x="138557" y="1"/>
                      <a:pt x="92525" y="1"/>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6721036" y="4889031"/>
                <a:ext cx="219464" cy="1169366"/>
              </a:xfrm>
              <a:custGeom>
                <a:rect b="b" l="l" r="r" t="t"/>
                <a:pathLst>
                  <a:path extrusionOk="0" h="455893" w="85561">
                    <a:moveTo>
                      <a:pt x="3453" y="1"/>
                    </a:moveTo>
                    <a:lnTo>
                      <a:pt x="0" y="444711"/>
                    </a:lnTo>
                    <a:cubicBezTo>
                      <a:pt x="0" y="444711"/>
                      <a:pt x="9779" y="455893"/>
                      <a:pt x="30979" y="455893"/>
                    </a:cubicBezTo>
                    <a:cubicBezTo>
                      <a:pt x="36938" y="455893"/>
                      <a:pt x="43798" y="455009"/>
                      <a:pt x="51598" y="452746"/>
                    </a:cubicBezTo>
                    <a:cubicBezTo>
                      <a:pt x="85560" y="442871"/>
                      <a:pt x="67196" y="408934"/>
                      <a:pt x="43504" y="408934"/>
                    </a:cubicBezTo>
                    <a:cubicBezTo>
                      <a:pt x="42397" y="408934"/>
                      <a:pt x="41278" y="409008"/>
                      <a:pt x="40153" y="409162"/>
                    </a:cubicBezTo>
                    <a:lnTo>
                      <a:pt x="40153" y="409162"/>
                    </a:lnTo>
                    <a:cubicBezTo>
                      <a:pt x="50468" y="334632"/>
                      <a:pt x="60784" y="3453"/>
                      <a:pt x="60784" y="3453"/>
                    </a:cubicBezTo>
                    <a:lnTo>
                      <a:pt x="3453"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5717901" y="4889031"/>
                <a:ext cx="235341" cy="1169366"/>
              </a:xfrm>
              <a:custGeom>
                <a:rect b="b" l="l" r="r" t="t"/>
                <a:pathLst>
                  <a:path extrusionOk="0" h="455893" w="91751">
                    <a:moveTo>
                      <a:pt x="3453" y="1"/>
                    </a:moveTo>
                    <a:lnTo>
                      <a:pt x="0" y="444711"/>
                    </a:lnTo>
                    <a:cubicBezTo>
                      <a:pt x="0" y="444711"/>
                      <a:pt x="9779" y="455893"/>
                      <a:pt x="30979" y="455893"/>
                    </a:cubicBezTo>
                    <a:cubicBezTo>
                      <a:pt x="36937" y="455893"/>
                      <a:pt x="43798" y="455009"/>
                      <a:pt x="51598" y="452746"/>
                    </a:cubicBezTo>
                    <a:cubicBezTo>
                      <a:pt x="85560" y="442871"/>
                      <a:pt x="67196" y="408934"/>
                      <a:pt x="43504" y="408934"/>
                    </a:cubicBezTo>
                    <a:cubicBezTo>
                      <a:pt x="42397" y="408934"/>
                      <a:pt x="41278" y="409008"/>
                      <a:pt x="40153" y="409162"/>
                    </a:cubicBezTo>
                    <a:cubicBezTo>
                      <a:pt x="50468" y="334632"/>
                      <a:pt x="91750" y="10337"/>
                      <a:pt x="91750" y="10337"/>
                    </a:cubicBezTo>
                    <a:lnTo>
                      <a:pt x="3453"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7133185" y="4537209"/>
                <a:ext cx="74175" cy="84424"/>
              </a:xfrm>
              <a:custGeom>
                <a:rect b="b" l="l" r="r" t="t"/>
                <a:pathLst>
                  <a:path extrusionOk="0" h="32914" w="28918">
                    <a:moveTo>
                      <a:pt x="14459" y="1"/>
                    </a:moveTo>
                    <a:cubicBezTo>
                      <a:pt x="6487" y="1"/>
                      <a:pt x="1" y="7345"/>
                      <a:pt x="1" y="16447"/>
                    </a:cubicBezTo>
                    <a:cubicBezTo>
                      <a:pt x="1" y="25527"/>
                      <a:pt x="6487" y="32913"/>
                      <a:pt x="14459" y="32913"/>
                    </a:cubicBezTo>
                    <a:cubicBezTo>
                      <a:pt x="22452" y="32913"/>
                      <a:pt x="28917" y="25527"/>
                      <a:pt x="28917" y="16447"/>
                    </a:cubicBezTo>
                    <a:cubicBezTo>
                      <a:pt x="28917" y="7387"/>
                      <a:pt x="22431" y="1"/>
                      <a:pt x="14459"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7149609" y="4498244"/>
                <a:ext cx="39824" cy="86784"/>
              </a:xfrm>
              <a:custGeom>
                <a:rect b="b" l="l" r="r" t="t"/>
                <a:pathLst>
                  <a:path extrusionOk="0" h="33834" w="15526">
                    <a:moveTo>
                      <a:pt x="231" y="0"/>
                    </a:moveTo>
                    <a:cubicBezTo>
                      <a:pt x="105" y="0"/>
                      <a:pt x="1" y="105"/>
                      <a:pt x="1" y="230"/>
                    </a:cubicBezTo>
                    <a:lnTo>
                      <a:pt x="1" y="33603"/>
                    </a:lnTo>
                    <a:cubicBezTo>
                      <a:pt x="1" y="33729"/>
                      <a:pt x="105" y="33834"/>
                      <a:pt x="231" y="33834"/>
                    </a:cubicBezTo>
                    <a:lnTo>
                      <a:pt x="15296" y="33834"/>
                    </a:lnTo>
                    <a:cubicBezTo>
                      <a:pt x="15421" y="33834"/>
                      <a:pt x="15526" y="33729"/>
                      <a:pt x="15526" y="33603"/>
                    </a:cubicBezTo>
                    <a:lnTo>
                      <a:pt x="15526" y="230"/>
                    </a:lnTo>
                    <a:cubicBezTo>
                      <a:pt x="15526" y="105"/>
                      <a:pt x="15421" y="0"/>
                      <a:pt x="15296" y="0"/>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6629098" y="3183677"/>
                <a:ext cx="1416542" cy="595773"/>
              </a:xfrm>
              <a:custGeom>
                <a:rect b="b" l="l" r="r" t="t"/>
                <a:pathLst>
                  <a:path extrusionOk="0" h="232270" w="552258">
                    <a:moveTo>
                      <a:pt x="201376" y="0"/>
                    </a:moveTo>
                    <a:cubicBezTo>
                      <a:pt x="100135" y="0"/>
                      <a:pt x="1" y="169636"/>
                      <a:pt x="128826" y="228347"/>
                    </a:cubicBezTo>
                    <a:cubicBezTo>
                      <a:pt x="150080" y="230659"/>
                      <a:pt x="165514" y="231323"/>
                      <a:pt x="176238" y="231323"/>
                    </a:cubicBezTo>
                    <a:cubicBezTo>
                      <a:pt x="190756" y="231323"/>
                      <a:pt x="196639" y="230105"/>
                      <a:pt x="196639" y="230105"/>
                    </a:cubicBezTo>
                    <a:cubicBezTo>
                      <a:pt x="196639" y="230105"/>
                      <a:pt x="227486" y="232270"/>
                      <a:pt x="271010" y="232270"/>
                    </a:cubicBezTo>
                    <a:cubicBezTo>
                      <a:pt x="374591" y="232270"/>
                      <a:pt x="549974" y="220008"/>
                      <a:pt x="552257" y="137120"/>
                    </a:cubicBezTo>
                    <a:cubicBezTo>
                      <a:pt x="550144" y="112326"/>
                      <a:pt x="550144" y="105651"/>
                      <a:pt x="533949" y="103517"/>
                    </a:cubicBezTo>
                    <a:cubicBezTo>
                      <a:pt x="517336" y="101320"/>
                      <a:pt x="405876" y="109187"/>
                      <a:pt x="384324" y="67884"/>
                    </a:cubicBezTo>
                    <a:cubicBezTo>
                      <a:pt x="362082" y="25284"/>
                      <a:pt x="294039" y="2289"/>
                      <a:pt x="203649" y="29"/>
                    </a:cubicBezTo>
                    <a:cubicBezTo>
                      <a:pt x="202891" y="10"/>
                      <a:pt x="202134" y="0"/>
                      <a:pt x="201376" y="0"/>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6930840" y="3622897"/>
                <a:ext cx="361357" cy="847350"/>
              </a:xfrm>
              <a:custGeom>
                <a:rect b="b" l="l" r="r" t="t"/>
                <a:pathLst>
                  <a:path extrusionOk="0" h="330351" w="140880">
                    <a:moveTo>
                      <a:pt x="1" y="1"/>
                    </a:moveTo>
                    <a:lnTo>
                      <a:pt x="1" y="296342"/>
                    </a:lnTo>
                    <a:cubicBezTo>
                      <a:pt x="8283" y="316589"/>
                      <a:pt x="41916" y="330351"/>
                      <a:pt x="75278" y="330351"/>
                    </a:cubicBezTo>
                    <a:cubicBezTo>
                      <a:pt x="101424" y="330351"/>
                      <a:pt x="127402" y="321898"/>
                      <a:pt x="140880" y="301489"/>
                    </a:cubicBezTo>
                    <a:lnTo>
                      <a:pt x="138620" y="49883"/>
                    </a:lnTo>
                    <a:lnTo>
                      <a:pt x="1"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6674825" y="3200448"/>
                <a:ext cx="371838" cy="1021183"/>
              </a:xfrm>
              <a:custGeom>
                <a:rect b="b" l="l" r="r" t="t"/>
                <a:pathLst>
                  <a:path extrusionOk="0" h="398122" w="144966">
                    <a:moveTo>
                      <a:pt x="115301" y="1"/>
                    </a:moveTo>
                    <a:cubicBezTo>
                      <a:pt x="56648" y="1"/>
                      <a:pt x="34368" y="147099"/>
                      <a:pt x="32683" y="206556"/>
                    </a:cubicBezTo>
                    <a:cubicBezTo>
                      <a:pt x="30360" y="288137"/>
                      <a:pt x="0" y="358587"/>
                      <a:pt x="55762" y="393676"/>
                    </a:cubicBezTo>
                    <a:cubicBezTo>
                      <a:pt x="60880" y="396697"/>
                      <a:pt x="65688" y="398121"/>
                      <a:pt x="70205" y="398121"/>
                    </a:cubicBezTo>
                    <a:cubicBezTo>
                      <a:pt x="144966" y="398121"/>
                      <a:pt x="139979" y="7928"/>
                      <a:pt x="139979" y="7928"/>
                    </a:cubicBezTo>
                    <a:cubicBezTo>
                      <a:pt x="131119" y="2473"/>
                      <a:pt x="122904" y="1"/>
                      <a:pt x="115301"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6714864" y="4553364"/>
                <a:ext cx="67731" cy="4404"/>
              </a:xfrm>
              <a:custGeom>
                <a:rect b="b" l="l" r="r" t="t"/>
                <a:pathLst>
                  <a:path extrusionOk="0" h="1717" w="26406">
                    <a:moveTo>
                      <a:pt x="26406" y="1"/>
                    </a:moveTo>
                    <a:lnTo>
                      <a:pt x="0" y="1716"/>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4"/>
              <p:cNvSpPr/>
              <p:nvPr/>
            </p:nvSpPr>
            <p:spPr>
              <a:xfrm>
                <a:off x="6707564" y="4546318"/>
                <a:ext cx="82385" cy="18535"/>
              </a:xfrm>
              <a:custGeom>
                <a:rect b="b" l="l" r="r" t="t"/>
                <a:pathLst>
                  <a:path extrusionOk="0" h="7226" w="32119">
                    <a:moveTo>
                      <a:pt x="29298" y="0"/>
                    </a:moveTo>
                    <a:cubicBezTo>
                      <a:pt x="29234" y="0"/>
                      <a:pt x="29170" y="2"/>
                      <a:pt x="29105" y="7"/>
                    </a:cubicBezTo>
                    <a:lnTo>
                      <a:pt x="2679" y="1701"/>
                    </a:lnTo>
                    <a:cubicBezTo>
                      <a:pt x="1151" y="1785"/>
                      <a:pt x="1" y="3124"/>
                      <a:pt x="105" y="4631"/>
                    </a:cubicBezTo>
                    <a:cubicBezTo>
                      <a:pt x="168" y="6095"/>
                      <a:pt x="1403" y="7225"/>
                      <a:pt x="2846" y="7225"/>
                    </a:cubicBezTo>
                    <a:lnTo>
                      <a:pt x="3035" y="7225"/>
                    </a:lnTo>
                    <a:lnTo>
                      <a:pt x="29440" y="5530"/>
                    </a:lnTo>
                    <a:cubicBezTo>
                      <a:pt x="30989" y="5447"/>
                      <a:pt x="32118" y="4150"/>
                      <a:pt x="32035" y="2601"/>
                    </a:cubicBezTo>
                    <a:cubicBezTo>
                      <a:pt x="31955" y="1118"/>
                      <a:pt x="30742" y="0"/>
                      <a:pt x="29298"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4"/>
              <p:cNvSpPr/>
              <p:nvPr/>
            </p:nvSpPr>
            <p:spPr>
              <a:xfrm>
                <a:off x="6511981" y="4627862"/>
                <a:ext cx="73959" cy="4512"/>
              </a:xfrm>
              <a:custGeom>
                <a:rect b="b" l="l" r="r" t="t"/>
                <a:pathLst>
                  <a:path extrusionOk="0" h="1759" w="28834">
                    <a:moveTo>
                      <a:pt x="28834" y="1758"/>
                    </a:moveTo>
                    <a:lnTo>
                      <a:pt x="1" y="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6504629" y="4620826"/>
                <a:ext cx="88718" cy="18632"/>
              </a:xfrm>
              <a:custGeom>
                <a:rect b="b" l="l" r="r" t="t"/>
                <a:pathLst>
                  <a:path extrusionOk="0" h="7264" w="34588">
                    <a:moveTo>
                      <a:pt x="2913" y="0"/>
                    </a:moveTo>
                    <a:cubicBezTo>
                      <a:pt x="1439" y="0"/>
                      <a:pt x="207" y="1110"/>
                      <a:pt x="126" y="2576"/>
                    </a:cubicBezTo>
                    <a:cubicBezTo>
                      <a:pt x="0" y="4104"/>
                      <a:pt x="1193" y="5401"/>
                      <a:pt x="2700" y="5506"/>
                    </a:cubicBezTo>
                    <a:lnTo>
                      <a:pt x="31553" y="7263"/>
                    </a:lnTo>
                    <a:lnTo>
                      <a:pt x="31721" y="7263"/>
                    </a:lnTo>
                    <a:cubicBezTo>
                      <a:pt x="33185" y="7263"/>
                      <a:pt x="34378" y="6133"/>
                      <a:pt x="34483" y="4669"/>
                    </a:cubicBezTo>
                    <a:cubicBezTo>
                      <a:pt x="34587" y="3162"/>
                      <a:pt x="33415" y="1844"/>
                      <a:pt x="31888" y="1739"/>
                    </a:cubicBezTo>
                    <a:lnTo>
                      <a:pt x="3034" y="3"/>
                    </a:lnTo>
                    <a:cubicBezTo>
                      <a:pt x="2994" y="1"/>
                      <a:pt x="2953" y="0"/>
                      <a:pt x="2913"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6780935" y="4876098"/>
                <a:ext cx="74011" cy="4509"/>
              </a:xfrm>
              <a:custGeom>
                <a:rect b="b" l="l" r="r" t="t"/>
                <a:pathLst>
                  <a:path extrusionOk="0" h="1758" w="28854">
                    <a:moveTo>
                      <a:pt x="28854" y="1758"/>
                    </a:moveTo>
                    <a:lnTo>
                      <a:pt x="0" y="0"/>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6773634" y="4869059"/>
                <a:ext cx="88664" cy="18632"/>
              </a:xfrm>
              <a:custGeom>
                <a:rect b="b" l="l" r="r" t="t"/>
                <a:pathLst>
                  <a:path extrusionOk="0" h="7264" w="34567">
                    <a:moveTo>
                      <a:pt x="2912" y="1"/>
                    </a:moveTo>
                    <a:cubicBezTo>
                      <a:pt x="1419" y="1"/>
                      <a:pt x="207" y="1110"/>
                      <a:pt x="105" y="2577"/>
                    </a:cubicBezTo>
                    <a:cubicBezTo>
                      <a:pt x="1" y="4104"/>
                      <a:pt x="1172" y="5402"/>
                      <a:pt x="2700" y="5506"/>
                    </a:cubicBezTo>
                    <a:lnTo>
                      <a:pt x="31532" y="7264"/>
                    </a:lnTo>
                    <a:lnTo>
                      <a:pt x="31700" y="7264"/>
                    </a:lnTo>
                    <a:cubicBezTo>
                      <a:pt x="33144" y="7264"/>
                      <a:pt x="34357" y="6134"/>
                      <a:pt x="34462" y="4669"/>
                    </a:cubicBezTo>
                    <a:cubicBezTo>
                      <a:pt x="34566" y="3163"/>
                      <a:pt x="33395" y="1845"/>
                      <a:pt x="31888" y="1740"/>
                    </a:cubicBezTo>
                    <a:lnTo>
                      <a:pt x="3035" y="3"/>
                    </a:lnTo>
                    <a:cubicBezTo>
                      <a:pt x="2993" y="2"/>
                      <a:pt x="2952" y="1"/>
                      <a:pt x="2912"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5918688" y="4516008"/>
                <a:ext cx="72133" cy="4673"/>
              </a:xfrm>
              <a:custGeom>
                <a:rect b="b" l="l" r="r" t="t"/>
                <a:pathLst>
                  <a:path extrusionOk="0" h="1822" w="28122">
                    <a:moveTo>
                      <a:pt x="28122" y="1"/>
                    </a:moveTo>
                    <a:lnTo>
                      <a:pt x="0" y="182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5911388" y="4508961"/>
                <a:ext cx="86787" cy="18804"/>
              </a:xfrm>
              <a:custGeom>
                <a:rect b="b" l="l" r="r" t="t"/>
                <a:pathLst>
                  <a:path extrusionOk="0" h="7331" w="33835">
                    <a:moveTo>
                      <a:pt x="30990" y="0"/>
                    </a:moveTo>
                    <a:cubicBezTo>
                      <a:pt x="30927" y="0"/>
                      <a:pt x="30864" y="2"/>
                      <a:pt x="30800" y="7"/>
                    </a:cubicBezTo>
                    <a:lnTo>
                      <a:pt x="2700" y="1806"/>
                    </a:lnTo>
                    <a:cubicBezTo>
                      <a:pt x="1152" y="1890"/>
                      <a:pt x="1" y="3229"/>
                      <a:pt x="105" y="4736"/>
                    </a:cubicBezTo>
                    <a:cubicBezTo>
                      <a:pt x="189" y="6200"/>
                      <a:pt x="1403" y="7330"/>
                      <a:pt x="2846" y="7330"/>
                    </a:cubicBezTo>
                    <a:lnTo>
                      <a:pt x="3035" y="7330"/>
                    </a:lnTo>
                    <a:lnTo>
                      <a:pt x="31156" y="5531"/>
                    </a:lnTo>
                    <a:cubicBezTo>
                      <a:pt x="32683" y="5447"/>
                      <a:pt x="33834" y="4108"/>
                      <a:pt x="33730" y="2601"/>
                    </a:cubicBezTo>
                    <a:cubicBezTo>
                      <a:pt x="33629" y="1118"/>
                      <a:pt x="32416" y="0"/>
                      <a:pt x="30990"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6065590" y="4568394"/>
                <a:ext cx="91240" cy="4779"/>
              </a:xfrm>
              <a:custGeom>
                <a:rect b="b" l="l" r="r" t="t"/>
                <a:pathLst>
                  <a:path extrusionOk="0" h="1863" w="35571">
                    <a:moveTo>
                      <a:pt x="35570" y="0"/>
                    </a:moveTo>
                    <a:lnTo>
                      <a:pt x="0" y="1862"/>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6058289" y="4561286"/>
                <a:ext cx="105891" cy="19025"/>
              </a:xfrm>
              <a:custGeom>
                <a:rect b="b" l="l" r="r" t="t"/>
                <a:pathLst>
                  <a:path extrusionOk="0" h="7417" w="41283">
                    <a:moveTo>
                      <a:pt x="38519" y="0"/>
                    </a:moveTo>
                    <a:cubicBezTo>
                      <a:pt x="38444" y="0"/>
                      <a:pt x="38368" y="3"/>
                      <a:pt x="38291" y="9"/>
                    </a:cubicBezTo>
                    <a:lnTo>
                      <a:pt x="2700" y="1892"/>
                    </a:lnTo>
                    <a:cubicBezTo>
                      <a:pt x="1193" y="1976"/>
                      <a:pt x="1" y="3273"/>
                      <a:pt x="84" y="4801"/>
                    </a:cubicBezTo>
                    <a:cubicBezTo>
                      <a:pt x="168" y="6265"/>
                      <a:pt x="1403" y="7416"/>
                      <a:pt x="2867" y="7416"/>
                    </a:cubicBezTo>
                    <a:lnTo>
                      <a:pt x="2993" y="7416"/>
                    </a:lnTo>
                    <a:lnTo>
                      <a:pt x="38584" y="5533"/>
                    </a:lnTo>
                    <a:cubicBezTo>
                      <a:pt x="40111" y="5449"/>
                      <a:pt x="41283" y="4131"/>
                      <a:pt x="41199" y="2625"/>
                    </a:cubicBezTo>
                    <a:cubicBezTo>
                      <a:pt x="41120" y="1170"/>
                      <a:pt x="40015" y="0"/>
                      <a:pt x="38519"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5748439" y="4577785"/>
                <a:ext cx="71330" cy="4673"/>
              </a:xfrm>
              <a:custGeom>
                <a:rect b="b" l="l" r="r" t="t"/>
                <a:pathLst>
                  <a:path extrusionOk="0" h="1822" w="27809">
                    <a:moveTo>
                      <a:pt x="27808" y="1"/>
                    </a:moveTo>
                    <a:lnTo>
                      <a:pt x="1" y="182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5741087" y="4570684"/>
                <a:ext cx="86033" cy="18804"/>
              </a:xfrm>
              <a:custGeom>
                <a:rect b="b" l="l" r="r" t="t"/>
                <a:pathLst>
                  <a:path extrusionOk="0" h="7331" w="33541">
                    <a:moveTo>
                      <a:pt x="30691" y="0"/>
                    </a:moveTo>
                    <a:cubicBezTo>
                      <a:pt x="30630" y="0"/>
                      <a:pt x="30569" y="3"/>
                      <a:pt x="30507" y="7"/>
                    </a:cubicBezTo>
                    <a:lnTo>
                      <a:pt x="2699" y="1806"/>
                    </a:lnTo>
                    <a:cubicBezTo>
                      <a:pt x="1151" y="1890"/>
                      <a:pt x="0" y="3229"/>
                      <a:pt x="105" y="4736"/>
                    </a:cubicBezTo>
                    <a:cubicBezTo>
                      <a:pt x="188" y="6200"/>
                      <a:pt x="1423" y="7330"/>
                      <a:pt x="2867" y="7330"/>
                    </a:cubicBezTo>
                    <a:lnTo>
                      <a:pt x="3034" y="7330"/>
                    </a:lnTo>
                    <a:lnTo>
                      <a:pt x="30842" y="5531"/>
                    </a:lnTo>
                    <a:cubicBezTo>
                      <a:pt x="32390" y="5447"/>
                      <a:pt x="33541" y="4108"/>
                      <a:pt x="33436" y="2601"/>
                    </a:cubicBezTo>
                    <a:cubicBezTo>
                      <a:pt x="33336" y="1138"/>
                      <a:pt x="32102" y="0"/>
                      <a:pt x="30691"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5798193" y="4639456"/>
                <a:ext cx="92476" cy="4832"/>
              </a:xfrm>
              <a:custGeom>
                <a:rect b="b" l="l" r="r" t="t"/>
                <a:pathLst>
                  <a:path extrusionOk="0" h="1884" w="36053">
                    <a:moveTo>
                      <a:pt x="36052" y="0"/>
                    </a:moveTo>
                    <a:lnTo>
                      <a:pt x="1" y="1883"/>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5790895" y="4632407"/>
                <a:ext cx="106909" cy="19019"/>
              </a:xfrm>
              <a:custGeom>
                <a:rect b="b" l="l" r="r" t="t"/>
                <a:pathLst>
                  <a:path extrusionOk="0" h="7415" w="41680">
                    <a:moveTo>
                      <a:pt x="38902" y="1"/>
                    </a:moveTo>
                    <a:cubicBezTo>
                      <a:pt x="38839" y="1"/>
                      <a:pt x="38774" y="3"/>
                      <a:pt x="38709" y="7"/>
                    </a:cubicBezTo>
                    <a:lnTo>
                      <a:pt x="2678" y="1890"/>
                    </a:lnTo>
                    <a:cubicBezTo>
                      <a:pt x="1172" y="1974"/>
                      <a:pt x="0" y="3271"/>
                      <a:pt x="63" y="4799"/>
                    </a:cubicBezTo>
                    <a:cubicBezTo>
                      <a:pt x="147" y="6263"/>
                      <a:pt x="1381" y="7414"/>
                      <a:pt x="2846" y="7414"/>
                    </a:cubicBezTo>
                    <a:lnTo>
                      <a:pt x="2971" y="7414"/>
                    </a:lnTo>
                    <a:lnTo>
                      <a:pt x="38981" y="5531"/>
                    </a:lnTo>
                    <a:cubicBezTo>
                      <a:pt x="40508" y="5447"/>
                      <a:pt x="41680" y="4129"/>
                      <a:pt x="41596" y="2623"/>
                    </a:cubicBezTo>
                    <a:cubicBezTo>
                      <a:pt x="41536" y="1158"/>
                      <a:pt x="40398" y="1"/>
                      <a:pt x="38902"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5774096" y="4751308"/>
                <a:ext cx="72938" cy="4781"/>
              </a:xfrm>
              <a:custGeom>
                <a:rect b="b" l="l" r="r" t="t"/>
                <a:pathLst>
                  <a:path extrusionOk="0" h="1864" w="28436">
                    <a:moveTo>
                      <a:pt x="28435" y="1"/>
                    </a:moveTo>
                    <a:lnTo>
                      <a:pt x="0" y="1863"/>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5766795" y="4744261"/>
                <a:ext cx="87590" cy="18858"/>
              </a:xfrm>
              <a:custGeom>
                <a:rect b="b" l="l" r="r" t="t"/>
                <a:pathLst>
                  <a:path extrusionOk="0" h="7352" w="34148">
                    <a:moveTo>
                      <a:pt x="31304" y="0"/>
                    </a:moveTo>
                    <a:cubicBezTo>
                      <a:pt x="31241" y="0"/>
                      <a:pt x="31178" y="3"/>
                      <a:pt x="31114" y="7"/>
                    </a:cubicBezTo>
                    <a:lnTo>
                      <a:pt x="2700" y="1827"/>
                    </a:lnTo>
                    <a:cubicBezTo>
                      <a:pt x="1151" y="1911"/>
                      <a:pt x="1" y="3250"/>
                      <a:pt x="105" y="4757"/>
                    </a:cubicBezTo>
                    <a:cubicBezTo>
                      <a:pt x="189" y="6221"/>
                      <a:pt x="1423" y="7351"/>
                      <a:pt x="2846" y="7351"/>
                    </a:cubicBezTo>
                    <a:lnTo>
                      <a:pt x="3034" y="7351"/>
                    </a:lnTo>
                    <a:lnTo>
                      <a:pt x="31470" y="5510"/>
                    </a:lnTo>
                    <a:cubicBezTo>
                      <a:pt x="32997" y="5447"/>
                      <a:pt x="34148" y="4129"/>
                      <a:pt x="34043" y="2581"/>
                    </a:cubicBezTo>
                    <a:cubicBezTo>
                      <a:pt x="33963" y="1118"/>
                      <a:pt x="32731" y="0"/>
                      <a:pt x="31304"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5870705" y="4841424"/>
                <a:ext cx="74818" cy="3973"/>
              </a:xfrm>
              <a:custGeom>
                <a:rect b="b" l="l" r="r" t="t"/>
                <a:pathLst>
                  <a:path extrusionOk="0" h="1549" w="29169">
                    <a:moveTo>
                      <a:pt x="29168" y="1"/>
                    </a:moveTo>
                    <a:lnTo>
                      <a:pt x="1" y="1549"/>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5863407" y="4834316"/>
                <a:ext cx="89413" cy="18165"/>
              </a:xfrm>
              <a:custGeom>
                <a:rect b="b" l="l" r="r" t="t"/>
                <a:pathLst>
                  <a:path extrusionOk="0" h="7082" w="34859">
                    <a:moveTo>
                      <a:pt x="32107" y="1"/>
                    </a:moveTo>
                    <a:cubicBezTo>
                      <a:pt x="32035" y="1"/>
                      <a:pt x="31961" y="4"/>
                      <a:pt x="31888" y="10"/>
                    </a:cubicBezTo>
                    <a:lnTo>
                      <a:pt x="2699" y="1558"/>
                    </a:lnTo>
                    <a:cubicBezTo>
                      <a:pt x="1172" y="1642"/>
                      <a:pt x="0" y="2939"/>
                      <a:pt x="84" y="4466"/>
                    </a:cubicBezTo>
                    <a:cubicBezTo>
                      <a:pt x="167" y="5931"/>
                      <a:pt x="1381" y="7082"/>
                      <a:pt x="2846" y="7082"/>
                    </a:cubicBezTo>
                    <a:lnTo>
                      <a:pt x="2992" y="7082"/>
                    </a:lnTo>
                    <a:lnTo>
                      <a:pt x="32181" y="5534"/>
                    </a:lnTo>
                    <a:cubicBezTo>
                      <a:pt x="33687" y="5450"/>
                      <a:pt x="34859" y="4153"/>
                      <a:pt x="34796" y="2625"/>
                    </a:cubicBezTo>
                    <a:cubicBezTo>
                      <a:pt x="34716" y="1190"/>
                      <a:pt x="33572" y="1"/>
                      <a:pt x="32107"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6544453" y="4815663"/>
                <a:ext cx="85550" cy="5476"/>
              </a:xfrm>
              <a:custGeom>
                <a:rect b="b" l="l" r="r" t="t"/>
                <a:pathLst>
                  <a:path extrusionOk="0" h="2135" w="33353">
                    <a:moveTo>
                      <a:pt x="33353" y="0"/>
                    </a:moveTo>
                    <a:lnTo>
                      <a:pt x="1" y="2135"/>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6537155" y="4808560"/>
                <a:ext cx="100202" cy="19717"/>
              </a:xfrm>
              <a:custGeom>
                <a:rect b="b" l="l" r="r" t="t"/>
                <a:pathLst>
                  <a:path extrusionOk="0" h="7687" w="39065">
                    <a:moveTo>
                      <a:pt x="36218" y="1"/>
                    </a:moveTo>
                    <a:cubicBezTo>
                      <a:pt x="36156" y="1"/>
                      <a:pt x="36093" y="3"/>
                      <a:pt x="36031" y="7"/>
                    </a:cubicBezTo>
                    <a:lnTo>
                      <a:pt x="2678" y="2163"/>
                    </a:lnTo>
                    <a:cubicBezTo>
                      <a:pt x="1151" y="2246"/>
                      <a:pt x="0" y="3564"/>
                      <a:pt x="105" y="5092"/>
                    </a:cubicBezTo>
                    <a:cubicBezTo>
                      <a:pt x="168" y="6557"/>
                      <a:pt x="1402" y="7686"/>
                      <a:pt x="2846" y="7686"/>
                    </a:cubicBezTo>
                    <a:lnTo>
                      <a:pt x="3034" y="7686"/>
                    </a:lnTo>
                    <a:lnTo>
                      <a:pt x="36365" y="5531"/>
                    </a:lnTo>
                    <a:cubicBezTo>
                      <a:pt x="37914" y="5448"/>
                      <a:pt x="39065" y="4129"/>
                      <a:pt x="38960" y="2602"/>
                    </a:cubicBezTo>
                    <a:cubicBezTo>
                      <a:pt x="38860" y="1119"/>
                      <a:pt x="37627" y="1"/>
                      <a:pt x="36218"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6274481" y="4516008"/>
                <a:ext cx="72456" cy="4673"/>
              </a:xfrm>
              <a:custGeom>
                <a:rect b="b" l="l" r="r" t="t"/>
                <a:pathLst>
                  <a:path extrusionOk="0" h="1822" w="28248">
                    <a:moveTo>
                      <a:pt x="28248" y="1"/>
                    </a:moveTo>
                    <a:lnTo>
                      <a:pt x="1" y="182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6267183" y="4508913"/>
                <a:ext cx="87054" cy="18853"/>
              </a:xfrm>
              <a:custGeom>
                <a:rect b="b" l="l" r="r" t="t"/>
                <a:pathLst>
                  <a:path extrusionOk="0" h="7350" w="33939">
                    <a:moveTo>
                      <a:pt x="31058" y="1"/>
                    </a:moveTo>
                    <a:cubicBezTo>
                      <a:pt x="31007" y="1"/>
                      <a:pt x="30956" y="2"/>
                      <a:pt x="30905" y="5"/>
                    </a:cubicBezTo>
                    <a:lnTo>
                      <a:pt x="2679" y="1825"/>
                    </a:lnTo>
                    <a:cubicBezTo>
                      <a:pt x="1151" y="1909"/>
                      <a:pt x="0" y="3248"/>
                      <a:pt x="105" y="4755"/>
                    </a:cubicBezTo>
                    <a:cubicBezTo>
                      <a:pt x="168" y="6219"/>
                      <a:pt x="1402" y="7349"/>
                      <a:pt x="2846" y="7349"/>
                    </a:cubicBezTo>
                    <a:lnTo>
                      <a:pt x="3034" y="7349"/>
                    </a:lnTo>
                    <a:lnTo>
                      <a:pt x="31239" y="5508"/>
                    </a:lnTo>
                    <a:cubicBezTo>
                      <a:pt x="32788" y="5445"/>
                      <a:pt x="33938" y="4106"/>
                      <a:pt x="33834" y="2578"/>
                    </a:cubicBezTo>
                    <a:cubicBezTo>
                      <a:pt x="33753" y="1104"/>
                      <a:pt x="32464" y="1"/>
                      <a:pt x="31058"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6291980" y="4627700"/>
                <a:ext cx="78628" cy="4781"/>
              </a:xfrm>
              <a:custGeom>
                <a:rect b="b" l="l" r="r" t="t"/>
                <a:pathLst>
                  <a:path extrusionOk="0" h="1864" w="30654">
                    <a:moveTo>
                      <a:pt x="30653" y="1863"/>
                    </a:moveTo>
                    <a:lnTo>
                      <a:pt x="0" y="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6284572" y="4620667"/>
                <a:ext cx="93440" cy="18950"/>
              </a:xfrm>
              <a:custGeom>
                <a:rect b="b" l="l" r="r" t="t"/>
                <a:pathLst>
                  <a:path extrusionOk="0" h="7388" w="36429">
                    <a:moveTo>
                      <a:pt x="2951" y="1"/>
                    </a:moveTo>
                    <a:cubicBezTo>
                      <a:pt x="1460" y="1"/>
                      <a:pt x="208" y="1097"/>
                      <a:pt x="126" y="2596"/>
                    </a:cubicBezTo>
                    <a:cubicBezTo>
                      <a:pt x="1" y="4103"/>
                      <a:pt x="1193" y="5421"/>
                      <a:pt x="2700" y="5526"/>
                    </a:cubicBezTo>
                    <a:lnTo>
                      <a:pt x="33374" y="7388"/>
                    </a:lnTo>
                    <a:lnTo>
                      <a:pt x="33541" y="7388"/>
                    </a:lnTo>
                    <a:cubicBezTo>
                      <a:pt x="35006" y="7388"/>
                      <a:pt x="36219" y="6258"/>
                      <a:pt x="36303" y="4793"/>
                    </a:cubicBezTo>
                    <a:cubicBezTo>
                      <a:pt x="36429" y="3266"/>
                      <a:pt x="35236" y="1969"/>
                      <a:pt x="33730" y="1864"/>
                    </a:cubicBezTo>
                    <a:lnTo>
                      <a:pt x="3035" y="2"/>
                    </a:lnTo>
                    <a:cubicBezTo>
                      <a:pt x="3007" y="1"/>
                      <a:pt x="2979" y="1"/>
                      <a:pt x="2951"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6428254" y="4718892"/>
                <a:ext cx="103636" cy="5530"/>
              </a:xfrm>
              <a:custGeom>
                <a:rect b="b" l="l" r="r" t="t"/>
                <a:pathLst>
                  <a:path extrusionOk="0" h="2156" w="40404">
                    <a:moveTo>
                      <a:pt x="40404" y="0"/>
                    </a:moveTo>
                    <a:lnTo>
                      <a:pt x="0" y="2155"/>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6421007" y="4711838"/>
                <a:ext cx="118182" cy="19615"/>
              </a:xfrm>
              <a:custGeom>
                <a:rect b="b" l="l" r="r" t="t"/>
                <a:pathLst>
                  <a:path extrusionOk="0" h="7647" w="46075">
                    <a:moveTo>
                      <a:pt x="43323" y="0"/>
                    </a:moveTo>
                    <a:cubicBezTo>
                      <a:pt x="43250" y="0"/>
                      <a:pt x="43177" y="3"/>
                      <a:pt x="43103" y="9"/>
                    </a:cubicBezTo>
                    <a:lnTo>
                      <a:pt x="2700" y="2122"/>
                    </a:lnTo>
                    <a:cubicBezTo>
                      <a:pt x="1172" y="2206"/>
                      <a:pt x="0" y="3503"/>
                      <a:pt x="84" y="5031"/>
                    </a:cubicBezTo>
                    <a:cubicBezTo>
                      <a:pt x="126" y="6495"/>
                      <a:pt x="1360" y="7646"/>
                      <a:pt x="2825" y="7646"/>
                    </a:cubicBezTo>
                    <a:lnTo>
                      <a:pt x="2972" y="7646"/>
                    </a:lnTo>
                    <a:lnTo>
                      <a:pt x="43396" y="5533"/>
                    </a:lnTo>
                    <a:cubicBezTo>
                      <a:pt x="44903" y="5449"/>
                      <a:pt x="46074" y="4131"/>
                      <a:pt x="46011" y="2625"/>
                    </a:cubicBezTo>
                    <a:cubicBezTo>
                      <a:pt x="45932" y="1170"/>
                      <a:pt x="44771" y="0"/>
                      <a:pt x="43323"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6222098" y="4762795"/>
                <a:ext cx="88931" cy="5369"/>
              </a:xfrm>
              <a:custGeom>
                <a:rect b="b" l="l" r="r" t="t"/>
                <a:pathLst>
                  <a:path extrusionOk="0" h="2093" w="34671">
                    <a:moveTo>
                      <a:pt x="34671" y="2093"/>
                    </a:moveTo>
                    <a:lnTo>
                      <a:pt x="1" y="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6214746" y="4755710"/>
                <a:ext cx="103690" cy="19538"/>
              </a:xfrm>
              <a:custGeom>
                <a:rect b="b" l="l" r="r" t="t"/>
                <a:pathLst>
                  <a:path extrusionOk="0" h="7617" w="40425">
                    <a:moveTo>
                      <a:pt x="2991" y="0"/>
                    </a:moveTo>
                    <a:cubicBezTo>
                      <a:pt x="1483" y="0"/>
                      <a:pt x="208" y="1103"/>
                      <a:pt x="105" y="2595"/>
                    </a:cubicBezTo>
                    <a:cubicBezTo>
                      <a:pt x="0" y="4123"/>
                      <a:pt x="1193" y="5420"/>
                      <a:pt x="2699" y="5524"/>
                    </a:cubicBezTo>
                    <a:lnTo>
                      <a:pt x="37391" y="7617"/>
                    </a:lnTo>
                    <a:lnTo>
                      <a:pt x="37537" y="7617"/>
                    </a:lnTo>
                    <a:cubicBezTo>
                      <a:pt x="39002" y="7617"/>
                      <a:pt x="40215" y="6487"/>
                      <a:pt x="40320" y="5022"/>
                    </a:cubicBezTo>
                    <a:cubicBezTo>
                      <a:pt x="40424" y="3516"/>
                      <a:pt x="39232" y="2198"/>
                      <a:pt x="37725" y="2093"/>
                    </a:cubicBezTo>
                    <a:lnTo>
                      <a:pt x="3034" y="1"/>
                    </a:lnTo>
                    <a:cubicBezTo>
                      <a:pt x="3020" y="0"/>
                      <a:pt x="3006" y="0"/>
                      <a:pt x="2991"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6333361" y="4816037"/>
                <a:ext cx="72348" cy="4727"/>
              </a:xfrm>
              <a:custGeom>
                <a:rect b="b" l="l" r="r" t="t"/>
                <a:pathLst>
                  <a:path extrusionOk="0" h="1843" w="28206">
                    <a:moveTo>
                      <a:pt x="28205" y="1"/>
                    </a:moveTo>
                    <a:lnTo>
                      <a:pt x="0" y="1842"/>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6326061" y="4808983"/>
                <a:ext cx="86946" cy="18863"/>
              </a:xfrm>
              <a:custGeom>
                <a:rect b="b" l="l" r="r" t="t"/>
                <a:pathLst>
                  <a:path extrusionOk="0" h="7354" w="33897">
                    <a:moveTo>
                      <a:pt x="31079" y="1"/>
                    </a:moveTo>
                    <a:cubicBezTo>
                      <a:pt x="31007" y="1"/>
                      <a:pt x="30935" y="4"/>
                      <a:pt x="30863" y="10"/>
                    </a:cubicBezTo>
                    <a:lnTo>
                      <a:pt x="2700" y="1830"/>
                    </a:lnTo>
                    <a:cubicBezTo>
                      <a:pt x="1151" y="1914"/>
                      <a:pt x="1" y="3253"/>
                      <a:pt x="105" y="4759"/>
                    </a:cubicBezTo>
                    <a:cubicBezTo>
                      <a:pt x="189" y="6224"/>
                      <a:pt x="1423" y="7354"/>
                      <a:pt x="2846" y="7354"/>
                    </a:cubicBezTo>
                    <a:lnTo>
                      <a:pt x="3035" y="7354"/>
                    </a:lnTo>
                    <a:lnTo>
                      <a:pt x="31198" y="5534"/>
                    </a:lnTo>
                    <a:cubicBezTo>
                      <a:pt x="32746" y="5450"/>
                      <a:pt x="33897" y="4111"/>
                      <a:pt x="33792" y="2604"/>
                    </a:cubicBezTo>
                    <a:cubicBezTo>
                      <a:pt x="33713" y="1132"/>
                      <a:pt x="32460" y="1"/>
                      <a:pt x="31079"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6099134" y="4677457"/>
                <a:ext cx="88557" cy="5689"/>
              </a:xfrm>
              <a:custGeom>
                <a:rect b="b" l="l" r="r" t="t"/>
                <a:pathLst>
                  <a:path extrusionOk="0" h="2218" w="34525">
                    <a:moveTo>
                      <a:pt x="34525" y="0"/>
                    </a:moveTo>
                    <a:lnTo>
                      <a:pt x="1" y="2218"/>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6091834" y="4670364"/>
                <a:ext cx="103262" cy="19866"/>
              </a:xfrm>
              <a:custGeom>
                <a:rect b="b" l="l" r="r" t="t"/>
                <a:pathLst>
                  <a:path extrusionOk="0" h="7745" w="40258">
                    <a:moveTo>
                      <a:pt x="37343" y="1"/>
                    </a:moveTo>
                    <a:cubicBezTo>
                      <a:pt x="37303" y="1"/>
                      <a:pt x="37264" y="1"/>
                      <a:pt x="37224" y="3"/>
                    </a:cubicBezTo>
                    <a:lnTo>
                      <a:pt x="2700" y="2242"/>
                    </a:lnTo>
                    <a:cubicBezTo>
                      <a:pt x="1152" y="2305"/>
                      <a:pt x="1" y="3644"/>
                      <a:pt x="106" y="5171"/>
                    </a:cubicBezTo>
                    <a:cubicBezTo>
                      <a:pt x="189" y="6636"/>
                      <a:pt x="1424" y="7745"/>
                      <a:pt x="2867" y="7745"/>
                    </a:cubicBezTo>
                    <a:lnTo>
                      <a:pt x="3035" y="7745"/>
                    </a:lnTo>
                    <a:lnTo>
                      <a:pt x="37559" y="5527"/>
                    </a:lnTo>
                    <a:cubicBezTo>
                      <a:pt x="39107" y="5443"/>
                      <a:pt x="40258" y="4125"/>
                      <a:pt x="40153" y="2598"/>
                    </a:cubicBezTo>
                    <a:cubicBezTo>
                      <a:pt x="40072" y="1091"/>
                      <a:pt x="38762" y="1"/>
                      <a:pt x="37343"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6057969" y="4786517"/>
                <a:ext cx="81847" cy="4994"/>
              </a:xfrm>
              <a:custGeom>
                <a:rect b="b" l="l" r="r" t="t"/>
                <a:pathLst>
                  <a:path extrusionOk="0" h="1947" w="31909">
                    <a:moveTo>
                      <a:pt x="31909" y="1947"/>
                    </a:moveTo>
                    <a:lnTo>
                      <a:pt x="0" y="1"/>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6050668" y="4779430"/>
                <a:ext cx="96552" cy="19112"/>
              </a:xfrm>
              <a:custGeom>
                <a:rect b="b" l="l" r="r" t="t"/>
                <a:pathLst>
                  <a:path extrusionOk="0" h="7451" w="37642">
                    <a:moveTo>
                      <a:pt x="2950" y="1"/>
                    </a:moveTo>
                    <a:cubicBezTo>
                      <a:pt x="1440" y="1"/>
                      <a:pt x="208" y="1097"/>
                      <a:pt x="105" y="2576"/>
                    </a:cubicBezTo>
                    <a:cubicBezTo>
                      <a:pt x="1" y="4103"/>
                      <a:pt x="1172" y="5400"/>
                      <a:pt x="2679" y="5505"/>
                    </a:cubicBezTo>
                    <a:lnTo>
                      <a:pt x="34587" y="7451"/>
                    </a:lnTo>
                    <a:lnTo>
                      <a:pt x="34755" y="7451"/>
                    </a:lnTo>
                    <a:cubicBezTo>
                      <a:pt x="36198" y="7451"/>
                      <a:pt x="37433" y="6321"/>
                      <a:pt x="37517" y="4856"/>
                    </a:cubicBezTo>
                    <a:cubicBezTo>
                      <a:pt x="37642" y="3350"/>
                      <a:pt x="36449" y="2031"/>
                      <a:pt x="34943" y="1927"/>
                    </a:cubicBezTo>
                    <a:lnTo>
                      <a:pt x="3034" y="2"/>
                    </a:lnTo>
                    <a:cubicBezTo>
                      <a:pt x="3006" y="1"/>
                      <a:pt x="2978" y="1"/>
                      <a:pt x="2950"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6692911" y="4674879"/>
                <a:ext cx="71061" cy="4620"/>
              </a:xfrm>
              <a:custGeom>
                <a:rect b="b" l="l" r="r" t="t"/>
                <a:pathLst>
                  <a:path extrusionOk="0" h="1801" w="27704">
                    <a:moveTo>
                      <a:pt x="27703" y="1"/>
                    </a:moveTo>
                    <a:lnTo>
                      <a:pt x="0" y="1800"/>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6685611" y="4667824"/>
                <a:ext cx="85712" cy="18758"/>
              </a:xfrm>
              <a:custGeom>
                <a:rect b="b" l="l" r="r" t="t"/>
                <a:pathLst>
                  <a:path extrusionOk="0" h="7313" w="33416">
                    <a:moveTo>
                      <a:pt x="30598" y="0"/>
                    </a:moveTo>
                    <a:cubicBezTo>
                      <a:pt x="30526" y="0"/>
                      <a:pt x="30454" y="4"/>
                      <a:pt x="30382" y="10"/>
                    </a:cubicBezTo>
                    <a:lnTo>
                      <a:pt x="2700" y="1788"/>
                    </a:lnTo>
                    <a:cubicBezTo>
                      <a:pt x="1152" y="1872"/>
                      <a:pt x="1" y="3190"/>
                      <a:pt x="106" y="4718"/>
                    </a:cubicBezTo>
                    <a:cubicBezTo>
                      <a:pt x="189" y="6182"/>
                      <a:pt x="1403" y="7312"/>
                      <a:pt x="2846" y="7312"/>
                    </a:cubicBezTo>
                    <a:lnTo>
                      <a:pt x="3035" y="7312"/>
                    </a:lnTo>
                    <a:lnTo>
                      <a:pt x="30738" y="5534"/>
                    </a:lnTo>
                    <a:cubicBezTo>
                      <a:pt x="32265" y="5450"/>
                      <a:pt x="33416" y="4111"/>
                      <a:pt x="33311" y="2604"/>
                    </a:cubicBezTo>
                    <a:cubicBezTo>
                      <a:pt x="33232" y="1132"/>
                      <a:pt x="31979" y="0"/>
                      <a:pt x="30598"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6713253" y="4786787"/>
                <a:ext cx="71543" cy="4350"/>
              </a:xfrm>
              <a:custGeom>
                <a:rect b="b" l="l" r="r" t="t"/>
                <a:pathLst>
                  <a:path extrusionOk="0" h="1696" w="27892">
                    <a:moveTo>
                      <a:pt x="27892" y="1695"/>
                    </a:moveTo>
                    <a:lnTo>
                      <a:pt x="1" y="0"/>
                    </a:lnTo>
                  </a:path>
                </a:pathLst>
              </a:custGeom>
              <a:solidFill>
                <a:srgbClr val="FF0000">
                  <a:alpha val="20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6705953" y="4779748"/>
                <a:ext cx="86251" cy="18527"/>
              </a:xfrm>
              <a:custGeom>
                <a:rect b="b" l="l" r="r" t="t"/>
                <a:pathLst>
                  <a:path extrusionOk="0" h="7223" w="33626">
                    <a:moveTo>
                      <a:pt x="2911" y="1"/>
                    </a:moveTo>
                    <a:cubicBezTo>
                      <a:pt x="1400" y="1"/>
                      <a:pt x="207" y="1111"/>
                      <a:pt x="106" y="2598"/>
                    </a:cubicBezTo>
                    <a:cubicBezTo>
                      <a:pt x="1" y="4104"/>
                      <a:pt x="1173" y="5423"/>
                      <a:pt x="2679" y="5527"/>
                    </a:cubicBezTo>
                    <a:lnTo>
                      <a:pt x="30591" y="7222"/>
                    </a:lnTo>
                    <a:lnTo>
                      <a:pt x="30759" y="7222"/>
                    </a:lnTo>
                    <a:cubicBezTo>
                      <a:pt x="32223" y="7222"/>
                      <a:pt x="33416" y="6092"/>
                      <a:pt x="33521" y="4628"/>
                    </a:cubicBezTo>
                    <a:cubicBezTo>
                      <a:pt x="33625" y="3121"/>
                      <a:pt x="32453" y="1803"/>
                      <a:pt x="30926" y="1698"/>
                    </a:cubicBezTo>
                    <a:lnTo>
                      <a:pt x="3035" y="3"/>
                    </a:lnTo>
                    <a:cubicBezTo>
                      <a:pt x="2993" y="2"/>
                      <a:pt x="2952" y="1"/>
                      <a:pt x="2911"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5779300" y="5975483"/>
                <a:ext cx="50720" cy="84894"/>
              </a:xfrm>
              <a:custGeom>
                <a:rect b="b" l="l" r="r" t="t"/>
                <a:pathLst>
                  <a:path extrusionOk="0" h="33097" w="19774">
                    <a:moveTo>
                      <a:pt x="3028" y="0"/>
                    </a:moveTo>
                    <a:cubicBezTo>
                      <a:pt x="1803" y="0"/>
                      <a:pt x="694" y="822"/>
                      <a:pt x="356" y="2067"/>
                    </a:cubicBezTo>
                    <a:cubicBezTo>
                      <a:pt x="1" y="3532"/>
                      <a:pt x="859" y="5059"/>
                      <a:pt x="2323" y="5457"/>
                    </a:cubicBezTo>
                    <a:cubicBezTo>
                      <a:pt x="2784" y="5582"/>
                      <a:pt x="13706" y="8867"/>
                      <a:pt x="11195" y="29979"/>
                    </a:cubicBezTo>
                    <a:cubicBezTo>
                      <a:pt x="11007" y="31507"/>
                      <a:pt x="12074" y="32888"/>
                      <a:pt x="13601" y="33076"/>
                    </a:cubicBezTo>
                    <a:cubicBezTo>
                      <a:pt x="13727" y="33097"/>
                      <a:pt x="13831" y="33097"/>
                      <a:pt x="13936" y="33097"/>
                    </a:cubicBezTo>
                    <a:cubicBezTo>
                      <a:pt x="15296" y="33097"/>
                      <a:pt x="16489" y="32072"/>
                      <a:pt x="16656" y="30628"/>
                    </a:cubicBezTo>
                    <a:cubicBezTo>
                      <a:pt x="19774" y="4432"/>
                      <a:pt x="4332" y="247"/>
                      <a:pt x="3683" y="79"/>
                    </a:cubicBezTo>
                    <a:cubicBezTo>
                      <a:pt x="3464" y="26"/>
                      <a:pt x="3244" y="0"/>
                      <a:pt x="3028"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5830988" y="5963766"/>
                <a:ext cx="50718" cy="84858"/>
              </a:xfrm>
              <a:custGeom>
                <a:rect b="b" l="l" r="r" t="t"/>
                <a:pathLst>
                  <a:path extrusionOk="0" h="33083" w="19773">
                    <a:moveTo>
                      <a:pt x="3030" y="0"/>
                    </a:moveTo>
                    <a:cubicBezTo>
                      <a:pt x="1813" y="0"/>
                      <a:pt x="713" y="835"/>
                      <a:pt x="377" y="2074"/>
                    </a:cubicBezTo>
                    <a:cubicBezTo>
                      <a:pt x="0" y="3538"/>
                      <a:pt x="858" y="5045"/>
                      <a:pt x="2344" y="5443"/>
                    </a:cubicBezTo>
                    <a:cubicBezTo>
                      <a:pt x="2804" y="5568"/>
                      <a:pt x="13705" y="8874"/>
                      <a:pt x="11194" y="29965"/>
                    </a:cubicBezTo>
                    <a:cubicBezTo>
                      <a:pt x="11027" y="31492"/>
                      <a:pt x="12094" y="32873"/>
                      <a:pt x="13601" y="33062"/>
                    </a:cubicBezTo>
                    <a:cubicBezTo>
                      <a:pt x="13726" y="33083"/>
                      <a:pt x="13852" y="33083"/>
                      <a:pt x="13935" y="33083"/>
                    </a:cubicBezTo>
                    <a:cubicBezTo>
                      <a:pt x="15337" y="33083"/>
                      <a:pt x="16530" y="32036"/>
                      <a:pt x="16676" y="30635"/>
                    </a:cubicBezTo>
                    <a:cubicBezTo>
                      <a:pt x="19773" y="4417"/>
                      <a:pt x="4352" y="233"/>
                      <a:pt x="3704" y="86"/>
                    </a:cubicBezTo>
                    <a:cubicBezTo>
                      <a:pt x="3478" y="28"/>
                      <a:pt x="3252" y="0"/>
                      <a:pt x="3030"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6058720" y="5912239"/>
                <a:ext cx="50718" cy="84858"/>
              </a:xfrm>
              <a:custGeom>
                <a:rect b="b" l="l" r="r" t="t"/>
                <a:pathLst>
                  <a:path extrusionOk="0" h="33083" w="19773">
                    <a:moveTo>
                      <a:pt x="3008" y="1"/>
                    </a:moveTo>
                    <a:cubicBezTo>
                      <a:pt x="1786" y="1"/>
                      <a:pt x="674" y="835"/>
                      <a:pt x="356" y="2074"/>
                    </a:cubicBezTo>
                    <a:cubicBezTo>
                      <a:pt x="0" y="3539"/>
                      <a:pt x="858" y="5045"/>
                      <a:pt x="2323" y="5443"/>
                    </a:cubicBezTo>
                    <a:cubicBezTo>
                      <a:pt x="2804" y="5568"/>
                      <a:pt x="13705" y="8874"/>
                      <a:pt x="11194" y="29986"/>
                    </a:cubicBezTo>
                    <a:cubicBezTo>
                      <a:pt x="11006" y="31493"/>
                      <a:pt x="12073" y="32874"/>
                      <a:pt x="13600" y="33062"/>
                    </a:cubicBezTo>
                    <a:cubicBezTo>
                      <a:pt x="13726" y="33083"/>
                      <a:pt x="13831" y="33083"/>
                      <a:pt x="13935" y="33083"/>
                    </a:cubicBezTo>
                    <a:cubicBezTo>
                      <a:pt x="15316" y="33083"/>
                      <a:pt x="16530" y="32079"/>
                      <a:pt x="16655" y="30635"/>
                    </a:cubicBezTo>
                    <a:cubicBezTo>
                      <a:pt x="19773" y="4418"/>
                      <a:pt x="4331" y="233"/>
                      <a:pt x="3683" y="86"/>
                    </a:cubicBezTo>
                    <a:cubicBezTo>
                      <a:pt x="3457" y="28"/>
                      <a:pt x="3231" y="1"/>
                      <a:pt x="3008"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6110513" y="5900486"/>
                <a:ext cx="50720" cy="84912"/>
              </a:xfrm>
              <a:custGeom>
                <a:rect b="b" l="l" r="r" t="t"/>
                <a:pathLst>
                  <a:path extrusionOk="0" h="33104" w="19774">
                    <a:moveTo>
                      <a:pt x="3009" y="0"/>
                    </a:moveTo>
                    <a:cubicBezTo>
                      <a:pt x="1792" y="0"/>
                      <a:pt x="692" y="835"/>
                      <a:pt x="356" y="2074"/>
                    </a:cubicBezTo>
                    <a:cubicBezTo>
                      <a:pt x="0" y="3539"/>
                      <a:pt x="858" y="5045"/>
                      <a:pt x="2323" y="5443"/>
                    </a:cubicBezTo>
                    <a:cubicBezTo>
                      <a:pt x="2804" y="5568"/>
                      <a:pt x="13705" y="8874"/>
                      <a:pt x="11194" y="29986"/>
                    </a:cubicBezTo>
                    <a:cubicBezTo>
                      <a:pt x="11006" y="31492"/>
                      <a:pt x="12073" y="32894"/>
                      <a:pt x="13601" y="33062"/>
                    </a:cubicBezTo>
                    <a:cubicBezTo>
                      <a:pt x="13726" y="33104"/>
                      <a:pt x="13831" y="33104"/>
                      <a:pt x="13935" y="33104"/>
                    </a:cubicBezTo>
                    <a:cubicBezTo>
                      <a:pt x="15316" y="33104"/>
                      <a:pt x="16509" y="32057"/>
                      <a:pt x="16656" y="30635"/>
                    </a:cubicBezTo>
                    <a:cubicBezTo>
                      <a:pt x="19773" y="4417"/>
                      <a:pt x="4332" y="233"/>
                      <a:pt x="3683" y="86"/>
                    </a:cubicBezTo>
                    <a:cubicBezTo>
                      <a:pt x="3457" y="28"/>
                      <a:pt x="3231" y="0"/>
                      <a:pt x="3009"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6793548" y="5970276"/>
                <a:ext cx="50718" cy="84789"/>
              </a:xfrm>
              <a:custGeom>
                <a:rect b="b" l="l" r="r" t="t"/>
                <a:pathLst>
                  <a:path extrusionOk="0" h="33056" w="19773">
                    <a:moveTo>
                      <a:pt x="3028" y="1"/>
                    </a:moveTo>
                    <a:cubicBezTo>
                      <a:pt x="1803" y="1"/>
                      <a:pt x="697" y="823"/>
                      <a:pt x="377" y="2068"/>
                    </a:cubicBezTo>
                    <a:cubicBezTo>
                      <a:pt x="0" y="3532"/>
                      <a:pt x="858" y="5039"/>
                      <a:pt x="2323" y="5436"/>
                    </a:cubicBezTo>
                    <a:cubicBezTo>
                      <a:pt x="2804" y="5562"/>
                      <a:pt x="13705" y="8868"/>
                      <a:pt x="11194" y="29980"/>
                    </a:cubicBezTo>
                    <a:cubicBezTo>
                      <a:pt x="11048" y="31465"/>
                      <a:pt x="12115" y="32846"/>
                      <a:pt x="13622" y="33035"/>
                    </a:cubicBezTo>
                    <a:cubicBezTo>
                      <a:pt x="13768" y="33055"/>
                      <a:pt x="13873" y="33055"/>
                      <a:pt x="13977" y="33055"/>
                    </a:cubicBezTo>
                    <a:cubicBezTo>
                      <a:pt x="15358" y="33055"/>
                      <a:pt x="16530" y="32051"/>
                      <a:pt x="16655" y="30607"/>
                    </a:cubicBezTo>
                    <a:cubicBezTo>
                      <a:pt x="19773" y="4432"/>
                      <a:pt x="4352" y="247"/>
                      <a:pt x="3683" y="80"/>
                    </a:cubicBezTo>
                    <a:cubicBezTo>
                      <a:pt x="3463" y="26"/>
                      <a:pt x="3243" y="1"/>
                      <a:pt x="3028"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6845341" y="5958451"/>
                <a:ext cx="50720" cy="84914"/>
              </a:xfrm>
              <a:custGeom>
                <a:rect b="b" l="l" r="r" t="t"/>
                <a:pathLst>
                  <a:path extrusionOk="0" h="33105" w="19774">
                    <a:moveTo>
                      <a:pt x="3008" y="1"/>
                    </a:moveTo>
                    <a:cubicBezTo>
                      <a:pt x="1787" y="1"/>
                      <a:pt x="678" y="836"/>
                      <a:pt x="377" y="2074"/>
                    </a:cubicBezTo>
                    <a:cubicBezTo>
                      <a:pt x="1" y="3539"/>
                      <a:pt x="858" y="5046"/>
                      <a:pt x="2323" y="5443"/>
                    </a:cubicBezTo>
                    <a:cubicBezTo>
                      <a:pt x="2804" y="5569"/>
                      <a:pt x="13706" y="8875"/>
                      <a:pt x="11195" y="29986"/>
                    </a:cubicBezTo>
                    <a:cubicBezTo>
                      <a:pt x="11006" y="31493"/>
                      <a:pt x="12094" y="32895"/>
                      <a:pt x="13601" y="33062"/>
                    </a:cubicBezTo>
                    <a:cubicBezTo>
                      <a:pt x="13726" y="33104"/>
                      <a:pt x="13831" y="33104"/>
                      <a:pt x="13936" y="33104"/>
                    </a:cubicBezTo>
                    <a:cubicBezTo>
                      <a:pt x="15338" y="33104"/>
                      <a:pt x="16530" y="32058"/>
                      <a:pt x="16656" y="30635"/>
                    </a:cubicBezTo>
                    <a:cubicBezTo>
                      <a:pt x="19773" y="4418"/>
                      <a:pt x="4353" y="233"/>
                      <a:pt x="3683" y="87"/>
                    </a:cubicBezTo>
                    <a:cubicBezTo>
                      <a:pt x="3457" y="29"/>
                      <a:pt x="3231" y="1"/>
                      <a:pt x="3008"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7489947" y="3656709"/>
                <a:ext cx="143458" cy="76537"/>
              </a:xfrm>
              <a:custGeom>
                <a:rect b="b" l="l" r="r" t="t"/>
                <a:pathLst>
                  <a:path extrusionOk="0" h="29839" w="55929">
                    <a:moveTo>
                      <a:pt x="3331" y="1"/>
                    </a:moveTo>
                    <a:cubicBezTo>
                      <a:pt x="1858" y="1"/>
                      <a:pt x="585" y="1137"/>
                      <a:pt x="502" y="2617"/>
                    </a:cubicBezTo>
                    <a:cubicBezTo>
                      <a:pt x="0" y="12640"/>
                      <a:pt x="3976" y="20800"/>
                      <a:pt x="11634" y="25549"/>
                    </a:cubicBezTo>
                    <a:cubicBezTo>
                      <a:pt x="16237" y="28416"/>
                      <a:pt x="21886" y="29839"/>
                      <a:pt x="27640" y="29839"/>
                    </a:cubicBezTo>
                    <a:cubicBezTo>
                      <a:pt x="33227" y="29839"/>
                      <a:pt x="38876" y="28479"/>
                      <a:pt x="43710" y="25821"/>
                    </a:cubicBezTo>
                    <a:cubicBezTo>
                      <a:pt x="51577" y="21448"/>
                      <a:pt x="55929" y="14418"/>
                      <a:pt x="55929" y="6049"/>
                    </a:cubicBezTo>
                    <a:cubicBezTo>
                      <a:pt x="55929" y="4500"/>
                      <a:pt x="54674" y="3266"/>
                      <a:pt x="53146" y="3266"/>
                    </a:cubicBezTo>
                    <a:cubicBezTo>
                      <a:pt x="51598" y="3266"/>
                      <a:pt x="50384" y="4521"/>
                      <a:pt x="50384" y="6049"/>
                    </a:cubicBezTo>
                    <a:cubicBezTo>
                      <a:pt x="50384" y="14523"/>
                      <a:pt x="44526" y="19042"/>
                      <a:pt x="41010" y="20988"/>
                    </a:cubicBezTo>
                    <a:cubicBezTo>
                      <a:pt x="37016" y="23198"/>
                      <a:pt x="32269" y="24302"/>
                      <a:pt x="27609" y="24302"/>
                    </a:cubicBezTo>
                    <a:cubicBezTo>
                      <a:pt x="22872" y="24302"/>
                      <a:pt x="18223" y="23162"/>
                      <a:pt x="14542" y="20884"/>
                    </a:cubicBezTo>
                    <a:cubicBezTo>
                      <a:pt x="8579" y="17159"/>
                      <a:pt x="5629" y="10966"/>
                      <a:pt x="6026" y="2910"/>
                    </a:cubicBezTo>
                    <a:cubicBezTo>
                      <a:pt x="6089" y="1362"/>
                      <a:pt x="4917" y="85"/>
                      <a:pt x="3411" y="2"/>
                    </a:cubicBezTo>
                    <a:cubicBezTo>
                      <a:pt x="3384" y="1"/>
                      <a:pt x="3358" y="1"/>
                      <a:pt x="3331"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7482592" y="5064394"/>
                <a:ext cx="50720" cy="84894"/>
              </a:xfrm>
              <a:custGeom>
                <a:rect b="b" l="l" r="r" t="t"/>
                <a:pathLst>
                  <a:path extrusionOk="0" h="33097" w="19774">
                    <a:moveTo>
                      <a:pt x="3028" y="0"/>
                    </a:moveTo>
                    <a:cubicBezTo>
                      <a:pt x="1803" y="0"/>
                      <a:pt x="694" y="822"/>
                      <a:pt x="356" y="2067"/>
                    </a:cubicBezTo>
                    <a:cubicBezTo>
                      <a:pt x="1" y="3552"/>
                      <a:pt x="859" y="5059"/>
                      <a:pt x="2323" y="5456"/>
                    </a:cubicBezTo>
                    <a:cubicBezTo>
                      <a:pt x="2783" y="5582"/>
                      <a:pt x="13706" y="8867"/>
                      <a:pt x="11195" y="29979"/>
                    </a:cubicBezTo>
                    <a:cubicBezTo>
                      <a:pt x="11006" y="31506"/>
                      <a:pt x="12074" y="32887"/>
                      <a:pt x="13601" y="33076"/>
                    </a:cubicBezTo>
                    <a:cubicBezTo>
                      <a:pt x="13727" y="33097"/>
                      <a:pt x="13831" y="33097"/>
                      <a:pt x="13936" y="33097"/>
                    </a:cubicBezTo>
                    <a:cubicBezTo>
                      <a:pt x="15317" y="33097"/>
                      <a:pt x="16488" y="32071"/>
                      <a:pt x="16656" y="30628"/>
                    </a:cubicBezTo>
                    <a:cubicBezTo>
                      <a:pt x="19773" y="4431"/>
                      <a:pt x="4332" y="246"/>
                      <a:pt x="3683" y="79"/>
                    </a:cubicBezTo>
                    <a:cubicBezTo>
                      <a:pt x="3464" y="26"/>
                      <a:pt x="3244" y="0"/>
                      <a:pt x="302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7534385" y="5052673"/>
                <a:ext cx="50720" cy="84860"/>
              </a:xfrm>
              <a:custGeom>
                <a:rect b="b" l="l" r="r" t="t"/>
                <a:pathLst>
                  <a:path extrusionOk="0" h="33084" w="19774">
                    <a:moveTo>
                      <a:pt x="3010" y="1"/>
                    </a:moveTo>
                    <a:cubicBezTo>
                      <a:pt x="1793" y="1"/>
                      <a:pt x="693" y="836"/>
                      <a:pt x="357" y="2074"/>
                    </a:cubicBezTo>
                    <a:cubicBezTo>
                      <a:pt x="1" y="3539"/>
                      <a:pt x="859" y="5046"/>
                      <a:pt x="2323" y="5443"/>
                    </a:cubicBezTo>
                    <a:cubicBezTo>
                      <a:pt x="2784" y="5569"/>
                      <a:pt x="13706" y="8875"/>
                      <a:pt x="11195" y="29966"/>
                    </a:cubicBezTo>
                    <a:cubicBezTo>
                      <a:pt x="11007" y="31493"/>
                      <a:pt x="12074" y="32874"/>
                      <a:pt x="13601" y="33062"/>
                    </a:cubicBezTo>
                    <a:cubicBezTo>
                      <a:pt x="13727" y="33083"/>
                      <a:pt x="13831" y="33083"/>
                      <a:pt x="13936" y="33083"/>
                    </a:cubicBezTo>
                    <a:cubicBezTo>
                      <a:pt x="15296" y="33083"/>
                      <a:pt x="16489" y="32037"/>
                      <a:pt x="16656" y="30635"/>
                    </a:cubicBezTo>
                    <a:cubicBezTo>
                      <a:pt x="19774" y="4418"/>
                      <a:pt x="4332" y="233"/>
                      <a:pt x="3683" y="87"/>
                    </a:cubicBezTo>
                    <a:cubicBezTo>
                      <a:pt x="3458" y="29"/>
                      <a:pt x="3232" y="1"/>
                      <a:pt x="3010"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8" name="Google Shape;1788;p54"/>
            <p:cNvSpPr/>
            <p:nvPr/>
          </p:nvSpPr>
          <p:spPr>
            <a:xfrm>
              <a:off x="7106563" y="1515002"/>
              <a:ext cx="266461" cy="266525"/>
            </a:xfrm>
            <a:custGeom>
              <a:rect b="b" l="l" r="r" t="t"/>
              <a:pathLst>
                <a:path extrusionOk="0" h="91354" w="91332">
                  <a:moveTo>
                    <a:pt x="45656" y="1"/>
                  </a:moveTo>
                  <a:cubicBezTo>
                    <a:pt x="20443" y="1"/>
                    <a:pt x="0" y="20464"/>
                    <a:pt x="0" y="45677"/>
                  </a:cubicBezTo>
                  <a:cubicBezTo>
                    <a:pt x="0" y="70890"/>
                    <a:pt x="20443" y="91353"/>
                    <a:pt x="45656" y="91353"/>
                  </a:cubicBezTo>
                  <a:cubicBezTo>
                    <a:pt x="70890" y="91353"/>
                    <a:pt x="91332" y="70890"/>
                    <a:pt x="91332" y="45677"/>
                  </a:cubicBezTo>
                  <a:cubicBezTo>
                    <a:pt x="91332" y="20464"/>
                    <a:pt x="70890" y="1"/>
                    <a:pt x="45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4"/>
            <p:cNvSpPr/>
            <p:nvPr/>
          </p:nvSpPr>
          <p:spPr>
            <a:xfrm>
              <a:off x="7091050" y="1534178"/>
              <a:ext cx="216896" cy="216896"/>
            </a:xfrm>
            <a:custGeom>
              <a:rect b="b" l="l" r="r" t="t"/>
              <a:pathLst>
                <a:path extrusionOk="0" h="74343" w="74343">
                  <a:moveTo>
                    <a:pt x="37161" y="1"/>
                  </a:moveTo>
                  <a:cubicBezTo>
                    <a:pt x="16635" y="1"/>
                    <a:pt x="1" y="16656"/>
                    <a:pt x="1" y="37182"/>
                  </a:cubicBezTo>
                  <a:cubicBezTo>
                    <a:pt x="1" y="57687"/>
                    <a:pt x="16635" y="74342"/>
                    <a:pt x="37161" y="74342"/>
                  </a:cubicBezTo>
                  <a:cubicBezTo>
                    <a:pt x="57687" y="74342"/>
                    <a:pt x="74342" y="57687"/>
                    <a:pt x="74342" y="37182"/>
                  </a:cubicBezTo>
                  <a:cubicBezTo>
                    <a:pt x="74342" y="16656"/>
                    <a:pt x="57687" y="1"/>
                    <a:pt x="37161"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7839102" y="1681172"/>
              <a:ext cx="145717" cy="139153"/>
            </a:xfrm>
            <a:custGeom>
              <a:rect b="b" l="l" r="r" t="t"/>
              <a:pathLst>
                <a:path extrusionOk="0" h="54570" w="57144">
                  <a:moveTo>
                    <a:pt x="1" y="1"/>
                  </a:moveTo>
                  <a:lnTo>
                    <a:pt x="1" y="1"/>
                  </a:lnTo>
                  <a:cubicBezTo>
                    <a:pt x="8768" y="25758"/>
                    <a:pt x="28855" y="45803"/>
                    <a:pt x="53586" y="54570"/>
                  </a:cubicBezTo>
                  <a:cubicBezTo>
                    <a:pt x="55700" y="48460"/>
                    <a:pt x="56934" y="41848"/>
                    <a:pt x="57143" y="34629"/>
                  </a:cubicBezTo>
                  <a:cubicBezTo>
                    <a:pt x="55030" y="9835"/>
                    <a:pt x="55030" y="3160"/>
                    <a:pt x="38835" y="1026"/>
                  </a:cubicBezTo>
                  <a:cubicBezTo>
                    <a:pt x="33395" y="294"/>
                    <a:pt x="18518" y="608"/>
                    <a:pt x="1"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7732797" y="1748334"/>
              <a:ext cx="33242" cy="33191"/>
            </a:xfrm>
            <a:custGeom>
              <a:rect b="b" l="l" r="r" t="t"/>
              <a:pathLst>
                <a:path extrusionOk="0" h="13016" w="13036">
                  <a:moveTo>
                    <a:pt x="6528" y="1"/>
                  </a:moveTo>
                  <a:cubicBezTo>
                    <a:pt x="2908" y="1"/>
                    <a:pt x="0" y="2909"/>
                    <a:pt x="0" y="6508"/>
                  </a:cubicBezTo>
                  <a:cubicBezTo>
                    <a:pt x="0" y="10086"/>
                    <a:pt x="2908" y="13015"/>
                    <a:pt x="6528" y="13015"/>
                  </a:cubicBezTo>
                  <a:cubicBezTo>
                    <a:pt x="10106" y="13015"/>
                    <a:pt x="13036" y="10128"/>
                    <a:pt x="13036" y="6508"/>
                  </a:cubicBezTo>
                  <a:cubicBezTo>
                    <a:pt x="13036" y="2930"/>
                    <a:pt x="10127" y="1"/>
                    <a:pt x="6528"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7801551" y="1819496"/>
              <a:ext cx="28440" cy="28389"/>
            </a:xfrm>
            <a:custGeom>
              <a:rect b="b" l="l" r="r" t="t"/>
              <a:pathLst>
                <a:path extrusionOk="0" h="11133" w="11153">
                  <a:moveTo>
                    <a:pt x="5566" y="1"/>
                  </a:moveTo>
                  <a:cubicBezTo>
                    <a:pt x="2491" y="1"/>
                    <a:pt x="1" y="2470"/>
                    <a:pt x="1" y="5566"/>
                  </a:cubicBezTo>
                  <a:cubicBezTo>
                    <a:pt x="1" y="8642"/>
                    <a:pt x="2511" y="11132"/>
                    <a:pt x="5566" y="11132"/>
                  </a:cubicBezTo>
                  <a:cubicBezTo>
                    <a:pt x="8663" y="11132"/>
                    <a:pt x="11153" y="8642"/>
                    <a:pt x="11153" y="5566"/>
                  </a:cubicBezTo>
                  <a:cubicBezTo>
                    <a:pt x="11153" y="2470"/>
                    <a:pt x="8642" y="1"/>
                    <a:pt x="5566" y="1"/>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7737544" y="1828939"/>
              <a:ext cx="28440" cy="28440"/>
            </a:xfrm>
            <a:custGeom>
              <a:rect b="b" l="l" r="r" t="t"/>
              <a:pathLst>
                <a:path extrusionOk="0" h="11153" w="11153">
                  <a:moveTo>
                    <a:pt x="5566" y="0"/>
                  </a:moveTo>
                  <a:cubicBezTo>
                    <a:pt x="2490" y="0"/>
                    <a:pt x="0" y="2490"/>
                    <a:pt x="0" y="5566"/>
                  </a:cubicBezTo>
                  <a:cubicBezTo>
                    <a:pt x="0" y="8663"/>
                    <a:pt x="2490" y="11152"/>
                    <a:pt x="5566" y="11152"/>
                  </a:cubicBezTo>
                  <a:cubicBezTo>
                    <a:pt x="8642" y="11152"/>
                    <a:pt x="11153" y="8663"/>
                    <a:pt x="11153" y="5566"/>
                  </a:cubicBezTo>
                  <a:cubicBezTo>
                    <a:pt x="11153" y="2490"/>
                    <a:pt x="8642" y="0"/>
                    <a:pt x="5566" y="0"/>
                  </a:cubicBezTo>
                  <a:close/>
                </a:path>
              </a:pathLst>
            </a:custGeom>
            <a:solidFill>
              <a:srgbClr val="4F4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pic>
        <p:nvPicPr>
          <p:cNvPr id="1798" name="Google Shape;1798;p55"/>
          <p:cNvPicPr preferRelativeResize="0"/>
          <p:nvPr/>
        </p:nvPicPr>
        <p:blipFill rotWithShape="1">
          <a:blip r:embed="rId3">
            <a:alphaModFix/>
          </a:blip>
          <a:srcRect b="0" l="1642" r="0" t="2572"/>
          <a:stretch/>
        </p:blipFill>
        <p:spPr>
          <a:xfrm>
            <a:off x="987600" y="2291687"/>
            <a:ext cx="3542350" cy="2571688"/>
          </a:xfrm>
          <a:prstGeom prst="rect">
            <a:avLst/>
          </a:prstGeom>
          <a:noFill/>
          <a:ln>
            <a:noFill/>
          </a:ln>
        </p:spPr>
      </p:pic>
      <p:pic>
        <p:nvPicPr>
          <p:cNvPr id="1799" name="Google Shape;1799;p55"/>
          <p:cNvPicPr preferRelativeResize="0"/>
          <p:nvPr/>
        </p:nvPicPr>
        <p:blipFill>
          <a:blip r:embed="rId4">
            <a:alphaModFix/>
          </a:blip>
          <a:stretch>
            <a:fillRect/>
          </a:stretch>
        </p:blipFill>
        <p:spPr>
          <a:xfrm>
            <a:off x="987600" y="1374975"/>
            <a:ext cx="3542349" cy="885657"/>
          </a:xfrm>
          <a:prstGeom prst="rect">
            <a:avLst/>
          </a:prstGeom>
          <a:noFill/>
          <a:ln>
            <a:noFill/>
          </a:ln>
        </p:spPr>
      </p:pic>
      <p:pic>
        <p:nvPicPr>
          <p:cNvPr id="1800" name="Google Shape;1800;p55"/>
          <p:cNvPicPr preferRelativeResize="0"/>
          <p:nvPr/>
        </p:nvPicPr>
        <p:blipFill>
          <a:blip r:embed="rId5">
            <a:alphaModFix/>
          </a:blip>
          <a:stretch>
            <a:fillRect/>
          </a:stretch>
        </p:blipFill>
        <p:spPr>
          <a:xfrm>
            <a:off x="5501771" y="2264561"/>
            <a:ext cx="2752116" cy="2598815"/>
          </a:xfrm>
          <a:prstGeom prst="rect">
            <a:avLst/>
          </a:prstGeom>
          <a:noFill/>
          <a:ln>
            <a:noFill/>
          </a:ln>
        </p:spPr>
      </p:pic>
      <p:pic>
        <p:nvPicPr>
          <p:cNvPr id="1801" name="Google Shape;1801;p55"/>
          <p:cNvPicPr preferRelativeResize="0"/>
          <p:nvPr/>
        </p:nvPicPr>
        <p:blipFill rotWithShape="1">
          <a:blip r:embed="rId6">
            <a:alphaModFix/>
          </a:blip>
          <a:srcRect b="0" l="0" r="0" t="23547"/>
          <a:stretch/>
        </p:blipFill>
        <p:spPr>
          <a:xfrm>
            <a:off x="5067825" y="1374975"/>
            <a:ext cx="3542349" cy="836681"/>
          </a:xfrm>
          <a:prstGeom prst="rect">
            <a:avLst/>
          </a:prstGeom>
          <a:noFill/>
          <a:ln>
            <a:noFill/>
          </a:ln>
        </p:spPr>
      </p:pic>
      <p:sp>
        <p:nvSpPr>
          <p:cNvPr id="1802" name="Google Shape;1802;p55"/>
          <p:cNvSpPr txBox="1"/>
          <p:nvPr>
            <p:ph idx="4294967295" type="title"/>
          </p:nvPr>
        </p:nvSpPr>
        <p:spPr>
          <a:xfrm>
            <a:off x="533825" y="1036800"/>
            <a:ext cx="44499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Adoption Trend during Pandemic</a:t>
            </a:r>
            <a:endParaRPr sz="1800"/>
          </a:p>
        </p:txBody>
      </p:sp>
      <p:sp>
        <p:nvSpPr>
          <p:cNvPr id="1803" name="Google Shape;1803;p55"/>
          <p:cNvSpPr txBox="1"/>
          <p:nvPr>
            <p:ph idx="4294967295" type="title"/>
          </p:nvPr>
        </p:nvSpPr>
        <p:spPr>
          <a:xfrm>
            <a:off x="5629775" y="1071575"/>
            <a:ext cx="26241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Adoption VS Name</a:t>
            </a:r>
            <a:endParaRPr sz="1800"/>
          </a:p>
        </p:txBody>
      </p:sp>
      <p:sp>
        <p:nvSpPr>
          <p:cNvPr id="1804" name="Google Shape;1804;p55"/>
          <p:cNvSpPr txBox="1"/>
          <p:nvPr>
            <p:ph idx="4294967295" type="title"/>
          </p:nvPr>
        </p:nvSpPr>
        <p:spPr>
          <a:xfrm>
            <a:off x="720000" y="174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Analysis - Amazon Redshift</a:t>
            </a:r>
            <a:endParaRPr sz="3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pic>
        <p:nvPicPr>
          <p:cNvPr id="1809" name="Google Shape;1809;p56"/>
          <p:cNvPicPr preferRelativeResize="0"/>
          <p:nvPr/>
        </p:nvPicPr>
        <p:blipFill>
          <a:blip r:embed="rId3">
            <a:alphaModFix/>
          </a:blip>
          <a:stretch>
            <a:fillRect/>
          </a:stretch>
        </p:blipFill>
        <p:spPr>
          <a:xfrm>
            <a:off x="1916200" y="1194688"/>
            <a:ext cx="5009024" cy="657795"/>
          </a:xfrm>
          <a:prstGeom prst="rect">
            <a:avLst/>
          </a:prstGeom>
          <a:noFill/>
          <a:ln>
            <a:noFill/>
          </a:ln>
        </p:spPr>
      </p:pic>
      <p:pic>
        <p:nvPicPr>
          <p:cNvPr id="1810" name="Google Shape;1810;p56"/>
          <p:cNvPicPr preferRelativeResize="0"/>
          <p:nvPr/>
        </p:nvPicPr>
        <p:blipFill rotWithShape="1">
          <a:blip r:embed="rId4">
            <a:alphaModFix/>
          </a:blip>
          <a:srcRect b="0" l="0" r="0" t="2410"/>
          <a:stretch/>
        </p:blipFill>
        <p:spPr>
          <a:xfrm>
            <a:off x="1985092" y="1901884"/>
            <a:ext cx="4871239" cy="3051117"/>
          </a:xfrm>
          <a:prstGeom prst="rect">
            <a:avLst/>
          </a:prstGeom>
          <a:noFill/>
          <a:ln>
            <a:noFill/>
          </a:ln>
        </p:spPr>
      </p:pic>
      <p:sp>
        <p:nvSpPr>
          <p:cNvPr id="1811" name="Google Shape;1811;p56"/>
          <p:cNvSpPr txBox="1"/>
          <p:nvPr>
            <p:ph idx="4294967295" type="title"/>
          </p:nvPr>
        </p:nvSpPr>
        <p:spPr>
          <a:xfrm>
            <a:off x="720000" y="174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Analysis - Amazon Redshift</a:t>
            </a:r>
            <a:endParaRPr sz="3400"/>
          </a:p>
        </p:txBody>
      </p:sp>
      <p:sp>
        <p:nvSpPr>
          <p:cNvPr id="1812" name="Google Shape;1812;p56"/>
          <p:cNvSpPr txBox="1"/>
          <p:nvPr>
            <p:ph idx="4294967295" type="title"/>
          </p:nvPr>
        </p:nvSpPr>
        <p:spPr>
          <a:xfrm>
            <a:off x="2222326" y="893075"/>
            <a:ext cx="4396800" cy="25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Sick intake pet’s outcome type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pic>
        <p:nvPicPr>
          <p:cNvPr id="1817" name="Google Shape;1817;p57"/>
          <p:cNvPicPr preferRelativeResize="0"/>
          <p:nvPr/>
        </p:nvPicPr>
        <p:blipFill rotWithShape="1">
          <a:blip r:embed="rId3">
            <a:alphaModFix/>
          </a:blip>
          <a:srcRect b="0" l="0" r="0" t="6244"/>
          <a:stretch/>
        </p:blipFill>
        <p:spPr>
          <a:xfrm>
            <a:off x="631899" y="567425"/>
            <a:ext cx="7880202" cy="4432599"/>
          </a:xfrm>
          <a:prstGeom prst="rect">
            <a:avLst/>
          </a:prstGeom>
          <a:noFill/>
          <a:ln>
            <a:noFill/>
          </a:ln>
        </p:spPr>
      </p:pic>
      <p:sp>
        <p:nvSpPr>
          <p:cNvPr id="1818" name="Google Shape;1818;p57"/>
          <p:cNvSpPr txBox="1"/>
          <p:nvPr>
            <p:ph idx="4294967295" type="title"/>
          </p:nvPr>
        </p:nvSpPr>
        <p:spPr>
          <a:xfrm>
            <a:off x="1269325" y="87675"/>
            <a:ext cx="6909600" cy="28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Analysis - Amazon Redshift</a:t>
            </a:r>
            <a:endParaRPr sz="3400"/>
          </a:p>
        </p:txBody>
      </p:sp>
      <p:pic>
        <p:nvPicPr>
          <p:cNvPr id="1819" name="Google Shape;1819;p57"/>
          <p:cNvPicPr preferRelativeResize="0"/>
          <p:nvPr/>
        </p:nvPicPr>
        <p:blipFill rotWithShape="1">
          <a:blip r:embed="rId4">
            <a:alphaModFix/>
          </a:blip>
          <a:srcRect b="5097" l="20251" r="21084" t="11339"/>
          <a:stretch/>
        </p:blipFill>
        <p:spPr>
          <a:xfrm>
            <a:off x="7475200" y="3734650"/>
            <a:ext cx="1668800" cy="133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58"/>
          <p:cNvSpPr txBox="1"/>
          <p:nvPr/>
        </p:nvSpPr>
        <p:spPr>
          <a:xfrm>
            <a:off x="0" y="0"/>
            <a:ext cx="88392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Analysis - Using Python</a:t>
            </a:r>
            <a:endParaRPr b="1" sz="3400">
              <a:solidFill>
                <a:schemeClr val="dk1"/>
              </a:solidFill>
              <a:latin typeface="Lexend"/>
              <a:ea typeface="Lexend"/>
              <a:cs typeface="Lexend"/>
              <a:sym typeface="Lexend"/>
            </a:endParaRPr>
          </a:p>
          <a:p>
            <a:pPr indent="0" lvl="0" marL="0" rtl="0" algn="ctr">
              <a:spcBef>
                <a:spcPts val="0"/>
              </a:spcBef>
              <a:spcAft>
                <a:spcPts val="0"/>
              </a:spcAft>
              <a:buNone/>
            </a:pPr>
            <a:r>
              <a:rPr b="1" lang="en" sz="1500">
                <a:solidFill>
                  <a:schemeClr val="dk1"/>
                </a:solidFill>
                <a:latin typeface="Lexend"/>
                <a:ea typeface="Lexend"/>
                <a:cs typeface="Lexend"/>
                <a:sym typeface="Lexend"/>
              </a:rPr>
              <a:t>1)How long does the average animal spend in the shelter?</a:t>
            </a:r>
            <a:endParaRPr b="1" sz="1500">
              <a:solidFill>
                <a:schemeClr val="dk1"/>
              </a:solidFill>
              <a:latin typeface="Lexend"/>
              <a:ea typeface="Lexend"/>
              <a:cs typeface="Lexend"/>
              <a:sym typeface="Lexend"/>
            </a:endParaRPr>
          </a:p>
        </p:txBody>
      </p:sp>
      <p:pic>
        <p:nvPicPr>
          <p:cNvPr id="1825" name="Google Shape;1825;p58"/>
          <p:cNvPicPr preferRelativeResize="0"/>
          <p:nvPr/>
        </p:nvPicPr>
        <p:blipFill>
          <a:blip r:embed="rId3">
            <a:alphaModFix/>
          </a:blip>
          <a:stretch>
            <a:fillRect/>
          </a:stretch>
        </p:blipFill>
        <p:spPr>
          <a:xfrm>
            <a:off x="441275" y="893075"/>
            <a:ext cx="8550324" cy="1451150"/>
          </a:xfrm>
          <a:prstGeom prst="rect">
            <a:avLst/>
          </a:prstGeom>
          <a:noFill/>
          <a:ln>
            <a:noFill/>
          </a:ln>
        </p:spPr>
      </p:pic>
      <p:pic>
        <p:nvPicPr>
          <p:cNvPr id="1826" name="Google Shape;1826;p58"/>
          <p:cNvPicPr preferRelativeResize="0"/>
          <p:nvPr/>
        </p:nvPicPr>
        <p:blipFill>
          <a:blip r:embed="rId4">
            <a:alphaModFix/>
          </a:blip>
          <a:stretch>
            <a:fillRect/>
          </a:stretch>
        </p:blipFill>
        <p:spPr>
          <a:xfrm>
            <a:off x="661900" y="2426950"/>
            <a:ext cx="8246150" cy="2620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59"/>
          <p:cNvSpPr txBox="1"/>
          <p:nvPr/>
        </p:nvSpPr>
        <p:spPr>
          <a:xfrm>
            <a:off x="0" y="-55175"/>
            <a:ext cx="89082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Analysis - Using Python</a:t>
            </a:r>
            <a:endParaRPr b="1" sz="3400">
              <a:solidFill>
                <a:schemeClr val="dk1"/>
              </a:solidFill>
              <a:latin typeface="Lexend"/>
              <a:ea typeface="Lexend"/>
              <a:cs typeface="Lexend"/>
              <a:sym typeface="Lexend"/>
            </a:endParaRPr>
          </a:p>
          <a:p>
            <a:pPr indent="0" lvl="0" marL="0" rtl="0" algn="ctr">
              <a:spcBef>
                <a:spcPts val="0"/>
              </a:spcBef>
              <a:spcAft>
                <a:spcPts val="0"/>
              </a:spcAft>
              <a:buNone/>
            </a:pPr>
            <a:r>
              <a:rPr b="1" lang="en" sz="1500">
                <a:solidFill>
                  <a:schemeClr val="dk1"/>
                </a:solidFill>
                <a:latin typeface="Lexend"/>
                <a:ea typeface="Lexend"/>
                <a:cs typeface="Lexend"/>
                <a:sym typeface="Lexend"/>
              </a:rPr>
              <a:t>2</a:t>
            </a:r>
            <a:r>
              <a:rPr b="1" lang="en" sz="1500">
                <a:solidFill>
                  <a:schemeClr val="dk1"/>
                </a:solidFill>
                <a:latin typeface="Lexend"/>
                <a:ea typeface="Lexend"/>
                <a:cs typeface="Lexend"/>
                <a:sym typeface="Lexend"/>
              </a:rPr>
              <a:t>)</a:t>
            </a:r>
            <a:r>
              <a:rPr b="1" lang="en" sz="1500">
                <a:highlight>
                  <a:srgbClr val="FFFFFF"/>
                </a:highlight>
              </a:rPr>
              <a:t>Are there certain months that people tend to make more adoptions on? What about certain days of the week (weekends)?</a:t>
            </a:r>
            <a:endParaRPr b="1" sz="1500">
              <a:highlight>
                <a:srgbClr val="FFFFFF"/>
              </a:highlight>
            </a:endParaRPr>
          </a:p>
          <a:p>
            <a:pPr indent="0" lvl="0" marL="0" rtl="0" algn="ctr">
              <a:spcBef>
                <a:spcPts val="0"/>
              </a:spcBef>
              <a:spcAft>
                <a:spcPts val="0"/>
              </a:spcAft>
              <a:buNone/>
            </a:pPr>
            <a:r>
              <a:t/>
            </a:r>
            <a:endParaRPr b="1" sz="1800">
              <a:solidFill>
                <a:schemeClr val="dk1"/>
              </a:solidFill>
              <a:latin typeface="Lexend"/>
              <a:ea typeface="Lexend"/>
              <a:cs typeface="Lexend"/>
              <a:sym typeface="Lexend"/>
            </a:endParaRPr>
          </a:p>
        </p:txBody>
      </p:sp>
      <p:pic>
        <p:nvPicPr>
          <p:cNvPr id="1832" name="Google Shape;1832;p59"/>
          <p:cNvPicPr preferRelativeResize="0"/>
          <p:nvPr/>
        </p:nvPicPr>
        <p:blipFill>
          <a:blip r:embed="rId3">
            <a:alphaModFix/>
          </a:blip>
          <a:stretch>
            <a:fillRect/>
          </a:stretch>
        </p:blipFill>
        <p:spPr>
          <a:xfrm>
            <a:off x="152400" y="1006625"/>
            <a:ext cx="8438476" cy="2302874"/>
          </a:xfrm>
          <a:prstGeom prst="rect">
            <a:avLst/>
          </a:prstGeom>
          <a:noFill/>
          <a:ln>
            <a:noFill/>
          </a:ln>
        </p:spPr>
      </p:pic>
      <p:sp>
        <p:nvSpPr>
          <p:cNvPr id="1833" name="Google Shape;1833;p59"/>
          <p:cNvSpPr txBox="1"/>
          <p:nvPr/>
        </p:nvSpPr>
        <p:spPr>
          <a:xfrm>
            <a:off x="8480575" y="1475475"/>
            <a:ext cx="85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Hind Madurai"/>
                <a:ea typeface="Hind Madurai"/>
                <a:cs typeface="Hind Madurai"/>
                <a:sym typeface="Hind Madurai"/>
              </a:rPr>
              <a:t>0 is</a:t>
            </a:r>
            <a:r>
              <a:rPr lang="en" sz="1100">
                <a:latin typeface="Hind Madurai"/>
                <a:ea typeface="Hind Madurai"/>
                <a:cs typeface="Hind Madurai"/>
                <a:sym typeface="Hind Madurai"/>
              </a:rPr>
              <a:t> </a:t>
            </a:r>
            <a:r>
              <a:rPr lang="en" sz="1100">
                <a:latin typeface="Hind Madurai"/>
                <a:ea typeface="Hind Madurai"/>
                <a:cs typeface="Hind Madurai"/>
                <a:sym typeface="Hind Madurai"/>
              </a:rPr>
              <a:t>Monday</a:t>
            </a:r>
            <a:endParaRPr sz="1100">
              <a:latin typeface="Hind Madurai"/>
              <a:ea typeface="Hind Madurai"/>
              <a:cs typeface="Hind Madurai"/>
              <a:sym typeface="Hind Madurai"/>
            </a:endParaRPr>
          </a:p>
        </p:txBody>
      </p:sp>
      <p:pic>
        <p:nvPicPr>
          <p:cNvPr id="1834" name="Google Shape;1834;p59"/>
          <p:cNvPicPr preferRelativeResize="0"/>
          <p:nvPr/>
        </p:nvPicPr>
        <p:blipFill>
          <a:blip r:embed="rId4">
            <a:alphaModFix/>
          </a:blip>
          <a:stretch>
            <a:fillRect/>
          </a:stretch>
        </p:blipFill>
        <p:spPr>
          <a:xfrm>
            <a:off x="152400" y="3142050"/>
            <a:ext cx="8438476" cy="2001450"/>
          </a:xfrm>
          <a:prstGeom prst="rect">
            <a:avLst/>
          </a:prstGeom>
          <a:noFill/>
          <a:ln>
            <a:noFill/>
          </a:ln>
        </p:spPr>
      </p:pic>
      <p:sp>
        <p:nvSpPr>
          <p:cNvPr id="1835" name="Google Shape;1835;p59"/>
          <p:cNvSpPr txBox="1"/>
          <p:nvPr/>
        </p:nvSpPr>
        <p:spPr>
          <a:xfrm>
            <a:off x="8590875" y="3530125"/>
            <a:ext cx="45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ind Madurai"/>
                <a:ea typeface="Hind Madurai"/>
                <a:cs typeface="Hind Madurai"/>
                <a:sym typeface="Hind Madurai"/>
              </a:rPr>
              <a:t>1 is Jan</a:t>
            </a:r>
            <a:endParaRPr sz="1200">
              <a:latin typeface="Hind Madurai"/>
              <a:ea typeface="Hind Madurai"/>
              <a:cs typeface="Hind Madurai"/>
              <a:sym typeface="Hind Madura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60"/>
          <p:cNvSpPr txBox="1"/>
          <p:nvPr/>
        </p:nvSpPr>
        <p:spPr>
          <a:xfrm>
            <a:off x="661900" y="0"/>
            <a:ext cx="786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Analysis - Using Python</a:t>
            </a:r>
            <a:endParaRPr b="1" sz="3400">
              <a:solidFill>
                <a:schemeClr val="dk1"/>
              </a:solidFill>
              <a:latin typeface="Lexend"/>
              <a:ea typeface="Lexend"/>
              <a:cs typeface="Lexend"/>
              <a:sym typeface="Lexend"/>
            </a:endParaRPr>
          </a:p>
          <a:p>
            <a:pPr indent="0" lvl="0" marL="0" rtl="0" algn="ctr">
              <a:spcBef>
                <a:spcPts val="0"/>
              </a:spcBef>
              <a:spcAft>
                <a:spcPts val="0"/>
              </a:spcAft>
              <a:buNone/>
            </a:pPr>
            <a:r>
              <a:rPr b="1" lang="en" sz="1600">
                <a:solidFill>
                  <a:schemeClr val="dk1"/>
                </a:solidFill>
                <a:latin typeface="Lexend"/>
                <a:ea typeface="Lexend"/>
                <a:cs typeface="Lexend"/>
                <a:sym typeface="Lexend"/>
              </a:rPr>
              <a:t>3)</a:t>
            </a:r>
            <a:r>
              <a:rPr b="1" lang="en" sz="1600">
                <a:highlight>
                  <a:srgbClr val="FFFFFF"/>
                </a:highlight>
              </a:rPr>
              <a:t>What is the likelihood of outcomes based on Dog vs Cat?</a:t>
            </a:r>
            <a:endParaRPr b="1" sz="1600">
              <a:highlight>
                <a:srgbClr val="FFFFFF"/>
              </a:highlight>
            </a:endParaRPr>
          </a:p>
          <a:p>
            <a:pPr indent="0" lvl="0" marL="0" rtl="0" algn="ctr">
              <a:spcBef>
                <a:spcPts val="0"/>
              </a:spcBef>
              <a:spcAft>
                <a:spcPts val="0"/>
              </a:spcAft>
              <a:buNone/>
            </a:pPr>
            <a:r>
              <a:t/>
            </a:r>
            <a:endParaRPr b="1" sz="3000">
              <a:solidFill>
                <a:schemeClr val="dk1"/>
              </a:solidFill>
              <a:latin typeface="Lexend"/>
              <a:ea typeface="Lexend"/>
              <a:cs typeface="Lexend"/>
              <a:sym typeface="Lexend"/>
            </a:endParaRPr>
          </a:p>
        </p:txBody>
      </p:sp>
      <p:pic>
        <p:nvPicPr>
          <p:cNvPr id="1841" name="Google Shape;1841;p60"/>
          <p:cNvPicPr preferRelativeResize="0"/>
          <p:nvPr/>
        </p:nvPicPr>
        <p:blipFill>
          <a:blip r:embed="rId3">
            <a:alphaModFix/>
          </a:blip>
          <a:stretch>
            <a:fillRect/>
          </a:stretch>
        </p:blipFill>
        <p:spPr>
          <a:xfrm>
            <a:off x="152400" y="1048000"/>
            <a:ext cx="8755651" cy="394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3"/>
          <p:cNvSpPr txBox="1"/>
          <p:nvPr>
            <p:ph type="title"/>
          </p:nvPr>
        </p:nvSpPr>
        <p:spPr>
          <a:xfrm>
            <a:off x="720000" y="2106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C</a:t>
            </a:r>
            <a:r>
              <a:rPr lang="en" sz="3100"/>
              <a:t>ontents </a:t>
            </a:r>
            <a:endParaRPr sz="3100"/>
          </a:p>
        </p:txBody>
      </p:sp>
      <p:sp>
        <p:nvSpPr>
          <p:cNvPr id="882" name="Google Shape;882;p43"/>
          <p:cNvSpPr txBox="1"/>
          <p:nvPr>
            <p:ph idx="1" type="body"/>
          </p:nvPr>
        </p:nvSpPr>
        <p:spPr>
          <a:xfrm>
            <a:off x="720000" y="992850"/>
            <a:ext cx="7704000" cy="398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900">
                <a:solidFill>
                  <a:schemeClr val="dk1"/>
                </a:solidFill>
                <a:latin typeface="Lexend"/>
                <a:ea typeface="Lexend"/>
                <a:cs typeface="Lexend"/>
                <a:sym typeface="Lexend"/>
              </a:rPr>
              <a:t>Problem Statement &amp; Motivation</a:t>
            </a:r>
            <a:endParaRPr sz="1900">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rPr lang="en" sz="1900">
                <a:solidFill>
                  <a:schemeClr val="dk1"/>
                </a:solidFill>
                <a:latin typeface="Lexend"/>
                <a:ea typeface="Lexend"/>
                <a:cs typeface="Lexend"/>
                <a:sym typeface="Lexend"/>
              </a:rPr>
              <a:t>Project Overview</a:t>
            </a:r>
            <a:endParaRPr sz="1900">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rPr lang="en" sz="1900">
                <a:solidFill>
                  <a:schemeClr val="dk1"/>
                </a:solidFill>
                <a:latin typeface="Lexend"/>
                <a:ea typeface="Lexend"/>
                <a:cs typeface="Lexend"/>
                <a:sym typeface="Lexend"/>
              </a:rPr>
              <a:t>Project Flow</a:t>
            </a:r>
            <a:endParaRPr sz="1900">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rPr lang="en" sz="1900">
                <a:solidFill>
                  <a:schemeClr val="dk1"/>
                </a:solidFill>
                <a:latin typeface="Lexend"/>
                <a:ea typeface="Lexend"/>
                <a:cs typeface="Lexend"/>
                <a:sym typeface="Lexend"/>
              </a:rPr>
              <a:t>Data Description</a:t>
            </a:r>
            <a:endParaRPr sz="1900">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rPr lang="en" sz="1900">
                <a:solidFill>
                  <a:schemeClr val="dk1"/>
                </a:solidFill>
                <a:latin typeface="Lexend"/>
                <a:ea typeface="Lexend"/>
                <a:cs typeface="Lexend"/>
                <a:sym typeface="Lexend"/>
              </a:rPr>
              <a:t>AWS Services-  S3, Glue</a:t>
            </a:r>
            <a:endParaRPr sz="1900">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rPr lang="en" sz="1900">
                <a:solidFill>
                  <a:schemeClr val="dk1"/>
                </a:solidFill>
                <a:latin typeface="Lexend"/>
                <a:ea typeface="Lexend"/>
                <a:cs typeface="Lexend"/>
                <a:sym typeface="Lexend"/>
              </a:rPr>
              <a:t>Data Analysis - Redshift and Python</a:t>
            </a:r>
            <a:endParaRPr sz="1900">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rPr lang="en" sz="1900">
                <a:solidFill>
                  <a:schemeClr val="dk1"/>
                </a:solidFill>
                <a:latin typeface="Lexend"/>
                <a:ea typeface="Lexend"/>
                <a:cs typeface="Lexend"/>
                <a:sym typeface="Lexend"/>
              </a:rPr>
              <a:t>Data Visualization - Tableau and Website</a:t>
            </a:r>
            <a:endParaRPr sz="1900">
              <a:solidFill>
                <a:schemeClr val="dk1"/>
              </a:solidFill>
              <a:latin typeface="Lexend"/>
              <a:ea typeface="Lexend"/>
              <a:cs typeface="Lexend"/>
              <a:sym typeface="Lexend"/>
            </a:endParaRPr>
          </a:p>
          <a:p>
            <a:pPr indent="0" lvl="0" marL="0" rtl="0" algn="l">
              <a:lnSpc>
                <a:spcPct val="150000"/>
              </a:lnSpc>
              <a:spcBef>
                <a:spcPts val="0"/>
              </a:spcBef>
              <a:spcAft>
                <a:spcPts val="0"/>
              </a:spcAft>
              <a:buNone/>
            </a:pPr>
            <a:r>
              <a:rPr lang="en" sz="1900">
                <a:solidFill>
                  <a:schemeClr val="dk1"/>
                </a:solidFill>
                <a:latin typeface="Lexend"/>
                <a:ea typeface="Lexend"/>
                <a:cs typeface="Lexend"/>
                <a:sym typeface="Lexend"/>
              </a:rPr>
              <a:t>ML - Prediction model</a:t>
            </a:r>
            <a:endParaRPr sz="1900">
              <a:solidFill>
                <a:schemeClr val="dk1"/>
              </a:solidFill>
              <a:latin typeface="Lexend"/>
              <a:ea typeface="Lexend"/>
              <a:cs typeface="Lexend"/>
              <a:sym typeface="Lexend"/>
            </a:endParaRPr>
          </a:p>
          <a:p>
            <a:pPr indent="0" lvl="0" marL="0" rtl="0" algn="l">
              <a:lnSpc>
                <a:spcPct val="150000"/>
              </a:lnSpc>
              <a:spcBef>
                <a:spcPts val="0"/>
              </a:spcBef>
              <a:spcAft>
                <a:spcPts val="0"/>
              </a:spcAft>
              <a:buClr>
                <a:srgbClr val="000000"/>
              </a:buClr>
              <a:buFont typeface="Arial"/>
              <a:buNone/>
            </a:pPr>
            <a:r>
              <a:rPr lang="en" sz="1900">
                <a:solidFill>
                  <a:schemeClr val="dk1"/>
                </a:solidFill>
                <a:latin typeface="Lexend"/>
                <a:ea typeface="Lexend"/>
                <a:cs typeface="Lexend"/>
                <a:sym typeface="Lexend"/>
              </a:rPr>
              <a:t>Key Learning and Future Scope</a:t>
            </a:r>
            <a:endParaRPr sz="1900">
              <a:solidFill>
                <a:schemeClr val="dk1"/>
              </a:solidFill>
              <a:latin typeface="Lexend"/>
              <a:ea typeface="Lexend"/>
              <a:cs typeface="Lexend"/>
              <a:sym typeface="Lexend"/>
            </a:endParaRPr>
          </a:p>
        </p:txBody>
      </p:sp>
      <p:grpSp>
        <p:nvGrpSpPr>
          <p:cNvPr id="883" name="Google Shape;883;p43"/>
          <p:cNvGrpSpPr/>
          <p:nvPr/>
        </p:nvGrpSpPr>
        <p:grpSpPr>
          <a:xfrm rot="-2394364">
            <a:off x="416163" y="1190031"/>
            <a:ext cx="269136" cy="205931"/>
            <a:chOff x="-1165325" y="1368300"/>
            <a:chExt cx="157550" cy="120525"/>
          </a:xfrm>
        </p:grpSpPr>
        <p:sp>
          <p:nvSpPr>
            <p:cNvPr id="884" name="Google Shape;884;p4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43"/>
          <p:cNvGrpSpPr/>
          <p:nvPr/>
        </p:nvGrpSpPr>
        <p:grpSpPr>
          <a:xfrm rot="-2394364">
            <a:off x="416163" y="1612531"/>
            <a:ext cx="269136" cy="205931"/>
            <a:chOff x="-1165325" y="1368300"/>
            <a:chExt cx="157550" cy="120525"/>
          </a:xfrm>
        </p:grpSpPr>
        <p:sp>
          <p:nvSpPr>
            <p:cNvPr id="890" name="Google Shape;890;p4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43"/>
          <p:cNvGrpSpPr/>
          <p:nvPr/>
        </p:nvGrpSpPr>
        <p:grpSpPr>
          <a:xfrm rot="-2394364">
            <a:off x="416163" y="2085956"/>
            <a:ext cx="269136" cy="205931"/>
            <a:chOff x="-1165325" y="1368300"/>
            <a:chExt cx="157550" cy="120525"/>
          </a:xfrm>
        </p:grpSpPr>
        <p:sp>
          <p:nvSpPr>
            <p:cNvPr id="896" name="Google Shape;896;p4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43"/>
          <p:cNvGrpSpPr/>
          <p:nvPr/>
        </p:nvGrpSpPr>
        <p:grpSpPr>
          <a:xfrm rot="-2394364">
            <a:off x="416163" y="2508456"/>
            <a:ext cx="269136" cy="205931"/>
            <a:chOff x="-1165325" y="1368300"/>
            <a:chExt cx="157550" cy="120525"/>
          </a:xfrm>
        </p:grpSpPr>
        <p:sp>
          <p:nvSpPr>
            <p:cNvPr id="902" name="Google Shape;902;p4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43"/>
          <p:cNvGrpSpPr/>
          <p:nvPr/>
        </p:nvGrpSpPr>
        <p:grpSpPr>
          <a:xfrm rot="-2394364">
            <a:off x="416163" y="2930956"/>
            <a:ext cx="269136" cy="205931"/>
            <a:chOff x="-1165325" y="1368300"/>
            <a:chExt cx="157550" cy="120525"/>
          </a:xfrm>
        </p:grpSpPr>
        <p:sp>
          <p:nvSpPr>
            <p:cNvPr id="908" name="Google Shape;908;p4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43"/>
          <p:cNvGrpSpPr/>
          <p:nvPr/>
        </p:nvGrpSpPr>
        <p:grpSpPr>
          <a:xfrm rot="-2394364">
            <a:off x="416163" y="3353456"/>
            <a:ext cx="269136" cy="205931"/>
            <a:chOff x="-1165325" y="1368300"/>
            <a:chExt cx="157550" cy="120525"/>
          </a:xfrm>
        </p:grpSpPr>
        <p:sp>
          <p:nvSpPr>
            <p:cNvPr id="914" name="Google Shape;914;p4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43"/>
          <p:cNvGrpSpPr/>
          <p:nvPr/>
        </p:nvGrpSpPr>
        <p:grpSpPr>
          <a:xfrm rot="-2394364">
            <a:off x="416163" y="3826881"/>
            <a:ext cx="269136" cy="205931"/>
            <a:chOff x="-1165325" y="1368300"/>
            <a:chExt cx="157550" cy="120525"/>
          </a:xfrm>
        </p:grpSpPr>
        <p:sp>
          <p:nvSpPr>
            <p:cNvPr id="920" name="Google Shape;920;p4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43"/>
          <p:cNvGrpSpPr/>
          <p:nvPr/>
        </p:nvGrpSpPr>
        <p:grpSpPr>
          <a:xfrm rot="-2394364">
            <a:off x="416163" y="4249381"/>
            <a:ext cx="269136" cy="205931"/>
            <a:chOff x="-1165325" y="1368300"/>
            <a:chExt cx="157550" cy="120525"/>
          </a:xfrm>
        </p:grpSpPr>
        <p:sp>
          <p:nvSpPr>
            <p:cNvPr id="926" name="Google Shape;926;p4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43"/>
          <p:cNvGrpSpPr/>
          <p:nvPr/>
        </p:nvGrpSpPr>
        <p:grpSpPr>
          <a:xfrm rot="-2394364">
            <a:off x="416163" y="4620956"/>
            <a:ext cx="269136" cy="205931"/>
            <a:chOff x="-1165325" y="1368300"/>
            <a:chExt cx="157550" cy="120525"/>
          </a:xfrm>
        </p:grpSpPr>
        <p:sp>
          <p:nvSpPr>
            <p:cNvPr id="932" name="Google Shape;932;p43"/>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43"/>
          <p:cNvGrpSpPr/>
          <p:nvPr/>
        </p:nvGrpSpPr>
        <p:grpSpPr>
          <a:xfrm>
            <a:off x="5911463" y="1624389"/>
            <a:ext cx="2977756" cy="2316186"/>
            <a:chOff x="5452988" y="1953914"/>
            <a:chExt cx="2977756" cy="2316186"/>
          </a:xfrm>
        </p:grpSpPr>
        <p:sp>
          <p:nvSpPr>
            <p:cNvPr id="938" name="Google Shape;938;p43"/>
            <p:cNvSpPr/>
            <p:nvPr/>
          </p:nvSpPr>
          <p:spPr>
            <a:xfrm>
              <a:off x="5452988" y="1953914"/>
              <a:ext cx="2977756" cy="2316186"/>
            </a:xfrm>
            <a:custGeom>
              <a:rect b="b" l="l" r="r" t="t"/>
              <a:pathLst>
                <a:path extrusionOk="0" h="36985" w="47549">
                  <a:moveTo>
                    <a:pt x="27188" y="1"/>
                  </a:moveTo>
                  <a:cubicBezTo>
                    <a:pt x="26421" y="1397"/>
                    <a:pt x="26337" y="2972"/>
                    <a:pt x="26421" y="4106"/>
                  </a:cubicBezTo>
                  <a:cubicBezTo>
                    <a:pt x="25989" y="2835"/>
                    <a:pt x="25425" y="2386"/>
                    <a:pt x="24874" y="2386"/>
                  </a:cubicBezTo>
                  <a:cubicBezTo>
                    <a:pt x="24715" y="2386"/>
                    <a:pt x="24558" y="2423"/>
                    <a:pt x="24405" y="2489"/>
                  </a:cubicBezTo>
                  <a:cubicBezTo>
                    <a:pt x="23817" y="2741"/>
                    <a:pt x="23114" y="3896"/>
                    <a:pt x="22536" y="5419"/>
                  </a:cubicBezTo>
                  <a:cubicBezTo>
                    <a:pt x="22221" y="4852"/>
                    <a:pt x="21790" y="4306"/>
                    <a:pt x="21254" y="3865"/>
                  </a:cubicBezTo>
                  <a:cubicBezTo>
                    <a:pt x="20557" y="3295"/>
                    <a:pt x="20036" y="3148"/>
                    <a:pt x="19675" y="3148"/>
                  </a:cubicBezTo>
                  <a:cubicBezTo>
                    <a:pt x="19564" y="3148"/>
                    <a:pt x="19467" y="3162"/>
                    <a:pt x="19385" y="3182"/>
                  </a:cubicBezTo>
                  <a:cubicBezTo>
                    <a:pt x="18797" y="2731"/>
                    <a:pt x="18104" y="2510"/>
                    <a:pt x="17054" y="2500"/>
                  </a:cubicBezTo>
                  <a:cubicBezTo>
                    <a:pt x="16582" y="2500"/>
                    <a:pt x="16046" y="2542"/>
                    <a:pt x="15406" y="2626"/>
                  </a:cubicBezTo>
                  <a:cubicBezTo>
                    <a:pt x="15164" y="2657"/>
                    <a:pt x="14933" y="2699"/>
                    <a:pt x="14702" y="2741"/>
                  </a:cubicBezTo>
                  <a:cubicBezTo>
                    <a:pt x="12802" y="3077"/>
                    <a:pt x="11468" y="3697"/>
                    <a:pt x="10838" y="4841"/>
                  </a:cubicBezTo>
                  <a:cubicBezTo>
                    <a:pt x="10807" y="4841"/>
                    <a:pt x="10786" y="4831"/>
                    <a:pt x="10765" y="4831"/>
                  </a:cubicBezTo>
                  <a:cubicBezTo>
                    <a:pt x="10720" y="4824"/>
                    <a:pt x="10675" y="4820"/>
                    <a:pt x="10630" y="4820"/>
                  </a:cubicBezTo>
                  <a:cubicBezTo>
                    <a:pt x="9675" y="4820"/>
                    <a:pt x="8599" y="6375"/>
                    <a:pt x="8097" y="7718"/>
                  </a:cubicBezTo>
                  <a:cubicBezTo>
                    <a:pt x="7572" y="9125"/>
                    <a:pt x="7120" y="10753"/>
                    <a:pt x="7982" y="11509"/>
                  </a:cubicBezTo>
                  <a:cubicBezTo>
                    <a:pt x="8234" y="11719"/>
                    <a:pt x="8560" y="11887"/>
                    <a:pt x="8896" y="11992"/>
                  </a:cubicBezTo>
                  <a:cubicBezTo>
                    <a:pt x="8770" y="12937"/>
                    <a:pt x="8707" y="13946"/>
                    <a:pt x="8759" y="14891"/>
                  </a:cubicBezTo>
                  <a:lnTo>
                    <a:pt x="8759" y="14954"/>
                  </a:lnTo>
                  <a:cubicBezTo>
                    <a:pt x="7183" y="12318"/>
                    <a:pt x="4621" y="9860"/>
                    <a:pt x="3498" y="9860"/>
                  </a:cubicBezTo>
                  <a:cubicBezTo>
                    <a:pt x="2301" y="9860"/>
                    <a:pt x="1461" y="11267"/>
                    <a:pt x="3445" y="16623"/>
                  </a:cubicBezTo>
                  <a:cubicBezTo>
                    <a:pt x="3876" y="17778"/>
                    <a:pt x="4359" y="18860"/>
                    <a:pt x="4863" y="19847"/>
                  </a:cubicBezTo>
                  <a:lnTo>
                    <a:pt x="4737" y="19721"/>
                  </a:lnTo>
                  <a:cubicBezTo>
                    <a:pt x="3579" y="18515"/>
                    <a:pt x="1827" y="17506"/>
                    <a:pt x="1058" y="17506"/>
                  </a:cubicBezTo>
                  <a:cubicBezTo>
                    <a:pt x="997" y="17506"/>
                    <a:pt x="942" y="17513"/>
                    <a:pt x="894" y="17526"/>
                  </a:cubicBezTo>
                  <a:cubicBezTo>
                    <a:pt x="243" y="17705"/>
                    <a:pt x="1" y="18597"/>
                    <a:pt x="1881" y="21212"/>
                  </a:cubicBezTo>
                  <a:cubicBezTo>
                    <a:pt x="2301" y="21800"/>
                    <a:pt x="2752" y="22335"/>
                    <a:pt x="3183" y="22808"/>
                  </a:cubicBezTo>
                  <a:lnTo>
                    <a:pt x="1860" y="24708"/>
                  </a:lnTo>
                  <a:lnTo>
                    <a:pt x="4275" y="25370"/>
                  </a:lnTo>
                  <a:lnTo>
                    <a:pt x="4275" y="31513"/>
                  </a:lnTo>
                  <a:lnTo>
                    <a:pt x="23765" y="36984"/>
                  </a:lnTo>
                  <a:lnTo>
                    <a:pt x="43243" y="31513"/>
                  </a:lnTo>
                  <a:lnTo>
                    <a:pt x="43243" y="27114"/>
                  </a:lnTo>
                  <a:lnTo>
                    <a:pt x="43243" y="25370"/>
                  </a:lnTo>
                  <a:lnTo>
                    <a:pt x="45658" y="24708"/>
                  </a:lnTo>
                  <a:lnTo>
                    <a:pt x="44346" y="22829"/>
                  </a:lnTo>
                  <a:cubicBezTo>
                    <a:pt x="44787" y="22346"/>
                    <a:pt x="45238" y="21800"/>
                    <a:pt x="45669" y="21212"/>
                  </a:cubicBezTo>
                  <a:cubicBezTo>
                    <a:pt x="47548" y="18597"/>
                    <a:pt x="47307" y="17705"/>
                    <a:pt x="46656" y="17526"/>
                  </a:cubicBezTo>
                  <a:cubicBezTo>
                    <a:pt x="46608" y="17513"/>
                    <a:pt x="46554" y="17506"/>
                    <a:pt x="46493" y="17506"/>
                  </a:cubicBezTo>
                  <a:cubicBezTo>
                    <a:pt x="45725" y="17506"/>
                    <a:pt x="43980" y="18515"/>
                    <a:pt x="42813" y="19721"/>
                  </a:cubicBezTo>
                  <a:lnTo>
                    <a:pt x="42687" y="19847"/>
                  </a:lnTo>
                  <a:cubicBezTo>
                    <a:pt x="43191" y="18860"/>
                    <a:pt x="43674" y="17778"/>
                    <a:pt x="44104" y="16623"/>
                  </a:cubicBezTo>
                  <a:cubicBezTo>
                    <a:pt x="46089" y="11267"/>
                    <a:pt x="45249" y="9860"/>
                    <a:pt x="44062" y="9860"/>
                  </a:cubicBezTo>
                  <a:cubicBezTo>
                    <a:pt x="43537" y="9860"/>
                    <a:pt x="42718" y="10375"/>
                    <a:pt x="41826" y="11194"/>
                  </a:cubicBezTo>
                  <a:cubicBezTo>
                    <a:pt x="41805" y="11162"/>
                    <a:pt x="41773" y="11141"/>
                    <a:pt x="41752" y="11110"/>
                  </a:cubicBezTo>
                  <a:cubicBezTo>
                    <a:pt x="41415" y="10786"/>
                    <a:pt x="41066" y="10614"/>
                    <a:pt x="40707" y="10614"/>
                  </a:cubicBezTo>
                  <a:cubicBezTo>
                    <a:pt x="40125" y="10614"/>
                    <a:pt x="39515" y="11064"/>
                    <a:pt x="38886" y="12044"/>
                  </a:cubicBezTo>
                  <a:cubicBezTo>
                    <a:pt x="38823" y="12149"/>
                    <a:pt x="38760" y="12254"/>
                    <a:pt x="38707" y="12370"/>
                  </a:cubicBezTo>
                  <a:cubicBezTo>
                    <a:pt x="38487" y="10501"/>
                    <a:pt x="37962" y="8821"/>
                    <a:pt x="37395" y="8233"/>
                  </a:cubicBezTo>
                  <a:cubicBezTo>
                    <a:pt x="37332" y="7624"/>
                    <a:pt x="37248" y="7036"/>
                    <a:pt x="37111" y="6563"/>
                  </a:cubicBezTo>
                  <a:cubicBezTo>
                    <a:pt x="37090" y="6469"/>
                    <a:pt x="37059" y="6374"/>
                    <a:pt x="37027" y="6280"/>
                  </a:cubicBezTo>
                  <a:cubicBezTo>
                    <a:pt x="37594" y="5156"/>
                    <a:pt x="38382" y="3067"/>
                    <a:pt x="37783" y="967"/>
                  </a:cubicBezTo>
                  <a:cubicBezTo>
                    <a:pt x="37783" y="967"/>
                    <a:pt x="37779" y="967"/>
                    <a:pt x="37771" y="967"/>
                  </a:cubicBezTo>
                  <a:cubicBezTo>
                    <a:pt x="37573" y="967"/>
                    <a:pt x="35008" y="1005"/>
                    <a:pt x="33897" y="3004"/>
                  </a:cubicBezTo>
                  <a:cubicBezTo>
                    <a:pt x="33393" y="2815"/>
                    <a:pt x="32805" y="2657"/>
                    <a:pt x="32133" y="2552"/>
                  </a:cubicBezTo>
                  <a:cubicBezTo>
                    <a:pt x="32018" y="2531"/>
                    <a:pt x="31892" y="2521"/>
                    <a:pt x="31766" y="2500"/>
                  </a:cubicBezTo>
                  <a:cubicBezTo>
                    <a:pt x="31526" y="2474"/>
                    <a:pt x="31292" y="2455"/>
                    <a:pt x="31065" y="2455"/>
                  </a:cubicBezTo>
                  <a:cubicBezTo>
                    <a:pt x="31015" y="2455"/>
                    <a:pt x="30965" y="2456"/>
                    <a:pt x="30915" y="2458"/>
                  </a:cubicBezTo>
                  <a:cubicBezTo>
                    <a:pt x="30474" y="2458"/>
                    <a:pt x="30054" y="2521"/>
                    <a:pt x="29666" y="2626"/>
                  </a:cubicBezTo>
                  <a:cubicBezTo>
                    <a:pt x="29288" y="515"/>
                    <a:pt x="27188" y="1"/>
                    <a:pt x="27188"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43"/>
            <p:cNvGrpSpPr/>
            <p:nvPr/>
          </p:nvGrpSpPr>
          <p:grpSpPr>
            <a:xfrm>
              <a:off x="5453000" y="1954079"/>
              <a:ext cx="2977730" cy="2315995"/>
              <a:chOff x="12000425" y="2836100"/>
              <a:chExt cx="1353575" cy="1052725"/>
            </a:xfrm>
          </p:grpSpPr>
          <p:sp>
            <p:nvSpPr>
              <p:cNvPr id="940" name="Google Shape;940;p43"/>
              <p:cNvSpPr/>
              <p:nvPr/>
            </p:nvSpPr>
            <p:spPr>
              <a:xfrm>
                <a:off x="12471850" y="2963000"/>
                <a:ext cx="214825" cy="438800"/>
              </a:xfrm>
              <a:custGeom>
                <a:rect b="b" l="l" r="r" t="t"/>
                <a:pathLst>
                  <a:path extrusionOk="0" h="17552" w="8593">
                    <a:moveTo>
                      <a:pt x="1963" y="0"/>
                    </a:moveTo>
                    <a:cubicBezTo>
                      <a:pt x="870" y="0"/>
                      <a:pt x="1" y="1453"/>
                      <a:pt x="1095" y="6769"/>
                    </a:cubicBezTo>
                    <a:cubicBezTo>
                      <a:pt x="2261" y="12419"/>
                      <a:pt x="4949" y="16787"/>
                      <a:pt x="4949" y="16787"/>
                    </a:cubicBezTo>
                    <a:cubicBezTo>
                      <a:pt x="4949" y="16787"/>
                      <a:pt x="5556" y="17551"/>
                      <a:pt x="6639" y="17551"/>
                    </a:cubicBezTo>
                    <a:cubicBezTo>
                      <a:pt x="6807" y="17551"/>
                      <a:pt x="6986" y="17533"/>
                      <a:pt x="7176" y="17491"/>
                    </a:cubicBezTo>
                    <a:cubicBezTo>
                      <a:pt x="8593" y="17176"/>
                      <a:pt x="8520" y="15380"/>
                      <a:pt x="8520" y="15380"/>
                    </a:cubicBezTo>
                    <a:cubicBezTo>
                      <a:pt x="8520" y="15380"/>
                      <a:pt x="7963" y="9447"/>
                      <a:pt x="6861" y="6412"/>
                    </a:cubicBezTo>
                    <a:cubicBezTo>
                      <a:pt x="5747" y="3378"/>
                      <a:pt x="3363" y="196"/>
                      <a:pt x="2177" y="18"/>
                    </a:cubicBezTo>
                    <a:cubicBezTo>
                      <a:pt x="2105" y="6"/>
                      <a:pt x="2034" y="0"/>
                      <a:pt x="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3"/>
              <p:cNvSpPr/>
              <p:nvPr/>
            </p:nvSpPr>
            <p:spPr>
              <a:xfrm>
                <a:off x="12537825" y="3060025"/>
                <a:ext cx="105800" cy="330525"/>
              </a:xfrm>
              <a:custGeom>
                <a:rect b="b" l="l" r="r" t="t"/>
                <a:pathLst>
                  <a:path extrusionOk="0" h="13221" w="4232">
                    <a:moveTo>
                      <a:pt x="343" y="0"/>
                    </a:moveTo>
                    <a:cubicBezTo>
                      <a:pt x="341" y="0"/>
                      <a:pt x="338" y="1"/>
                      <a:pt x="336" y="1"/>
                    </a:cubicBezTo>
                    <a:cubicBezTo>
                      <a:pt x="0" y="53"/>
                      <a:pt x="819" y="1796"/>
                      <a:pt x="1428" y="3434"/>
                    </a:cubicBezTo>
                    <a:cubicBezTo>
                      <a:pt x="2026" y="5083"/>
                      <a:pt x="2856" y="8265"/>
                      <a:pt x="3318" y="10292"/>
                    </a:cubicBezTo>
                    <a:cubicBezTo>
                      <a:pt x="3770" y="12329"/>
                      <a:pt x="3885" y="13221"/>
                      <a:pt x="3885" y="13221"/>
                    </a:cubicBezTo>
                    <a:lnTo>
                      <a:pt x="4232" y="13043"/>
                    </a:lnTo>
                    <a:cubicBezTo>
                      <a:pt x="4095" y="11499"/>
                      <a:pt x="2856" y="6805"/>
                      <a:pt x="2310" y="5020"/>
                    </a:cubicBezTo>
                    <a:cubicBezTo>
                      <a:pt x="1757" y="3256"/>
                      <a:pt x="686" y="0"/>
                      <a:pt x="3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3"/>
              <p:cNvSpPr/>
              <p:nvPr/>
            </p:nvSpPr>
            <p:spPr>
              <a:xfrm>
                <a:off x="12578250" y="3274600"/>
                <a:ext cx="46750" cy="47450"/>
              </a:xfrm>
              <a:custGeom>
                <a:rect b="b" l="l" r="r" t="t"/>
                <a:pathLst>
                  <a:path extrusionOk="0" h="1898" w="1870">
                    <a:moveTo>
                      <a:pt x="212" y="0"/>
                    </a:moveTo>
                    <a:cubicBezTo>
                      <a:pt x="188" y="0"/>
                      <a:pt x="169" y="9"/>
                      <a:pt x="157" y="28"/>
                    </a:cubicBezTo>
                    <a:cubicBezTo>
                      <a:pt x="0" y="280"/>
                      <a:pt x="1869" y="1898"/>
                      <a:pt x="1869" y="1898"/>
                    </a:cubicBezTo>
                    <a:lnTo>
                      <a:pt x="1775" y="1425"/>
                    </a:lnTo>
                    <a:cubicBezTo>
                      <a:pt x="1775" y="1425"/>
                      <a:pt x="522" y="0"/>
                      <a:pt x="2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3"/>
              <p:cNvSpPr/>
              <p:nvPr/>
            </p:nvSpPr>
            <p:spPr>
              <a:xfrm>
                <a:off x="12548050" y="3156200"/>
                <a:ext cx="46750" cy="47450"/>
              </a:xfrm>
              <a:custGeom>
                <a:rect b="b" l="l" r="r" t="t"/>
                <a:pathLst>
                  <a:path extrusionOk="0" h="1898" w="1870">
                    <a:moveTo>
                      <a:pt x="213" y="0"/>
                    </a:moveTo>
                    <a:cubicBezTo>
                      <a:pt x="188" y="0"/>
                      <a:pt x="170" y="9"/>
                      <a:pt x="158" y="28"/>
                    </a:cubicBezTo>
                    <a:cubicBezTo>
                      <a:pt x="0" y="280"/>
                      <a:pt x="1869" y="1897"/>
                      <a:pt x="1869" y="1897"/>
                    </a:cubicBezTo>
                    <a:lnTo>
                      <a:pt x="1775" y="1425"/>
                    </a:lnTo>
                    <a:cubicBezTo>
                      <a:pt x="1775" y="1425"/>
                      <a:pt x="521" y="0"/>
                      <a:pt x="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12578250" y="3086975"/>
                <a:ext cx="17600" cy="63400"/>
              </a:xfrm>
              <a:custGeom>
                <a:rect b="b" l="l" r="r" t="t"/>
                <a:pathLst>
                  <a:path extrusionOk="0" h="2536" w="704">
                    <a:moveTo>
                      <a:pt x="402" y="0"/>
                    </a:moveTo>
                    <a:cubicBezTo>
                      <a:pt x="141" y="0"/>
                      <a:pt x="0" y="2104"/>
                      <a:pt x="0" y="2104"/>
                    </a:cubicBezTo>
                    <a:lnTo>
                      <a:pt x="210" y="2535"/>
                    </a:lnTo>
                    <a:cubicBezTo>
                      <a:pt x="210" y="2535"/>
                      <a:pt x="703" y="120"/>
                      <a:pt x="420" y="4"/>
                    </a:cubicBezTo>
                    <a:cubicBezTo>
                      <a:pt x="414" y="2"/>
                      <a:pt x="408" y="0"/>
                      <a:pt x="402" y="0"/>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12614200" y="3215075"/>
                <a:ext cx="17875" cy="63400"/>
              </a:xfrm>
              <a:custGeom>
                <a:rect b="b" l="l" r="r" t="t"/>
                <a:pathLst>
                  <a:path extrusionOk="0" h="2536" w="715">
                    <a:moveTo>
                      <a:pt x="412" y="1"/>
                    </a:moveTo>
                    <a:cubicBezTo>
                      <a:pt x="141" y="1"/>
                      <a:pt x="0" y="2105"/>
                      <a:pt x="0" y="2105"/>
                    </a:cubicBezTo>
                    <a:lnTo>
                      <a:pt x="221" y="2535"/>
                    </a:lnTo>
                    <a:cubicBezTo>
                      <a:pt x="221" y="2535"/>
                      <a:pt x="715" y="120"/>
                      <a:pt x="431" y="4"/>
                    </a:cubicBezTo>
                    <a:cubicBezTo>
                      <a:pt x="425" y="2"/>
                      <a:pt x="418" y="1"/>
                      <a:pt x="4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12725775" y="3104175"/>
                <a:ext cx="140975" cy="277750"/>
              </a:xfrm>
              <a:custGeom>
                <a:rect b="b" l="l" r="r" t="t"/>
                <a:pathLst>
                  <a:path extrusionOk="0" h="11110" w="5639">
                    <a:moveTo>
                      <a:pt x="4384" y="1"/>
                    </a:moveTo>
                    <a:cubicBezTo>
                      <a:pt x="4344" y="1"/>
                      <a:pt x="4304" y="3"/>
                      <a:pt x="4264" y="9"/>
                    </a:cubicBezTo>
                    <a:cubicBezTo>
                      <a:pt x="3508" y="114"/>
                      <a:pt x="1954" y="2109"/>
                      <a:pt x="1219" y="4031"/>
                    </a:cubicBezTo>
                    <a:cubicBezTo>
                      <a:pt x="484" y="5942"/>
                      <a:pt x="74" y="9712"/>
                      <a:pt x="74" y="9712"/>
                    </a:cubicBezTo>
                    <a:cubicBezTo>
                      <a:pt x="74" y="9712"/>
                      <a:pt x="1" y="10846"/>
                      <a:pt x="904" y="11067"/>
                    </a:cubicBezTo>
                    <a:cubicBezTo>
                      <a:pt x="1031" y="11097"/>
                      <a:pt x="1151" y="11110"/>
                      <a:pt x="1263" y="11110"/>
                    </a:cubicBezTo>
                    <a:cubicBezTo>
                      <a:pt x="1935" y="11110"/>
                      <a:pt x="2321" y="10647"/>
                      <a:pt x="2321" y="10647"/>
                    </a:cubicBezTo>
                    <a:cubicBezTo>
                      <a:pt x="2321" y="10647"/>
                      <a:pt x="4075" y="7896"/>
                      <a:pt x="4883" y="4314"/>
                    </a:cubicBezTo>
                    <a:cubicBezTo>
                      <a:pt x="5639" y="925"/>
                      <a:pt x="5087" y="1"/>
                      <a:pt x="43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12753325" y="3165550"/>
                <a:ext cx="70675" cy="209250"/>
              </a:xfrm>
              <a:custGeom>
                <a:rect b="b" l="l" r="r" t="t"/>
                <a:pathLst>
                  <a:path extrusionOk="0" h="8370" w="2827">
                    <a:moveTo>
                      <a:pt x="2611" y="1"/>
                    </a:moveTo>
                    <a:cubicBezTo>
                      <a:pt x="2395" y="1"/>
                      <a:pt x="1668" y="2057"/>
                      <a:pt x="1303" y="3172"/>
                    </a:cubicBezTo>
                    <a:cubicBezTo>
                      <a:pt x="936" y="4306"/>
                      <a:pt x="96" y="7278"/>
                      <a:pt x="1" y="8255"/>
                    </a:cubicBezTo>
                    <a:lnTo>
                      <a:pt x="211" y="8370"/>
                    </a:lnTo>
                    <a:cubicBezTo>
                      <a:pt x="211" y="8370"/>
                      <a:pt x="295" y="7803"/>
                      <a:pt x="610" y="6522"/>
                    </a:cubicBezTo>
                    <a:cubicBezTo>
                      <a:pt x="925" y="5231"/>
                      <a:pt x="1482" y="3214"/>
                      <a:pt x="1881" y="2174"/>
                    </a:cubicBezTo>
                    <a:cubicBezTo>
                      <a:pt x="2290" y="1145"/>
                      <a:pt x="2826" y="32"/>
                      <a:pt x="2616" y="1"/>
                    </a:cubicBezTo>
                    <a:cubicBezTo>
                      <a:pt x="2614" y="1"/>
                      <a:pt x="2613" y="1"/>
                      <a:pt x="26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3"/>
              <p:cNvSpPr/>
              <p:nvPr/>
            </p:nvSpPr>
            <p:spPr>
              <a:xfrm>
                <a:off x="12765925" y="3301625"/>
                <a:ext cx="29975" cy="29875"/>
              </a:xfrm>
              <a:custGeom>
                <a:rect b="b" l="l" r="r" t="t"/>
                <a:pathLst>
                  <a:path extrusionOk="0" h="1195" w="1199">
                    <a:moveTo>
                      <a:pt x="1069" y="0"/>
                    </a:moveTo>
                    <a:cubicBezTo>
                      <a:pt x="873" y="0"/>
                      <a:pt x="64" y="890"/>
                      <a:pt x="64" y="890"/>
                    </a:cubicBezTo>
                    <a:lnTo>
                      <a:pt x="1" y="1195"/>
                    </a:lnTo>
                    <a:cubicBezTo>
                      <a:pt x="1" y="1195"/>
                      <a:pt x="1198" y="187"/>
                      <a:pt x="1104" y="19"/>
                    </a:cubicBezTo>
                    <a:cubicBezTo>
                      <a:pt x="1097" y="6"/>
                      <a:pt x="1085" y="0"/>
                      <a:pt x="1069" y="0"/>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12786400" y="3226600"/>
                <a:ext cx="29975" cy="29825"/>
              </a:xfrm>
              <a:custGeom>
                <a:rect b="b" l="l" r="r" t="t"/>
                <a:pathLst>
                  <a:path extrusionOk="0" h="1193" w="1199">
                    <a:moveTo>
                      <a:pt x="1072" y="0"/>
                    </a:moveTo>
                    <a:cubicBezTo>
                      <a:pt x="880" y="0"/>
                      <a:pt x="64" y="898"/>
                      <a:pt x="64" y="898"/>
                    </a:cubicBezTo>
                    <a:lnTo>
                      <a:pt x="1" y="1192"/>
                    </a:lnTo>
                    <a:cubicBezTo>
                      <a:pt x="1" y="1192"/>
                      <a:pt x="1198" y="184"/>
                      <a:pt x="1104" y="16"/>
                    </a:cubicBezTo>
                    <a:cubicBezTo>
                      <a:pt x="1097" y="5"/>
                      <a:pt x="1086" y="0"/>
                      <a:pt x="1072" y="0"/>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3"/>
              <p:cNvSpPr/>
              <p:nvPr/>
            </p:nvSpPr>
            <p:spPr>
              <a:xfrm>
                <a:off x="12786675" y="3182325"/>
                <a:ext cx="10800" cy="40500"/>
              </a:xfrm>
              <a:custGeom>
                <a:rect b="b" l="l" r="r" t="t"/>
                <a:pathLst>
                  <a:path extrusionOk="0" h="1620" w="432">
                    <a:moveTo>
                      <a:pt x="191" y="0"/>
                    </a:moveTo>
                    <a:cubicBezTo>
                      <a:pt x="187" y="0"/>
                      <a:pt x="183" y="1"/>
                      <a:pt x="179" y="2"/>
                    </a:cubicBezTo>
                    <a:cubicBezTo>
                      <a:pt x="1" y="65"/>
                      <a:pt x="295" y="1619"/>
                      <a:pt x="295" y="1619"/>
                    </a:cubicBezTo>
                    <a:lnTo>
                      <a:pt x="431" y="1346"/>
                    </a:lnTo>
                    <a:cubicBezTo>
                      <a:pt x="431" y="1346"/>
                      <a:pt x="371" y="0"/>
                      <a:pt x="191" y="0"/>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12762525" y="3263425"/>
                <a:ext cx="10525" cy="40500"/>
              </a:xfrm>
              <a:custGeom>
                <a:rect b="b" l="l" r="r" t="t"/>
                <a:pathLst>
                  <a:path extrusionOk="0" h="1620" w="421">
                    <a:moveTo>
                      <a:pt x="191" y="0"/>
                    </a:moveTo>
                    <a:cubicBezTo>
                      <a:pt x="187" y="0"/>
                      <a:pt x="183" y="1"/>
                      <a:pt x="179" y="3"/>
                    </a:cubicBezTo>
                    <a:cubicBezTo>
                      <a:pt x="1" y="66"/>
                      <a:pt x="284" y="1620"/>
                      <a:pt x="284" y="1620"/>
                    </a:cubicBezTo>
                    <a:lnTo>
                      <a:pt x="421" y="1347"/>
                    </a:lnTo>
                    <a:cubicBezTo>
                      <a:pt x="421" y="1347"/>
                      <a:pt x="361"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12603700" y="2904025"/>
                <a:ext cx="176425" cy="514650"/>
              </a:xfrm>
              <a:custGeom>
                <a:rect b="b" l="l" r="r" t="t"/>
                <a:pathLst>
                  <a:path extrusionOk="0" h="20586" w="7057">
                    <a:moveTo>
                      <a:pt x="4194" y="0"/>
                    </a:moveTo>
                    <a:cubicBezTo>
                      <a:pt x="4012" y="0"/>
                      <a:pt x="3831" y="43"/>
                      <a:pt x="3655" y="118"/>
                    </a:cubicBezTo>
                    <a:cubicBezTo>
                      <a:pt x="2406" y="654"/>
                      <a:pt x="704" y="4792"/>
                      <a:pt x="347" y="8414"/>
                    </a:cubicBezTo>
                    <a:cubicBezTo>
                      <a:pt x="0" y="12037"/>
                      <a:pt x="1061" y="18663"/>
                      <a:pt x="1061" y="18663"/>
                    </a:cubicBezTo>
                    <a:cubicBezTo>
                      <a:pt x="1061" y="18663"/>
                      <a:pt x="1471" y="20586"/>
                      <a:pt x="3056" y="20586"/>
                    </a:cubicBezTo>
                    <a:cubicBezTo>
                      <a:pt x="3077" y="20586"/>
                      <a:pt x="3098" y="20586"/>
                      <a:pt x="3120" y="20585"/>
                    </a:cubicBezTo>
                    <a:cubicBezTo>
                      <a:pt x="4758" y="20532"/>
                      <a:pt x="5346" y="19199"/>
                      <a:pt x="5346" y="19199"/>
                    </a:cubicBezTo>
                    <a:cubicBezTo>
                      <a:pt x="5346" y="19199"/>
                      <a:pt x="7057" y="13675"/>
                      <a:pt x="6732" y="7186"/>
                    </a:cubicBezTo>
                    <a:cubicBezTo>
                      <a:pt x="6461" y="1600"/>
                      <a:pt x="5307" y="0"/>
                      <a:pt x="41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3"/>
              <p:cNvSpPr/>
              <p:nvPr/>
            </p:nvSpPr>
            <p:spPr>
              <a:xfrm>
                <a:off x="12678775" y="3018275"/>
                <a:ext cx="31075" cy="385400"/>
              </a:xfrm>
              <a:custGeom>
                <a:rect b="b" l="l" r="r" t="t"/>
                <a:pathLst>
                  <a:path extrusionOk="0" h="15416" w="1243">
                    <a:moveTo>
                      <a:pt x="883" y="0"/>
                    </a:moveTo>
                    <a:cubicBezTo>
                      <a:pt x="880" y="0"/>
                      <a:pt x="876" y="0"/>
                      <a:pt x="873" y="1"/>
                    </a:cubicBezTo>
                    <a:cubicBezTo>
                      <a:pt x="495" y="43"/>
                      <a:pt x="232" y="3928"/>
                      <a:pt x="127" y="6028"/>
                    </a:cubicBezTo>
                    <a:cubicBezTo>
                      <a:pt x="33" y="8128"/>
                      <a:pt x="1" y="13600"/>
                      <a:pt x="285" y="15311"/>
                    </a:cubicBezTo>
                    <a:lnTo>
                      <a:pt x="715" y="15416"/>
                    </a:lnTo>
                    <a:cubicBezTo>
                      <a:pt x="715" y="15416"/>
                      <a:pt x="589" y="14408"/>
                      <a:pt x="516" y="12067"/>
                    </a:cubicBezTo>
                    <a:cubicBezTo>
                      <a:pt x="442" y="9714"/>
                      <a:pt x="453" y="6007"/>
                      <a:pt x="652" y="4054"/>
                    </a:cubicBezTo>
                    <a:cubicBezTo>
                      <a:pt x="850" y="2110"/>
                      <a:pt x="1243" y="0"/>
                      <a:pt x="8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3"/>
              <p:cNvSpPr/>
              <p:nvPr/>
            </p:nvSpPr>
            <p:spPr>
              <a:xfrm>
                <a:off x="12687450" y="3262500"/>
                <a:ext cx="40450" cy="63750"/>
              </a:xfrm>
              <a:custGeom>
                <a:rect b="b" l="l" r="r" t="t"/>
                <a:pathLst>
                  <a:path extrusionOk="0" h="2550" w="1618">
                    <a:moveTo>
                      <a:pt x="1332" y="0"/>
                    </a:moveTo>
                    <a:cubicBezTo>
                      <a:pt x="1021" y="0"/>
                      <a:pt x="1" y="2004"/>
                      <a:pt x="1" y="2004"/>
                    </a:cubicBezTo>
                    <a:lnTo>
                      <a:pt x="32" y="2550"/>
                    </a:lnTo>
                    <a:cubicBezTo>
                      <a:pt x="32" y="2550"/>
                      <a:pt x="1618" y="260"/>
                      <a:pt x="1376" y="19"/>
                    </a:cubicBezTo>
                    <a:cubicBezTo>
                      <a:pt x="1363" y="6"/>
                      <a:pt x="1349" y="0"/>
                      <a:pt x="1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3"/>
              <p:cNvSpPr/>
              <p:nvPr/>
            </p:nvSpPr>
            <p:spPr>
              <a:xfrm>
                <a:off x="12687175" y="3124925"/>
                <a:ext cx="40450" cy="63500"/>
              </a:xfrm>
              <a:custGeom>
                <a:rect b="b" l="l" r="r" t="t"/>
                <a:pathLst>
                  <a:path extrusionOk="0" h="2540" w="1618">
                    <a:moveTo>
                      <a:pt x="1333" y="1"/>
                    </a:moveTo>
                    <a:cubicBezTo>
                      <a:pt x="1021" y="1"/>
                      <a:pt x="1" y="2004"/>
                      <a:pt x="1" y="2004"/>
                    </a:cubicBezTo>
                    <a:lnTo>
                      <a:pt x="33" y="2539"/>
                    </a:lnTo>
                    <a:cubicBezTo>
                      <a:pt x="33" y="2539"/>
                      <a:pt x="1618" y="250"/>
                      <a:pt x="1377" y="19"/>
                    </a:cubicBezTo>
                    <a:cubicBezTo>
                      <a:pt x="1364" y="7"/>
                      <a:pt x="1350" y="1"/>
                      <a:pt x="1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3"/>
              <p:cNvSpPr/>
              <p:nvPr/>
            </p:nvSpPr>
            <p:spPr>
              <a:xfrm>
                <a:off x="12654625" y="3059475"/>
                <a:ext cx="33375" cy="67800"/>
              </a:xfrm>
              <a:custGeom>
                <a:rect b="b" l="l" r="r" t="t"/>
                <a:pathLst>
                  <a:path extrusionOk="0" h="2712" w="1335">
                    <a:moveTo>
                      <a:pt x="320" y="0"/>
                    </a:moveTo>
                    <a:cubicBezTo>
                      <a:pt x="307" y="0"/>
                      <a:pt x="296" y="4"/>
                      <a:pt x="285" y="12"/>
                    </a:cubicBezTo>
                    <a:cubicBezTo>
                      <a:pt x="1" y="212"/>
                      <a:pt x="1219" y="2711"/>
                      <a:pt x="1219" y="2711"/>
                    </a:cubicBezTo>
                    <a:lnTo>
                      <a:pt x="1335" y="2175"/>
                    </a:lnTo>
                    <a:cubicBezTo>
                      <a:pt x="1335" y="2175"/>
                      <a:pt x="619" y="0"/>
                      <a:pt x="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3"/>
              <p:cNvSpPr/>
              <p:nvPr/>
            </p:nvSpPr>
            <p:spPr>
              <a:xfrm>
                <a:off x="12651475" y="3209375"/>
                <a:ext cx="33100" cy="67775"/>
              </a:xfrm>
              <a:custGeom>
                <a:rect b="b" l="l" r="r" t="t"/>
                <a:pathLst>
                  <a:path extrusionOk="0" h="2711" w="1324">
                    <a:moveTo>
                      <a:pt x="309" y="0"/>
                    </a:moveTo>
                    <a:cubicBezTo>
                      <a:pt x="297" y="0"/>
                      <a:pt x="285" y="4"/>
                      <a:pt x="274" y="12"/>
                    </a:cubicBezTo>
                    <a:cubicBezTo>
                      <a:pt x="1" y="211"/>
                      <a:pt x="1219" y="2711"/>
                      <a:pt x="1219" y="2711"/>
                    </a:cubicBezTo>
                    <a:lnTo>
                      <a:pt x="1324" y="2186"/>
                    </a:lnTo>
                    <a:cubicBezTo>
                      <a:pt x="1324" y="2186"/>
                      <a:pt x="608" y="0"/>
                      <a:pt x="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3"/>
              <p:cNvSpPr/>
              <p:nvPr/>
            </p:nvSpPr>
            <p:spPr>
              <a:xfrm>
                <a:off x="12245375" y="3062125"/>
                <a:ext cx="169075" cy="456200"/>
              </a:xfrm>
              <a:custGeom>
                <a:rect b="b" l="l" r="r" t="t"/>
                <a:pathLst>
                  <a:path extrusionOk="0" h="18248" w="6763">
                    <a:moveTo>
                      <a:pt x="2572" y="1"/>
                    </a:moveTo>
                    <a:cubicBezTo>
                      <a:pt x="2357" y="1"/>
                      <a:pt x="2152" y="71"/>
                      <a:pt x="1964" y="190"/>
                    </a:cubicBezTo>
                    <a:cubicBezTo>
                      <a:pt x="945" y="820"/>
                      <a:pt x="0" y="4684"/>
                      <a:pt x="178" y="7908"/>
                    </a:cubicBezTo>
                    <a:cubicBezTo>
                      <a:pt x="357" y="11132"/>
                      <a:pt x="2174" y="16802"/>
                      <a:pt x="2174" y="16802"/>
                    </a:cubicBezTo>
                    <a:cubicBezTo>
                      <a:pt x="2174" y="16802"/>
                      <a:pt x="2725" y="18247"/>
                      <a:pt x="3944" y="18247"/>
                    </a:cubicBezTo>
                    <a:cubicBezTo>
                      <a:pt x="4040" y="18247"/>
                      <a:pt x="4139" y="18238"/>
                      <a:pt x="4243" y="18219"/>
                    </a:cubicBezTo>
                    <a:cubicBezTo>
                      <a:pt x="5671" y="17946"/>
                      <a:pt x="6007" y="16697"/>
                      <a:pt x="6007" y="16697"/>
                    </a:cubicBezTo>
                    <a:cubicBezTo>
                      <a:pt x="6007" y="16697"/>
                      <a:pt x="6763" y="11625"/>
                      <a:pt x="5618" y="5965"/>
                    </a:cubicBezTo>
                    <a:cubicBezTo>
                      <a:pt x="4677" y="1363"/>
                      <a:pt x="3520" y="1"/>
                      <a:pt x="25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3"/>
              <p:cNvSpPr/>
              <p:nvPr/>
            </p:nvSpPr>
            <p:spPr>
              <a:xfrm>
                <a:off x="12306275" y="3163400"/>
                <a:ext cx="56200" cy="339000"/>
              </a:xfrm>
              <a:custGeom>
                <a:rect b="b" l="l" r="r" t="t"/>
                <a:pathLst>
                  <a:path extrusionOk="0" h="13560" w="2248">
                    <a:moveTo>
                      <a:pt x="336" y="1"/>
                    </a:moveTo>
                    <a:cubicBezTo>
                      <a:pt x="329" y="1"/>
                      <a:pt x="322" y="1"/>
                      <a:pt x="316" y="3"/>
                    </a:cubicBezTo>
                    <a:cubicBezTo>
                      <a:pt x="1" y="97"/>
                      <a:pt x="284" y="3541"/>
                      <a:pt x="484" y="5401"/>
                    </a:cubicBezTo>
                    <a:cubicBezTo>
                      <a:pt x="673" y="7259"/>
                      <a:pt x="1376" y="12058"/>
                      <a:pt x="1870" y="13528"/>
                    </a:cubicBezTo>
                    <a:lnTo>
                      <a:pt x="2248" y="13559"/>
                    </a:lnTo>
                    <a:cubicBezTo>
                      <a:pt x="2248" y="13559"/>
                      <a:pt x="2006" y="12688"/>
                      <a:pt x="1628" y="10640"/>
                    </a:cubicBezTo>
                    <a:cubicBezTo>
                      <a:pt x="1250" y="8593"/>
                      <a:pt x="757" y="5338"/>
                      <a:pt x="673" y="3594"/>
                    </a:cubicBezTo>
                    <a:cubicBezTo>
                      <a:pt x="580" y="1888"/>
                      <a:pt x="638" y="1"/>
                      <a:pt x="3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3"/>
              <p:cNvSpPr/>
              <p:nvPr/>
            </p:nvSpPr>
            <p:spPr>
              <a:xfrm>
                <a:off x="12342500" y="3375075"/>
                <a:ext cx="29425" cy="60375"/>
              </a:xfrm>
              <a:custGeom>
                <a:rect b="b" l="l" r="r" t="t"/>
                <a:pathLst>
                  <a:path extrusionOk="0" h="2415" w="1177">
                    <a:moveTo>
                      <a:pt x="904" y="0"/>
                    </a:moveTo>
                    <a:cubicBezTo>
                      <a:pt x="631" y="0"/>
                      <a:pt x="1" y="1942"/>
                      <a:pt x="1" y="1942"/>
                    </a:cubicBezTo>
                    <a:lnTo>
                      <a:pt x="95" y="2415"/>
                    </a:lnTo>
                    <a:cubicBezTo>
                      <a:pt x="95" y="2415"/>
                      <a:pt x="1177" y="189"/>
                      <a:pt x="935" y="10"/>
                    </a:cubicBezTo>
                    <a:cubicBezTo>
                      <a:pt x="925" y="3"/>
                      <a:pt x="915" y="0"/>
                      <a:pt x="904" y="0"/>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3"/>
              <p:cNvSpPr/>
              <p:nvPr/>
            </p:nvSpPr>
            <p:spPr>
              <a:xfrm>
                <a:off x="12323600" y="3254550"/>
                <a:ext cx="29675" cy="60150"/>
              </a:xfrm>
              <a:custGeom>
                <a:rect b="b" l="l" r="r" t="t"/>
                <a:pathLst>
                  <a:path extrusionOk="0" h="2406" w="1187">
                    <a:moveTo>
                      <a:pt x="903" y="1"/>
                    </a:moveTo>
                    <a:cubicBezTo>
                      <a:pt x="638" y="1"/>
                      <a:pt x="1" y="1933"/>
                      <a:pt x="1" y="1933"/>
                    </a:cubicBezTo>
                    <a:lnTo>
                      <a:pt x="106" y="2406"/>
                    </a:lnTo>
                    <a:cubicBezTo>
                      <a:pt x="106" y="2406"/>
                      <a:pt x="1187" y="179"/>
                      <a:pt x="935" y="11"/>
                    </a:cubicBezTo>
                    <a:cubicBezTo>
                      <a:pt x="925" y="4"/>
                      <a:pt x="914" y="1"/>
                      <a:pt x="9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3"/>
              <p:cNvSpPr/>
              <p:nvPr/>
            </p:nvSpPr>
            <p:spPr>
              <a:xfrm>
                <a:off x="12280275" y="3204800"/>
                <a:ext cx="35725" cy="56600"/>
              </a:xfrm>
              <a:custGeom>
                <a:rect b="b" l="l" r="r" t="t"/>
                <a:pathLst>
                  <a:path extrusionOk="0" h="2264" w="1429">
                    <a:moveTo>
                      <a:pt x="259" y="1"/>
                    </a:moveTo>
                    <a:cubicBezTo>
                      <a:pt x="245" y="1"/>
                      <a:pt x="232" y="6"/>
                      <a:pt x="221" y="16"/>
                    </a:cubicBezTo>
                    <a:cubicBezTo>
                      <a:pt x="1" y="226"/>
                      <a:pt x="1408" y="2264"/>
                      <a:pt x="1408" y="2264"/>
                    </a:cubicBezTo>
                    <a:lnTo>
                      <a:pt x="1429" y="1780"/>
                    </a:lnTo>
                    <a:cubicBezTo>
                      <a:pt x="1429" y="1780"/>
                      <a:pt x="530" y="1"/>
                      <a:pt x="2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3"/>
              <p:cNvSpPr/>
              <p:nvPr/>
            </p:nvSpPr>
            <p:spPr>
              <a:xfrm>
                <a:off x="12297350" y="3336875"/>
                <a:ext cx="35975" cy="56300"/>
              </a:xfrm>
              <a:custGeom>
                <a:rect b="b" l="l" r="r" t="t"/>
                <a:pathLst>
                  <a:path extrusionOk="0" h="2252" w="1439">
                    <a:moveTo>
                      <a:pt x="260" y="0"/>
                    </a:moveTo>
                    <a:cubicBezTo>
                      <a:pt x="245" y="0"/>
                      <a:pt x="232" y="5"/>
                      <a:pt x="221" y="16"/>
                    </a:cubicBezTo>
                    <a:cubicBezTo>
                      <a:pt x="1" y="226"/>
                      <a:pt x="1408" y="2252"/>
                      <a:pt x="1408" y="2252"/>
                    </a:cubicBezTo>
                    <a:lnTo>
                      <a:pt x="1439" y="1780"/>
                    </a:lnTo>
                    <a:cubicBezTo>
                      <a:pt x="1439" y="1780"/>
                      <a:pt x="540"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3"/>
              <p:cNvSpPr/>
              <p:nvPr/>
            </p:nvSpPr>
            <p:spPr>
              <a:xfrm>
                <a:off x="12000425" y="3334350"/>
                <a:ext cx="230275" cy="229200"/>
              </a:xfrm>
              <a:custGeom>
                <a:rect b="b" l="l" r="r" t="t"/>
                <a:pathLst>
                  <a:path extrusionOk="0" h="9168" w="9211">
                    <a:moveTo>
                      <a:pt x="1202" y="0"/>
                    </a:moveTo>
                    <a:cubicBezTo>
                      <a:pt x="1134" y="0"/>
                      <a:pt x="1073" y="7"/>
                      <a:pt x="1020" y="22"/>
                    </a:cubicBezTo>
                    <a:cubicBezTo>
                      <a:pt x="285" y="222"/>
                      <a:pt x="1" y="1240"/>
                      <a:pt x="2154" y="4222"/>
                    </a:cubicBezTo>
                    <a:cubicBezTo>
                      <a:pt x="4296" y="7204"/>
                      <a:pt x="6994" y="9042"/>
                      <a:pt x="6994" y="9042"/>
                    </a:cubicBezTo>
                    <a:cubicBezTo>
                      <a:pt x="6994" y="9042"/>
                      <a:pt x="7235" y="9168"/>
                      <a:pt x="7581" y="9168"/>
                    </a:cubicBezTo>
                    <a:cubicBezTo>
                      <a:pt x="7836" y="9168"/>
                      <a:pt x="8148" y="9100"/>
                      <a:pt x="8464" y="8863"/>
                    </a:cubicBezTo>
                    <a:cubicBezTo>
                      <a:pt x="9210" y="8317"/>
                      <a:pt x="8695" y="7288"/>
                      <a:pt x="8695" y="7288"/>
                    </a:cubicBezTo>
                    <a:cubicBezTo>
                      <a:pt x="8695" y="7288"/>
                      <a:pt x="6837" y="4002"/>
                      <a:pt x="5398" y="2521"/>
                    </a:cubicBezTo>
                    <a:cubicBezTo>
                      <a:pt x="4073" y="1156"/>
                      <a:pt x="2078" y="0"/>
                      <a:pt x="12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3"/>
              <p:cNvSpPr/>
              <p:nvPr/>
            </p:nvSpPr>
            <p:spPr>
              <a:xfrm>
                <a:off x="12058175" y="3385700"/>
                <a:ext cx="145750" cy="168950"/>
              </a:xfrm>
              <a:custGeom>
                <a:rect b="b" l="l" r="r" t="t"/>
                <a:pathLst>
                  <a:path extrusionOk="0" h="6758" w="5830">
                    <a:moveTo>
                      <a:pt x="200" y="0"/>
                    </a:moveTo>
                    <a:cubicBezTo>
                      <a:pt x="192" y="0"/>
                      <a:pt x="185" y="2"/>
                      <a:pt x="180" y="5"/>
                    </a:cubicBezTo>
                    <a:cubicBezTo>
                      <a:pt x="1" y="121"/>
                      <a:pt x="925" y="929"/>
                      <a:pt x="1702" y="1717"/>
                    </a:cubicBezTo>
                    <a:cubicBezTo>
                      <a:pt x="2479" y="2515"/>
                      <a:pt x="3792" y="4142"/>
                      <a:pt x="4590" y="5213"/>
                    </a:cubicBezTo>
                    <a:cubicBezTo>
                      <a:pt x="5377" y="6274"/>
                      <a:pt x="5682" y="6757"/>
                      <a:pt x="5682" y="6757"/>
                    </a:cubicBezTo>
                    <a:lnTo>
                      <a:pt x="5829" y="6568"/>
                    </a:lnTo>
                    <a:cubicBezTo>
                      <a:pt x="5356" y="5707"/>
                      <a:pt x="3414" y="3302"/>
                      <a:pt x="2626" y="2410"/>
                    </a:cubicBezTo>
                    <a:cubicBezTo>
                      <a:pt x="1873" y="1545"/>
                      <a:pt x="450" y="0"/>
                      <a:pt x="2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3"/>
              <p:cNvSpPr/>
              <p:nvPr/>
            </p:nvSpPr>
            <p:spPr>
              <a:xfrm>
                <a:off x="12138800" y="3500375"/>
                <a:ext cx="37825" cy="17250"/>
              </a:xfrm>
              <a:custGeom>
                <a:rect b="b" l="l" r="r" t="t"/>
                <a:pathLst>
                  <a:path extrusionOk="0" h="690" w="1513">
                    <a:moveTo>
                      <a:pt x="106" y="1"/>
                    </a:moveTo>
                    <a:cubicBezTo>
                      <a:pt x="61" y="1"/>
                      <a:pt x="34" y="12"/>
                      <a:pt x="31" y="38"/>
                    </a:cubicBezTo>
                    <a:cubicBezTo>
                      <a:pt x="0" y="238"/>
                      <a:pt x="1512" y="689"/>
                      <a:pt x="1512" y="689"/>
                    </a:cubicBezTo>
                    <a:lnTo>
                      <a:pt x="1333" y="437"/>
                    </a:lnTo>
                    <a:cubicBezTo>
                      <a:pt x="1333" y="437"/>
                      <a:pt x="382" y="1"/>
                      <a:pt x="106" y="1"/>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3"/>
              <p:cNvSpPr/>
              <p:nvPr/>
            </p:nvSpPr>
            <p:spPr>
              <a:xfrm>
                <a:off x="12090475" y="3439650"/>
                <a:ext cx="37850" cy="17075"/>
              </a:xfrm>
              <a:custGeom>
                <a:rect b="b" l="l" r="r" t="t"/>
                <a:pathLst>
                  <a:path extrusionOk="0" h="683" w="1514">
                    <a:moveTo>
                      <a:pt x="107" y="0"/>
                    </a:moveTo>
                    <a:cubicBezTo>
                      <a:pt x="57" y="0"/>
                      <a:pt x="26" y="13"/>
                      <a:pt x="22" y="42"/>
                    </a:cubicBezTo>
                    <a:cubicBezTo>
                      <a:pt x="1" y="231"/>
                      <a:pt x="1513" y="682"/>
                      <a:pt x="1513" y="682"/>
                    </a:cubicBezTo>
                    <a:lnTo>
                      <a:pt x="1334" y="430"/>
                    </a:lnTo>
                    <a:cubicBezTo>
                      <a:pt x="1334" y="430"/>
                      <a:pt x="398" y="0"/>
                      <a:pt x="1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3"/>
              <p:cNvSpPr/>
              <p:nvPr/>
            </p:nvSpPr>
            <p:spPr>
              <a:xfrm>
                <a:off x="12089700" y="3390525"/>
                <a:ext cx="18125" cy="38100"/>
              </a:xfrm>
              <a:custGeom>
                <a:rect b="b" l="l" r="r" t="t"/>
                <a:pathLst>
                  <a:path extrusionOk="0" h="1524" w="725">
                    <a:moveTo>
                      <a:pt x="191" y="1"/>
                    </a:moveTo>
                    <a:cubicBezTo>
                      <a:pt x="190" y="1"/>
                      <a:pt x="190" y="1"/>
                      <a:pt x="189" y="1"/>
                    </a:cubicBezTo>
                    <a:cubicBezTo>
                      <a:pt x="0" y="12"/>
                      <a:pt x="494" y="1335"/>
                      <a:pt x="494" y="1335"/>
                    </a:cubicBezTo>
                    <a:lnTo>
                      <a:pt x="725" y="1524"/>
                    </a:lnTo>
                    <a:cubicBezTo>
                      <a:pt x="725" y="1524"/>
                      <a:pt x="391"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3"/>
              <p:cNvSpPr/>
              <p:nvPr/>
            </p:nvSpPr>
            <p:spPr>
              <a:xfrm>
                <a:off x="12144050" y="3455650"/>
                <a:ext cx="18125" cy="38100"/>
              </a:xfrm>
              <a:custGeom>
                <a:rect b="b" l="l" r="r" t="t"/>
                <a:pathLst>
                  <a:path extrusionOk="0" h="1524" w="725">
                    <a:moveTo>
                      <a:pt x="191" y="0"/>
                    </a:moveTo>
                    <a:cubicBezTo>
                      <a:pt x="190" y="0"/>
                      <a:pt x="190" y="0"/>
                      <a:pt x="189" y="0"/>
                    </a:cubicBezTo>
                    <a:cubicBezTo>
                      <a:pt x="0" y="11"/>
                      <a:pt x="483" y="1323"/>
                      <a:pt x="483" y="1323"/>
                    </a:cubicBezTo>
                    <a:lnTo>
                      <a:pt x="724" y="1523"/>
                    </a:lnTo>
                    <a:cubicBezTo>
                      <a:pt x="724" y="1523"/>
                      <a:pt x="380" y="0"/>
                      <a:pt x="191" y="0"/>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3"/>
              <p:cNvSpPr/>
              <p:nvPr/>
            </p:nvSpPr>
            <p:spPr>
              <a:xfrm>
                <a:off x="12042175" y="3116750"/>
                <a:ext cx="309800" cy="469975"/>
              </a:xfrm>
              <a:custGeom>
                <a:rect b="b" l="l" r="r" t="t"/>
                <a:pathLst>
                  <a:path extrusionOk="0" h="18799" w="12392">
                    <a:moveTo>
                      <a:pt x="2311" y="0"/>
                    </a:moveTo>
                    <a:cubicBezTo>
                      <a:pt x="956" y="0"/>
                      <a:pt x="1" y="1606"/>
                      <a:pt x="2258" y="7708"/>
                    </a:cubicBezTo>
                    <a:cubicBezTo>
                      <a:pt x="4526" y="13798"/>
                      <a:pt x="8264" y="18208"/>
                      <a:pt x="8264" y="18208"/>
                    </a:cubicBezTo>
                    <a:cubicBezTo>
                      <a:pt x="8264" y="18208"/>
                      <a:pt x="8898" y="18798"/>
                      <a:pt x="9884" y="18798"/>
                    </a:cubicBezTo>
                    <a:cubicBezTo>
                      <a:pt x="10180" y="18798"/>
                      <a:pt x="10507" y="18745"/>
                      <a:pt x="10859" y="18607"/>
                    </a:cubicBezTo>
                    <a:cubicBezTo>
                      <a:pt x="12392" y="18008"/>
                      <a:pt x="11993" y="16024"/>
                      <a:pt x="11993" y="16024"/>
                    </a:cubicBezTo>
                    <a:cubicBezTo>
                      <a:pt x="11993" y="16024"/>
                      <a:pt x="10365" y="9524"/>
                      <a:pt x="8611" y="6332"/>
                    </a:cubicBezTo>
                    <a:cubicBezTo>
                      <a:pt x="6868" y="3139"/>
                      <a:pt x="3665" y="0"/>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3"/>
              <p:cNvSpPr/>
              <p:nvPr/>
            </p:nvSpPr>
            <p:spPr>
              <a:xfrm>
                <a:off x="12129600" y="3221150"/>
                <a:ext cx="173275" cy="352925"/>
              </a:xfrm>
              <a:custGeom>
                <a:rect b="b" l="l" r="r" t="t"/>
                <a:pathLst>
                  <a:path extrusionOk="0" h="14117" w="6931">
                    <a:moveTo>
                      <a:pt x="387" y="0"/>
                    </a:moveTo>
                    <a:cubicBezTo>
                      <a:pt x="380" y="0"/>
                      <a:pt x="374" y="1"/>
                      <a:pt x="368" y="3"/>
                    </a:cubicBezTo>
                    <a:cubicBezTo>
                      <a:pt x="0" y="108"/>
                      <a:pt x="1208" y="1914"/>
                      <a:pt x="2163" y="3637"/>
                    </a:cubicBezTo>
                    <a:cubicBezTo>
                      <a:pt x="3119" y="5359"/>
                      <a:pt x="4589" y="8771"/>
                      <a:pt x="5440" y="10955"/>
                    </a:cubicBezTo>
                    <a:cubicBezTo>
                      <a:pt x="6290" y="13139"/>
                      <a:pt x="6574" y="14116"/>
                      <a:pt x="6574" y="14116"/>
                    </a:cubicBezTo>
                    <a:lnTo>
                      <a:pt x="6931" y="13853"/>
                    </a:lnTo>
                    <a:cubicBezTo>
                      <a:pt x="6522" y="12163"/>
                      <a:pt x="4337" y="7144"/>
                      <a:pt x="3413" y="5254"/>
                    </a:cubicBezTo>
                    <a:cubicBezTo>
                      <a:pt x="2514" y="3394"/>
                      <a:pt x="783" y="0"/>
                      <a:pt x="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3"/>
              <p:cNvSpPr/>
              <p:nvPr/>
            </p:nvSpPr>
            <p:spPr>
              <a:xfrm>
                <a:off x="12212025" y="3453550"/>
                <a:ext cx="59100" cy="45975"/>
              </a:xfrm>
              <a:custGeom>
                <a:rect b="b" l="l" r="r" t="t"/>
                <a:pathLst>
                  <a:path extrusionOk="0" h="1839" w="2364">
                    <a:moveTo>
                      <a:pt x="212" y="1"/>
                    </a:moveTo>
                    <a:cubicBezTo>
                      <a:pt x="174" y="1"/>
                      <a:pt x="149" y="14"/>
                      <a:pt x="137" y="42"/>
                    </a:cubicBezTo>
                    <a:cubicBezTo>
                      <a:pt x="0" y="357"/>
                      <a:pt x="2363" y="1838"/>
                      <a:pt x="2363" y="1838"/>
                    </a:cubicBezTo>
                    <a:lnTo>
                      <a:pt x="2174" y="1323"/>
                    </a:lnTo>
                    <a:cubicBezTo>
                      <a:pt x="2174" y="1323"/>
                      <a:pt x="591" y="1"/>
                      <a:pt x="212" y="1"/>
                    </a:cubicBezTo>
                    <a:close/>
                  </a:path>
                </a:pathLst>
              </a:custGeom>
              <a:solidFill>
                <a:srgbClr val="3677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3"/>
              <p:cNvSpPr/>
              <p:nvPr/>
            </p:nvSpPr>
            <p:spPr>
              <a:xfrm>
                <a:off x="12158225" y="3326775"/>
                <a:ext cx="59075" cy="46200"/>
              </a:xfrm>
              <a:custGeom>
                <a:rect b="b" l="l" r="r" t="t"/>
                <a:pathLst>
                  <a:path extrusionOk="0" h="1848" w="2363">
                    <a:moveTo>
                      <a:pt x="210" y="1"/>
                    </a:moveTo>
                    <a:cubicBezTo>
                      <a:pt x="173" y="1"/>
                      <a:pt x="147" y="13"/>
                      <a:pt x="136" y="42"/>
                    </a:cubicBezTo>
                    <a:cubicBezTo>
                      <a:pt x="0" y="357"/>
                      <a:pt x="2362" y="1848"/>
                      <a:pt x="2362" y="1848"/>
                    </a:cubicBezTo>
                    <a:lnTo>
                      <a:pt x="2173" y="1333"/>
                    </a:lnTo>
                    <a:cubicBezTo>
                      <a:pt x="2173" y="1333"/>
                      <a:pt x="588" y="1"/>
                      <a:pt x="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3"/>
              <p:cNvSpPr/>
              <p:nvPr/>
            </p:nvSpPr>
            <p:spPr>
              <a:xfrm>
                <a:off x="12182525" y="3244000"/>
                <a:ext cx="16675" cy="71475"/>
              </a:xfrm>
              <a:custGeom>
                <a:rect b="b" l="l" r="r" t="t"/>
                <a:pathLst>
                  <a:path extrusionOk="0" h="2859" w="667">
                    <a:moveTo>
                      <a:pt x="316" y="1"/>
                    </a:moveTo>
                    <a:cubicBezTo>
                      <a:pt x="1" y="1"/>
                      <a:pt x="214" y="2408"/>
                      <a:pt x="214" y="2408"/>
                    </a:cubicBezTo>
                    <a:lnTo>
                      <a:pt x="529" y="2859"/>
                    </a:lnTo>
                    <a:cubicBezTo>
                      <a:pt x="529" y="2859"/>
                      <a:pt x="666" y="76"/>
                      <a:pt x="330" y="2"/>
                    </a:cubicBezTo>
                    <a:cubicBezTo>
                      <a:pt x="325" y="1"/>
                      <a:pt x="321" y="1"/>
                      <a:pt x="3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3"/>
              <p:cNvSpPr/>
              <p:nvPr/>
            </p:nvSpPr>
            <p:spPr>
              <a:xfrm>
                <a:off x="12244725" y="3380525"/>
                <a:ext cx="16425" cy="71475"/>
              </a:xfrm>
              <a:custGeom>
                <a:rect b="b" l="l" r="r" t="t"/>
                <a:pathLst>
                  <a:path extrusionOk="0" h="2859" w="657">
                    <a:moveTo>
                      <a:pt x="307" y="0"/>
                    </a:moveTo>
                    <a:cubicBezTo>
                      <a:pt x="1" y="0"/>
                      <a:pt x="204" y="2407"/>
                      <a:pt x="204" y="2407"/>
                    </a:cubicBezTo>
                    <a:lnTo>
                      <a:pt x="519" y="2858"/>
                    </a:lnTo>
                    <a:cubicBezTo>
                      <a:pt x="519" y="2858"/>
                      <a:pt x="656" y="76"/>
                      <a:pt x="320" y="2"/>
                    </a:cubicBezTo>
                    <a:cubicBezTo>
                      <a:pt x="316" y="1"/>
                      <a:pt x="311" y="0"/>
                      <a:pt x="3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3"/>
              <p:cNvSpPr/>
              <p:nvPr/>
            </p:nvSpPr>
            <p:spPr>
              <a:xfrm>
                <a:off x="12940000" y="3062125"/>
                <a:ext cx="169075" cy="456200"/>
              </a:xfrm>
              <a:custGeom>
                <a:rect b="b" l="l" r="r" t="t"/>
                <a:pathLst>
                  <a:path extrusionOk="0" h="18248" w="6763">
                    <a:moveTo>
                      <a:pt x="4190" y="1"/>
                    </a:moveTo>
                    <a:cubicBezTo>
                      <a:pt x="3243" y="1"/>
                      <a:pt x="2088" y="1363"/>
                      <a:pt x="1155" y="5965"/>
                    </a:cubicBezTo>
                    <a:cubicBezTo>
                      <a:pt x="0" y="11625"/>
                      <a:pt x="756" y="16697"/>
                      <a:pt x="756" y="16697"/>
                    </a:cubicBezTo>
                    <a:cubicBezTo>
                      <a:pt x="756" y="16697"/>
                      <a:pt x="1092" y="17946"/>
                      <a:pt x="2521" y="18219"/>
                    </a:cubicBezTo>
                    <a:cubicBezTo>
                      <a:pt x="2624" y="18238"/>
                      <a:pt x="2724" y="18247"/>
                      <a:pt x="2819" y="18247"/>
                    </a:cubicBezTo>
                    <a:cubicBezTo>
                      <a:pt x="4038" y="18247"/>
                      <a:pt x="4589" y="16802"/>
                      <a:pt x="4589" y="16802"/>
                    </a:cubicBezTo>
                    <a:cubicBezTo>
                      <a:pt x="4589" y="16802"/>
                      <a:pt x="6406" y="11132"/>
                      <a:pt x="6584" y="7908"/>
                    </a:cubicBezTo>
                    <a:cubicBezTo>
                      <a:pt x="6763" y="4684"/>
                      <a:pt x="5828" y="820"/>
                      <a:pt x="4799" y="190"/>
                    </a:cubicBezTo>
                    <a:cubicBezTo>
                      <a:pt x="4610" y="71"/>
                      <a:pt x="4406" y="1"/>
                      <a:pt x="4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3"/>
              <p:cNvSpPr/>
              <p:nvPr/>
            </p:nvSpPr>
            <p:spPr>
              <a:xfrm>
                <a:off x="12991975" y="3163400"/>
                <a:ext cx="56450" cy="339000"/>
              </a:xfrm>
              <a:custGeom>
                <a:rect b="b" l="l" r="r" t="t"/>
                <a:pathLst>
                  <a:path extrusionOk="0" h="13560" w="2258">
                    <a:moveTo>
                      <a:pt x="1913" y="1"/>
                    </a:moveTo>
                    <a:cubicBezTo>
                      <a:pt x="1609" y="1"/>
                      <a:pt x="1668" y="1888"/>
                      <a:pt x="1576" y="3594"/>
                    </a:cubicBezTo>
                    <a:cubicBezTo>
                      <a:pt x="1492" y="5338"/>
                      <a:pt x="1009" y="8593"/>
                      <a:pt x="620" y="10640"/>
                    </a:cubicBezTo>
                    <a:cubicBezTo>
                      <a:pt x="242" y="12688"/>
                      <a:pt x="0" y="13559"/>
                      <a:pt x="0" y="13559"/>
                    </a:cubicBezTo>
                    <a:lnTo>
                      <a:pt x="389" y="13528"/>
                    </a:lnTo>
                    <a:cubicBezTo>
                      <a:pt x="872" y="12058"/>
                      <a:pt x="1576" y="7259"/>
                      <a:pt x="1775" y="5401"/>
                    </a:cubicBezTo>
                    <a:cubicBezTo>
                      <a:pt x="1964" y="3541"/>
                      <a:pt x="2258" y="97"/>
                      <a:pt x="1933" y="3"/>
                    </a:cubicBezTo>
                    <a:cubicBezTo>
                      <a:pt x="1926" y="1"/>
                      <a:pt x="1919" y="1"/>
                      <a:pt x="1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3"/>
              <p:cNvSpPr/>
              <p:nvPr/>
            </p:nvSpPr>
            <p:spPr>
              <a:xfrm>
                <a:off x="12982525" y="3375075"/>
                <a:ext cx="29675" cy="60375"/>
              </a:xfrm>
              <a:custGeom>
                <a:rect b="b" l="l" r="r" t="t"/>
                <a:pathLst>
                  <a:path extrusionOk="0" h="2415" w="1187">
                    <a:moveTo>
                      <a:pt x="273" y="0"/>
                    </a:moveTo>
                    <a:cubicBezTo>
                      <a:pt x="262" y="0"/>
                      <a:pt x="251" y="3"/>
                      <a:pt x="242" y="10"/>
                    </a:cubicBezTo>
                    <a:cubicBezTo>
                      <a:pt x="0" y="189"/>
                      <a:pt x="1082" y="2415"/>
                      <a:pt x="1082" y="2415"/>
                    </a:cubicBezTo>
                    <a:lnTo>
                      <a:pt x="1187" y="1942"/>
                    </a:lnTo>
                    <a:cubicBezTo>
                      <a:pt x="1187" y="1942"/>
                      <a:pt x="546" y="0"/>
                      <a:pt x="273" y="0"/>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3"/>
              <p:cNvSpPr/>
              <p:nvPr/>
            </p:nvSpPr>
            <p:spPr>
              <a:xfrm>
                <a:off x="13001150" y="3254550"/>
                <a:ext cx="29700" cy="60150"/>
              </a:xfrm>
              <a:custGeom>
                <a:rect b="b" l="l" r="r" t="t"/>
                <a:pathLst>
                  <a:path extrusionOk="0" h="2406" w="1188">
                    <a:moveTo>
                      <a:pt x="284" y="1"/>
                    </a:moveTo>
                    <a:cubicBezTo>
                      <a:pt x="273" y="1"/>
                      <a:pt x="263" y="4"/>
                      <a:pt x="253" y="11"/>
                    </a:cubicBezTo>
                    <a:cubicBezTo>
                      <a:pt x="1" y="179"/>
                      <a:pt x="1083" y="2406"/>
                      <a:pt x="1083" y="2406"/>
                    </a:cubicBezTo>
                    <a:lnTo>
                      <a:pt x="1188" y="1933"/>
                    </a:lnTo>
                    <a:cubicBezTo>
                      <a:pt x="1188" y="1933"/>
                      <a:pt x="550" y="1"/>
                      <a:pt x="2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3"/>
              <p:cNvSpPr/>
              <p:nvPr/>
            </p:nvSpPr>
            <p:spPr>
              <a:xfrm>
                <a:off x="13038425" y="3204800"/>
                <a:ext cx="35725" cy="56600"/>
              </a:xfrm>
              <a:custGeom>
                <a:rect b="b" l="l" r="r" t="t"/>
                <a:pathLst>
                  <a:path extrusionOk="0" h="2264" w="1429">
                    <a:moveTo>
                      <a:pt x="1180" y="1"/>
                    </a:moveTo>
                    <a:cubicBezTo>
                      <a:pt x="900" y="1"/>
                      <a:pt x="1" y="1780"/>
                      <a:pt x="1" y="1780"/>
                    </a:cubicBezTo>
                    <a:lnTo>
                      <a:pt x="22" y="2264"/>
                    </a:lnTo>
                    <a:cubicBezTo>
                      <a:pt x="22" y="2264"/>
                      <a:pt x="1429" y="226"/>
                      <a:pt x="1219" y="16"/>
                    </a:cubicBezTo>
                    <a:cubicBezTo>
                      <a:pt x="1208" y="6"/>
                      <a:pt x="1195" y="1"/>
                      <a:pt x="11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3"/>
              <p:cNvSpPr/>
              <p:nvPr/>
            </p:nvSpPr>
            <p:spPr>
              <a:xfrm>
                <a:off x="13021100" y="3336875"/>
                <a:ext cx="36000" cy="56300"/>
              </a:xfrm>
              <a:custGeom>
                <a:rect b="b" l="l" r="r" t="t"/>
                <a:pathLst>
                  <a:path extrusionOk="0" h="2252" w="1440">
                    <a:moveTo>
                      <a:pt x="1180" y="0"/>
                    </a:moveTo>
                    <a:cubicBezTo>
                      <a:pt x="900" y="0"/>
                      <a:pt x="1" y="1780"/>
                      <a:pt x="1" y="1780"/>
                    </a:cubicBezTo>
                    <a:lnTo>
                      <a:pt x="33" y="2252"/>
                    </a:lnTo>
                    <a:cubicBezTo>
                      <a:pt x="33" y="2252"/>
                      <a:pt x="1440" y="226"/>
                      <a:pt x="1219" y="16"/>
                    </a:cubicBezTo>
                    <a:cubicBezTo>
                      <a:pt x="1208" y="5"/>
                      <a:pt x="1195" y="0"/>
                      <a:pt x="1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3"/>
              <p:cNvSpPr/>
              <p:nvPr/>
            </p:nvSpPr>
            <p:spPr>
              <a:xfrm>
                <a:off x="13123750" y="3334350"/>
                <a:ext cx="230250" cy="229200"/>
              </a:xfrm>
              <a:custGeom>
                <a:rect b="b" l="l" r="r" t="t"/>
                <a:pathLst>
                  <a:path extrusionOk="0" h="9168" w="9210">
                    <a:moveTo>
                      <a:pt x="8011" y="0"/>
                    </a:moveTo>
                    <a:cubicBezTo>
                      <a:pt x="7142" y="0"/>
                      <a:pt x="5138" y="1156"/>
                      <a:pt x="3812" y="2521"/>
                    </a:cubicBezTo>
                    <a:cubicBezTo>
                      <a:pt x="2374" y="4002"/>
                      <a:pt x="515" y="7288"/>
                      <a:pt x="515" y="7288"/>
                    </a:cubicBezTo>
                    <a:cubicBezTo>
                      <a:pt x="515" y="7288"/>
                      <a:pt x="1" y="8317"/>
                      <a:pt x="746" y="8863"/>
                    </a:cubicBezTo>
                    <a:cubicBezTo>
                      <a:pt x="1062" y="9100"/>
                      <a:pt x="1375" y="9168"/>
                      <a:pt x="1630" y="9168"/>
                    </a:cubicBezTo>
                    <a:cubicBezTo>
                      <a:pt x="1976" y="9168"/>
                      <a:pt x="2216" y="9042"/>
                      <a:pt x="2216" y="9042"/>
                    </a:cubicBezTo>
                    <a:cubicBezTo>
                      <a:pt x="2216" y="9042"/>
                      <a:pt x="4915" y="7204"/>
                      <a:pt x="7057" y="4222"/>
                    </a:cubicBezTo>
                    <a:cubicBezTo>
                      <a:pt x="9210" y="1240"/>
                      <a:pt x="8927" y="222"/>
                      <a:pt x="8191" y="22"/>
                    </a:cubicBezTo>
                    <a:cubicBezTo>
                      <a:pt x="8139" y="7"/>
                      <a:pt x="8078" y="0"/>
                      <a:pt x="80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3"/>
              <p:cNvSpPr/>
              <p:nvPr/>
            </p:nvSpPr>
            <p:spPr>
              <a:xfrm>
                <a:off x="13150525" y="3385700"/>
                <a:ext cx="145725" cy="168950"/>
              </a:xfrm>
              <a:custGeom>
                <a:rect b="b" l="l" r="r" t="t"/>
                <a:pathLst>
                  <a:path extrusionOk="0" h="6758" w="5829">
                    <a:moveTo>
                      <a:pt x="5630" y="0"/>
                    </a:moveTo>
                    <a:cubicBezTo>
                      <a:pt x="5379" y="0"/>
                      <a:pt x="3956" y="1545"/>
                      <a:pt x="3203" y="2410"/>
                    </a:cubicBezTo>
                    <a:cubicBezTo>
                      <a:pt x="2416" y="3302"/>
                      <a:pt x="473" y="5707"/>
                      <a:pt x="1" y="6568"/>
                    </a:cubicBezTo>
                    <a:lnTo>
                      <a:pt x="148" y="6757"/>
                    </a:lnTo>
                    <a:cubicBezTo>
                      <a:pt x="148" y="6757"/>
                      <a:pt x="452" y="6274"/>
                      <a:pt x="1240" y="5213"/>
                    </a:cubicBezTo>
                    <a:cubicBezTo>
                      <a:pt x="2038" y="4142"/>
                      <a:pt x="3350" y="2515"/>
                      <a:pt x="4127" y="1717"/>
                    </a:cubicBezTo>
                    <a:cubicBezTo>
                      <a:pt x="4904" y="929"/>
                      <a:pt x="5828" y="121"/>
                      <a:pt x="5650" y="5"/>
                    </a:cubicBezTo>
                    <a:cubicBezTo>
                      <a:pt x="5645" y="2"/>
                      <a:pt x="5638" y="0"/>
                      <a:pt x="5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3"/>
              <p:cNvSpPr/>
              <p:nvPr/>
            </p:nvSpPr>
            <p:spPr>
              <a:xfrm>
                <a:off x="13177850" y="3500375"/>
                <a:ext cx="37825" cy="17250"/>
              </a:xfrm>
              <a:custGeom>
                <a:rect b="b" l="l" r="r" t="t"/>
                <a:pathLst>
                  <a:path extrusionOk="0" h="690" w="1513">
                    <a:moveTo>
                      <a:pt x="1406" y="1"/>
                    </a:moveTo>
                    <a:cubicBezTo>
                      <a:pt x="1129" y="1"/>
                      <a:pt x="178" y="437"/>
                      <a:pt x="178" y="437"/>
                    </a:cubicBezTo>
                    <a:lnTo>
                      <a:pt x="0" y="689"/>
                    </a:lnTo>
                    <a:cubicBezTo>
                      <a:pt x="0" y="689"/>
                      <a:pt x="1512" y="238"/>
                      <a:pt x="1480" y="38"/>
                    </a:cubicBezTo>
                    <a:cubicBezTo>
                      <a:pt x="1477" y="12"/>
                      <a:pt x="1450" y="1"/>
                      <a:pt x="1406" y="1"/>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3"/>
              <p:cNvSpPr/>
              <p:nvPr/>
            </p:nvSpPr>
            <p:spPr>
              <a:xfrm>
                <a:off x="13226400" y="3439650"/>
                <a:ext cx="37575" cy="17075"/>
              </a:xfrm>
              <a:custGeom>
                <a:rect b="b" l="l" r="r" t="t"/>
                <a:pathLst>
                  <a:path extrusionOk="0" h="683" w="1503">
                    <a:moveTo>
                      <a:pt x="1396" y="0"/>
                    </a:moveTo>
                    <a:cubicBezTo>
                      <a:pt x="1104" y="0"/>
                      <a:pt x="168" y="430"/>
                      <a:pt x="168" y="430"/>
                    </a:cubicBezTo>
                    <a:lnTo>
                      <a:pt x="0" y="682"/>
                    </a:lnTo>
                    <a:cubicBezTo>
                      <a:pt x="0" y="682"/>
                      <a:pt x="1502" y="231"/>
                      <a:pt x="1481" y="42"/>
                    </a:cubicBezTo>
                    <a:cubicBezTo>
                      <a:pt x="1477" y="13"/>
                      <a:pt x="1446" y="0"/>
                      <a:pt x="1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3"/>
              <p:cNvSpPr/>
              <p:nvPr/>
            </p:nvSpPr>
            <p:spPr>
              <a:xfrm>
                <a:off x="13246625" y="3390525"/>
                <a:ext cx="18125" cy="38100"/>
              </a:xfrm>
              <a:custGeom>
                <a:rect b="b" l="l" r="r" t="t"/>
                <a:pathLst>
                  <a:path extrusionOk="0" h="1524" w="725">
                    <a:moveTo>
                      <a:pt x="533" y="1"/>
                    </a:moveTo>
                    <a:cubicBezTo>
                      <a:pt x="344" y="1"/>
                      <a:pt x="0" y="1524"/>
                      <a:pt x="0" y="1524"/>
                    </a:cubicBezTo>
                    <a:lnTo>
                      <a:pt x="231" y="1335"/>
                    </a:lnTo>
                    <a:cubicBezTo>
                      <a:pt x="231" y="1335"/>
                      <a:pt x="724" y="12"/>
                      <a:pt x="535" y="1"/>
                    </a:cubicBezTo>
                    <a:cubicBezTo>
                      <a:pt x="535" y="1"/>
                      <a:pt x="534" y="1"/>
                      <a:pt x="5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3"/>
              <p:cNvSpPr/>
              <p:nvPr/>
            </p:nvSpPr>
            <p:spPr>
              <a:xfrm>
                <a:off x="13192275" y="3455650"/>
                <a:ext cx="18150" cy="38100"/>
              </a:xfrm>
              <a:custGeom>
                <a:rect b="b" l="l" r="r" t="t"/>
                <a:pathLst>
                  <a:path extrusionOk="0" h="1524" w="726">
                    <a:moveTo>
                      <a:pt x="534" y="0"/>
                    </a:moveTo>
                    <a:cubicBezTo>
                      <a:pt x="345" y="0"/>
                      <a:pt x="0" y="1523"/>
                      <a:pt x="0" y="1523"/>
                    </a:cubicBezTo>
                    <a:lnTo>
                      <a:pt x="242" y="1323"/>
                    </a:lnTo>
                    <a:cubicBezTo>
                      <a:pt x="242" y="1323"/>
                      <a:pt x="725" y="11"/>
                      <a:pt x="536" y="0"/>
                    </a:cubicBezTo>
                    <a:cubicBezTo>
                      <a:pt x="535" y="0"/>
                      <a:pt x="535" y="0"/>
                      <a:pt x="534" y="0"/>
                    </a:cubicBezTo>
                    <a:close/>
                  </a:path>
                </a:pathLst>
              </a:custGeom>
              <a:solidFill>
                <a:srgbClr val="2A66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3"/>
              <p:cNvSpPr/>
              <p:nvPr/>
            </p:nvSpPr>
            <p:spPr>
              <a:xfrm>
                <a:off x="13002725" y="3116750"/>
                <a:ext cx="309550" cy="469975"/>
              </a:xfrm>
              <a:custGeom>
                <a:rect b="b" l="l" r="r" t="t"/>
                <a:pathLst>
                  <a:path extrusionOk="0" h="18799" w="12382">
                    <a:moveTo>
                      <a:pt x="10071" y="0"/>
                    </a:moveTo>
                    <a:cubicBezTo>
                      <a:pt x="8716" y="0"/>
                      <a:pt x="5514" y="3139"/>
                      <a:pt x="3771" y="6332"/>
                    </a:cubicBezTo>
                    <a:cubicBezTo>
                      <a:pt x="2017" y="9524"/>
                      <a:pt x="390" y="16024"/>
                      <a:pt x="390" y="16024"/>
                    </a:cubicBezTo>
                    <a:cubicBezTo>
                      <a:pt x="390" y="16024"/>
                      <a:pt x="1" y="18008"/>
                      <a:pt x="1524" y="18607"/>
                    </a:cubicBezTo>
                    <a:cubicBezTo>
                      <a:pt x="1875" y="18745"/>
                      <a:pt x="2202" y="18798"/>
                      <a:pt x="2498" y="18798"/>
                    </a:cubicBezTo>
                    <a:cubicBezTo>
                      <a:pt x="3483" y="18798"/>
                      <a:pt x="4117" y="18208"/>
                      <a:pt x="4117" y="18208"/>
                    </a:cubicBezTo>
                    <a:cubicBezTo>
                      <a:pt x="4117" y="18208"/>
                      <a:pt x="7866" y="13798"/>
                      <a:pt x="10123" y="7708"/>
                    </a:cubicBezTo>
                    <a:cubicBezTo>
                      <a:pt x="12381" y="1606"/>
                      <a:pt x="11425" y="0"/>
                      <a:pt x="10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3"/>
              <p:cNvSpPr/>
              <p:nvPr/>
            </p:nvSpPr>
            <p:spPr>
              <a:xfrm>
                <a:off x="13051825" y="3221150"/>
                <a:ext cx="173025" cy="352925"/>
              </a:xfrm>
              <a:custGeom>
                <a:rect b="b" l="l" r="r" t="t"/>
                <a:pathLst>
                  <a:path extrusionOk="0" h="14117" w="6921">
                    <a:moveTo>
                      <a:pt x="6544" y="0"/>
                    </a:moveTo>
                    <a:cubicBezTo>
                      <a:pt x="6138" y="0"/>
                      <a:pt x="4406" y="3394"/>
                      <a:pt x="3508" y="5254"/>
                    </a:cubicBezTo>
                    <a:cubicBezTo>
                      <a:pt x="2584" y="7144"/>
                      <a:pt x="410" y="12163"/>
                      <a:pt x="1" y="13853"/>
                    </a:cubicBezTo>
                    <a:lnTo>
                      <a:pt x="347" y="14116"/>
                    </a:lnTo>
                    <a:cubicBezTo>
                      <a:pt x="347" y="14116"/>
                      <a:pt x="631" y="13139"/>
                      <a:pt x="1481" y="10955"/>
                    </a:cubicBezTo>
                    <a:cubicBezTo>
                      <a:pt x="2342" y="8771"/>
                      <a:pt x="3802" y="5359"/>
                      <a:pt x="4757" y="3637"/>
                    </a:cubicBezTo>
                    <a:cubicBezTo>
                      <a:pt x="5713" y="1914"/>
                      <a:pt x="6920" y="108"/>
                      <a:pt x="6563" y="3"/>
                    </a:cubicBezTo>
                    <a:cubicBezTo>
                      <a:pt x="6557" y="1"/>
                      <a:pt x="6551" y="0"/>
                      <a:pt x="6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13083325" y="3453550"/>
                <a:ext cx="59075" cy="45975"/>
              </a:xfrm>
              <a:custGeom>
                <a:rect b="b" l="l" r="r" t="t"/>
                <a:pathLst>
                  <a:path extrusionOk="0" h="1839" w="2363">
                    <a:moveTo>
                      <a:pt x="2152" y="1"/>
                    </a:moveTo>
                    <a:cubicBezTo>
                      <a:pt x="1773" y="1"/>
                      <a:pt x="190" y="1323"/>
                      <a:pt x="190" y="1323"/>
                    </a:cubicBezTo>
                    <a:lnTo>
                      <a:pt x="1" y="1838"/>
                    </a:lnTo>
                    <a:cubicBezTo>
                      <a:pt x="1" y="1838"/>
                      <a:pt x="2363" y="357"/>
                      <a:pt x="2227" y="42"/>
                    </a:cubicBezTo>
                    <a:cubicBezTo>
                      <a:pt x="2216" y="14"/>
                      <a:pt x="2190" y="1"/>
                      <a:pt x="2152" y="1"/>
                    </a:cubicBezTo>
                    <a:close/>
                  </a:path>
                </a:pathLst>
              </a:custGeom>
              <a:solidFill>
                <a:srgbClr val="3677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3"/>
              <p:cNvSpPr/>
              <p:nvPr/>
            </p:nvSpPr>
            <p:spPr>
              <a:xfrm>
                <a:off x="13137400" y="3326775"/>
                <a:ext cx="58850" cy="46200"/>
              </a:xfrm>
              <a:custGeom>
                <a:rect b="b" l="l" r="r" t="t"/>
                <a:pathLst>
                  <a:path extrusionOk="0" h="1848" w="2354">
                    <a:moveTo>
                      <a:pt x="2151" y="1"/>
                    </a:moveTo>
                    <a:cubicBezTo>
                      <a:pt x="1764" y="1"/>
                      <a:pt x="179" y="1333"/>
                      <a:pt x="179" y="1333"/>
                    </a:cubicBezTo>
                    <a:lnTo>
                      <a:pt x="1" y="1848"/>
                    </a:lnTo>
                    <a:cubicBezTo>
                      <a:pt x="1" y="1848"/>
                      <a:pt x="2353" y="357"/>
                      <a:pt x="2227" y="42"/>
                    </a:cubicBezTo>
                    <a:cubicBezTo>
                      <a:pt x="2215" y="13"/>
                      <a:pt x="2188" y="1"/>
                      <a:pt x="2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3"/>
              <p:cNvSpPr/>
              <p:nvPr/>
            </p:nvSpPr>
            <p:spPr>
              <a:xfrm>
                <a:off x="13155250" y="3244000"/>
                <a:ext cx="16675" cy="71475"/>
              </a:xfrm>
              <a:custGeom>
                <a:rect b="b" l="l" r="r" t="t"/>
                <a:pathLst>
                  <a:path extrusionOk="0" h="2859" w="667">
                    <a:moveTo>
                      <a:pt x="351" y="1"/>
                    </a:moveTo>
                    <a:cubicBezTo>
                      <a:pt x="347" y="1"/>
                      <a:pt x="342" y="1"/>
                      <a:pt x="337" y="2"/>
                    </a:cubicBezTo>
                    <a:cubicBezTo>
                      <a:pt x="1" y="76"/>
                      <a:pt x="137" y="2859"/>
                      <a:pt x="137" y="2859"/>
                    </a:cubicBezTo>
                    <a:lnTo>
                      <a:pt x="452" y="2408"/>
                    </a:lnTo>
                    <a:cubicBezTo>
                      <a:pt x="452" y="2408"/>
                      <a:pt x="667" y="1"/>
                      <a:pt x="3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3"/>
              <p:cNvSpPr/>
              <p:nvPr/>
            </p:nvSpPr>
            <p:spPr>
              <a:xfrm>
                <a:off x="13093300" y="3380525"/>
                <a:ext cx="16400" cy="71475"/>
              </a:xfrm>
              <a:custGeom>
                <a:rect b="b" l="l" r="r" t="t"/>
                <a:pathLst>
                  <a:path extrusionOk="0" h="2859" w="656">
                    <a:moveTo>
                      <a:pt x="351" y="0"/>
                    </a:moveTo>
                    <a:cubicBezTo>
                      <a:pt x="346" y="0"/>
                      <a:pt x="342" y="1"/>
                      <a:pt x="337" y="2"/>
                    </a:cubicBezTo>
                    <a:cubicBezTo>
                      <a:pt x="1" y="76"/>
                      <a:pt x="137" y="2858"/>
                      <a:pt x="137" y="2858"/>
                    </a:cubicBezTo>
                    <a:lnTo>
                      <a:pt x="452" y="2407"/>
                    </a:lnTo>
                    <a:cubicBezTo>
                      <a:pt x="452" y="2407"/>
                      <a:pt x="656" y="0"/>
                      <a:pt x="3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p:nvPr/>
            </p:nvSpPr>
            <p:spPr>
              <a:xfrm>
                <a:off x="12122250" y="3304425"/>
                <a:ext cx="554725" cy="271475"/>
              </a:xfrm>
              <a:custGeom>
                <a:rect b="b" l="l" r="r" t="t"/>
                <a:pathLst>
                  <a:path extrusionOk="0" h="10859" w="22189">
                    <a:moveTo>
                      <a:pt x="22189" y="1"/>
                    </a:moveTo>
                    <a:lnTo>
                      <a:pt x="0" y="5461"/>
                    </a:lnTo>
                    <a:lnTo>
                      <a:pt x="22189" y="10858"/>
                    </a:lnTo>
                    <a:lnTo>
                      <a:pt x="22189" y="1"/>
                    </a:lnTo>
                    <a:close/>
                  </a:path>
                </a:pathLst>
              </a:custGeom>
              <a:solidFill>
                <a:srgbClr val="C5D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3"/>
              <p:cNvSpPr/>
              <p:nvPr/>
            </p:nvSpPr>
            <p:spPr>
              <a:xfrm>
                <a:off x="12676950" y="3304425"/>
                <a:ext cx="554475" cy="271750"/>
              </a:xfrm>
              <a:custGeom>
                <a:rect b="b" l="l" r="r" t="t"/>
                <a:pathLst>
                  <a:path extrusionOk="0" h="10870" w="22179">
                    <a:moveTo>
                      <a:pt x="1" y="1"/>
                    </a:moveTo>
                    <a:lnTo>
                      <a:pt x="1" y="10869"/>
                    </a:lnTo>
                    <a:lnTo>
                      <a:pt x="22178" y="5461"/>
                    </a:lnTo>
                    <a:lnTo>
                      <a:pt x="1" y="1"/>
                    </a:lnTo>
                    <a:close/>
                  </a:path>
                </a:pathLst>
              </a:custGeom>
              <a:solidFill>
                <a:srgbClr val="ADB9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3"/>
              <p:cNvSpPr/>
              <p:nvPr/>
            </p:nvSpPr>
            <p:spPr>
              <a:xfrm>
                <a:off x="12971500" y="3304425"/>
                <a:ext cx="39650" cy="27375"/>
              </a:xfrm>
              <a:custGeom>
                <a:rect b="b" l="l" r="r" t="t"/>
                <a:pathLst>
                  <a:path extrusionOk="0" h="1095" w="1586">
                    <a:moveTo>
                      <a:pt x="1040" y="1"/>
                    </a:moveTo>
                    <a:cubicBezTo>
                      <a:pt x="693" y="400"/>
                      <a:pt x="326" y="789"/>
                      <a:pt x="0" y="1051"/>
                    </a:cubicBezTo>
                    <a:cubicBezTo>
                      <a:pt x="0" y="1051"/>
                      <a:pt x="130" y="1095"/>
                      <a:pt x="371" y="1095"/>
                    </a:cubicBezTo>
                    <a:cubicBezTo>
                      <a:pt x="643" y="1095"/>
                      <a:pt x="1057" y="1038"/>
                      <a:pt x="1586" y="799"/>
                    </a:cubicBezTo>
                    <a:cubicBezTo>
                      <a:pt x="1387" y="537"/>
                      <a:pt x="1208" y="264"/>
                      <a:pt x="1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3"/>
              <p:cNvSpPr/>
              <p:nvPr/>
            </p:nvSpPr>
            <p:spPr>
              <a:xfrm>
                <a:off x="13010075" y="3359300"/>
                <a:ext cx="55950" cy="35975"/>
              </a:xfrm>
              <a:custGeom>
                <a:rect b="b" l="l" r="r" t="t"/>
                <a:pathLst>
                  <a:path extrusionOk="0" h="1439" w="2238">
                    <a:moveTo>
                      <a:pt x="1398" y="1"/>
                    </a:moveTo>
                    <a:cubicBezTo>
                      <a:pt x="1051" y="463"/>
                      <a:pt x="547" y="1061"/>
                      <a:pt x="1" y="1418"/>
                    </a:cubicBezTo>
                    <a:cubicBezTo>
                      <a:pt x="1" y="1418"/>
                      <a:pt x="132" y="1438"/>
                      <a:pt x="347" y="1438"/>
                    </a:cubicBezTo>
                    <a:cubicBezTo>
                      <a:pt x="771" y="1438"/>
                      <a:pt x="1520" y="1360"/>
                      <a:pt x="2238" y="893"/>
                    </a:cubicBezTo>
                    <a:cubicBezTo>
                      <a:pt x="1975" y="557"/>
                      <a:pt x="1692" y="253"/>
                      <a:pt x="13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3"/>
              <p:cNvSpPr/>
              <p:nvPr/>
            </p:nvSpPr>
            <p:spPr>
              <a:xfrm>
                <a:off x="12760425" y="3262700"/>
                <a:ext cx="357825" cy="316350"/>
              </a:xfrm>
              <a:custGeom>
                <a:rect b="b" l="l" r="r" t="t"/>
                <a:pathLst>
                  <a:path extrusionOk="0" h="12654" w="14313">
                    <a:moveTo>
                      <a:pt x="536" y="0"/>
                    </a:moveTo>
                    <a:cubicBezTo>
                      <a:pt x="263" y="1471"/>
                      <a:pt x="1" y="3865"/>
                      <a:pt x="379" y="6637"/>
                    </a:cubicBezTo>
                    <a:cubicBezTo>
                      <a:pt x="1019" y="11225"/>
                      <a:pt x="1765" y="12653"/>
                      <a:pt x="1765" y="12653"/>
                    </a:cubicBezTo>
                    <a:lnTo>
                      <a:pt x="3623" y="12097"/>
                    </a:lnTo>
                    <a:cubicBezTo>
                      <a:pt x="3056" y="9440"/>
                      <a:pt x="3424" y="5272"/>
                      <a:pt x="3424" y="5272"/>
                    </a:cubicBezTo>
                    <a:lnTo>
                      <a:pt x="4337" y="5177"/>
                    </a:lnTo>
                    <a:lnTo>
                      <a:pt x="4337" y="5177"/>
                    </a:lnTo>
                    <a:cubicBezTo>
                      <a:pt x="4211" y="7435"/>
                      <a:pt x="4673" y="10658"/>
                      <a:pt x="4852" y="11740"/>
                    </a:cubicBezTo>
                    <a:lnTo>
                      <a:pt x="7519" y="10942"/>
                    </a:lnTo>
                    <a:cubicBezTo>
                      <a:pt x="8138" y="8978"/>
                      <a:pt x="8727" y="4957"/>
                      <a:pt x="8727" y="4957"/>
                    </a:cubicBezTo>
                    <a:cubicBezTo>
                      <a:pt x="9021" y="6458"/>
                      <a:pt x="9220" y="9041"/>
                      <a:pt x="9315" y="10417"/>
                    </a:cubicBezTo>
                    <a:lnTo>
                      <a:pt x="12329" y="9514"/>
                    </a:lnTo>
                    <a:lnTo>
                      <a:pt x="14313" y="8936"/>
                    </a:lnTo>
                    <a:cubicBezTo>
                      <a:pt x="14313" y="8936"/>
                      <a:pt x="13526" y="6458"/>
                      <a:pt x="12224" y="4757"/>
                    </a:cubicBezTo>
                    <a:cubicBezTo>
                      <a:pt x="11506" y="5224"/>
                      <a:pt x="10757" y="5302"/>
                      <a:pt x="10333" y="5302"/>
                    </a:cubicBezTo>
                    <a:cubicBezTo>
                      <a:pt x="10118" y="5302"/>
                      <a:pt x="9987" y="5282"/>
                      <a:pt x="9987" y="5282"/>
                    </a:cubicBezTo>
                    <a:cubicBezTo>
                      <a:pt x="10533" y="4925"/>
                      <a:pt x="11037" y="4327"/>
                      <a:pt x="11384" y="3865"/>
                    </a:cubicBezTo>
                    <a:cubicBezTo>
                      <a:pt x="11352" y="3833"/>
                      <a:pt x="11310" y="3802"/>
                      <a:pt x="11268" y="3781"/>
                    </a:cubicBezTo>
                    <a:cubicBezTo>
                      <a:pt x="10901" y="3487"/>
                      <a:pt x="10554" y="3130"/>
                      <a:pt x="10239" y="2741"/>
                    </a:cubicBezTo>
                    <a:cubicBezTo>
                      <a:pt x="10166" y="2647"/>
                      <a:pt x="10103" y="2563"/>
                      <a:pt x="10029" y="2468"/>
                    </a:cubicBezTo>
                    <a:cubicBezTo>
                      <a:pt x="9500" y="2707"/>
                      <a:pt x="9086" y="2764"/>
                      <a:pt x="8814" y="2764"/>
                    </a:cubicBezTo>
                    <a:cubicBezTo>
                      <a:pt x="8573" y="2764"/>
                      <a:pt x="8443" y="2720"/>
                      <a:pt x="8443" y="2720"/>
                    </a:cubicBezTo>
                    <a:cubicBezTo>
                      <a:pt x="8769" y="2458"/>
                      <a:pt x="9136" y="2069"/>
                      <a:pt x="9483" y="1670"/>
                    </a:cubicBezTo>
                    <a:cubicBezTo>
                      <a:pt x="9410" y="1555"/>
                      <a:pt x="9336" y="1439"/>
                      <a:pt x="9273" y="1334"/>
                    </a:cubicBezTo>
                    <a:cubicBezTo>
                      <a:pt x="8845" y="1359"/>
                      <a:pt x="8328" y="1379"/>
                      <a:pt x="7754" y="1379"/>
                    </a:cubicBezTo>
                    <a:cubicBezTo>
                      <a:pt x="6623" y="1379"/>
                      <a:pt x="5272" y="1301"/>
                      <a:pt x="3949" y="1030"/>
                    </a:cubicBezTo>
                    <a:cubicBezTo>
                      <a:pt x="2185" y="662"/>
                      <a:pt x="1124" y="273"/>
                      <a:pt x="5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3"/>
              <p:cNvSpPr/>
              <p:nvPr/>
            </p:nvSpPr>
            <p:spPr>
              <a:xfrm>
                <a:off x="12773800" y="3224625"/>
                <a:ext cx="218450" cy="72550"/>
              </a:xfrm>
              <a:custGeom>
                <a:rect b="b" l="l" r="r" t="t"/>
                <a:pathLst>
                  <a:path extrusionOk="0" h="2902" w="8738">
                    <a:moveTo>
                      <a:pt x="358" y="0"/>
                    </a:moveTo>
                    <a:cubicBezTo>
                      <a:pt x="358" y="0"/>
                      <a:pt x="169" y="557"/>
                      <a:pt x="1" y="1523"/>
                    </a:cubicBezTo>
                    <a:cubicBezTo>
                      <a:pt x="589" y="1796"/>
                      <a:pt x="1650" y="2185"/>
                      <a:pt x="3414" y="2553"/>
                    </a:cubicBezTo>
                    <a:cubicBezTo>
                      <a:pt x="4737" y="2824"/>
                      <a:pt x="6088" y="2902"/>
                      <a:pt x="7219" y="2902"/>
                    </a:cubicBezTo>
                    <a:cubicBezTo>
                      <a:pt x="7793" y="2902"/>
                      <a:pt x="8310" y="2882"/>
                      <a:pt x="8738" y="2857"/>
                    </a:cubicBezTo>
                    <a:cubicBezTo>
                      <a:pt x="8076" y="1733"/>
                      <a:pt x="7698" y="746"/>
                      <a:pt x="7698" y="746"/>
                    </a:cubicBezTo>
                    <a:lnTo>
                      <a:pt x="3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3"/>
              <p:cNvSpPr/>
              <p:nvPr/>
            </p:nvSpPr>
            <p:spPr>
              <a:xfrm>
                <a:off x="12948400" y="3386600"/>
                <a:ext cx="44900" cy="149675"/>
              </a:xfrm>
              <a:custGeom>
                <a:rect b="b" l="l" r="r" t="t"/>
                <a:pathLst>
                  <a:path extrusionOk="0" h="5987" w="1796">
                    <a:moveTo>
                      <a:pt x="1208" y="1"/>
                    </a:moveTo>
                    <a:cubicBezTo>
                      <a:pt x="1208" y="1"/>
                      <a:pt x="619" y="4022"/>
                      <a:pt x="0" y="5986"/>
                    </a:cubicBezTo>
                    <a:lnTo>
                      <a:pt x="1796" y="5461"/>
                    </a:lnTo>
                    <a:cubicBezTo>
                      <a:pt x="1701" y="4085"/>
                      <a:pt x="1502" y="1502"/>
                      <a:pt x="12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12836825" y="3392100"/>
                <a:ext cx="44925" cy="173050"/>
              </a:xfrm>
              <a:custGeom>
                <a:rect b="b" l="l" r="r" t="t"/>
                <a:pathLst>
                  <a:path extrusionOk="0" h="6922" w="1797">
                    <a:moveTo>
                      <a:pt x="1281" y="1"/>
                    </a:moveTo>
                    <a:lnTo>
                      <a:pt x="368" y="96"/>
                    </a:lnTo>
                    <a:cubicBezTo>
                      <a:pt x="368" y="96"/>
                      <a:pt x="0" y="4264"/>
                      <a:pt x="567" y="6921"/>
                    </a:cubicBezTo>
                    <a:lnTo>
                      <a:pt x="1796" y="6564"/>
                    </a:lnTo>
                    <a:cubicBezTo>
                      <a:pt x="1617" y="5482"/>
                      <a:pt x="1155" y="2259"/>
                      <a:pt x="12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p:nvPr/>
            </p:nvSpPr>
            <p:spPr>
              <a:xfrm>
                <a:off x="13084900" y="3199425"/>
                <a:ext cx="90875" cy="74975"/>
              </a:xfrm>
              <a:custGeom>
                <a:rect b="b" l="l" r="r" t="t"/>
                <a:pathLst>
                  <a:path extrusionOk="0" h="2999" w="3635">
                    <a:moveTo>
                      <a:pt x="473" y="0"/>
                    </a:moveTo>
                    <a:cubicBezTo>
                      <a:pt x="253" y="494"/>
                      <a:pt x="95" y="1050"/>
                      <a:pt x="1" y="1628"/>
                    </a:cubicBezTo>
                    <a:cubicBezTo>
                      <a:pt x="543" y="2219"/>
                      <a:pt x="1500" y="2998"/>
                      <a:pt x="2792" y="2998"/>
                    </a:cubicBezTo>
                    <a:cubicBezTo>
                      <a:pt x="2926" y="2998"/>
                      <a:pt x="3063" y="2990"/>
                      <a:pt x="3203" y="2972"/>
                    </a:cubicBezTo>
                    <a:cubicBezTo>
                      <a:pt x="3266" y="2605"/>
                      <a:pt x="3350" y="2258"/>
                      <a:pt x="3455" y="1995"/>
                    </a:cubicBezTo>
                    <a:cubicBezTo>
                      <a:pt x="3508" y="1869"/>
                      <a:pt x="3571" y="1733"/>
                      <a:pt x="3634" y="1586"/>
                    </a:cubicBezTo>
                    <a:lnTo>
                      <a:pt x="3634" y="1586"/>
                    </a:lnTo>
                    <a:cubicBezTo>
                      <a:pt x="3557" y="1591"/>
                      <a:pt x="3482" y="1593"/>
                      <a:pt x="3408" y="1593"/>
                    </a:cubicBezTo>
                    <a:cubicBezTo>
                      <a:pt x="1893" y="1593"/>
                      <a:pt x="964" y="701"/>
                      <a:pt x="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p:cNvSpPr/>
              <p:nvPr/>
            </p:nvSpPr>
            <p:spPr>
              <a:xfrm>
                <a:off x="13096700" y="3138375"/>
                <a:ext cx="114250" cy="100875"/>
              </a:xfrm>
              <a:custGeom>
                <a:rect b="b" l="l" r="r" t="t"/>
                <a:pathLst>
                  <a:path extrusionOk="0" h="4035" w="4570">
                    <a:moveTo>
                      <a:pt x="2498" y="1"/>
                    </a:moveTo>
                    <a:cubicBezTo>
                      <a:pt x="1836" y="1"/>
                      <a:pt x="1140" y="512"/>
                      <a:pt x="432" y="1623"/>
                    </a:cubicBezTo>
                    <a:cubicBezTo>
                      <a:pt x="264" y="1875"/>
                      <a:pt x="127" y="2148"/>
                      <a:pt x="1" y="2442"/>
                    </a:cubicBezTo>
                    <a:cubicBezTo>
                      <a:pt x="492" y="3143"/>
                      <a:pt x="1421" y="4035"/>
                      <a:pt x="2936" y="4035"/>
                    </a:cubicBezTo>
                    <a:cubicBezTo>
                      <a:pt x="3010" y="4035"/>
                      <a:pt x="3085" y="4033"/>
                      <a:pt x="3162" y="4028"/>
                    </a:cubicBezTo>
                    <a:cubicBezTo>
                      <a:pt x="3676" y="2915"/>
                      <a:pt x="4569" y="1424"/>
                      <a:pt x="3676" y="563"/>
                    </a:cubicBezTo>
                    <a:cubicBezTo>
                      <a:pt x="3300" y="195"/>
                      <a:pt x="2905" y="1"/>
                      <a:pt x="24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p:cNvSpPr/>
              <p:nvPr/>
            </p:nvSpPr>
            <p:spPr>
              <a:xfrm>
                <a:off x="13123750" y="3381350"/>
                <a:ext cx="66200" cy="108975"/>
              </a:xfrm>
              <a:custGeom>
                <a:rect b="b" l="l" r="r" t="t"/>
                <a:pathLst>
                  <a:path extrusionOk="0" h="4359" w="2648">
                    <a:moveTo>
                      <a:pt x="2258" y="1"/>
                    </a:moveTo>
                    <a:cubicBezTo>
                      <a:pt x="1526" y="623"/>
                      <a:pt x="855" y="794"/>
                      <a:pt x="347" y="794"/>
                    </a:cubicBezTo>
                    <a:cubicBezTo>
                      <a:pt x="221" y="794"/>
                      <a:pt x="105" y="784"/>
                      <a:pt x="1" y="767"/>
                    </a:cubicBezTo>
                    <a:lnTo>
                      <a:pt x="1" y="767"/>
                    </a:lnTo>
                    <a:cubicBezTo>
                      <a:pt x="652" y="2752"/>
                      <a:pt x="358" y="4358"/>
                      <a:pt x="358" y="4358"/>
                    </a:cubicBezTo>
                    <a:lnTo>
                      <a:pt x="2437" y="3413"/>
                    </a:lnTo>
                    <a:cubicBezTo>
                      <a:pt x="2647" y="2258"/>
                      <a:pt x="2563" y="988"/>
                      <a:pt x="22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a:off x="13103800" y="3350625"/>
                <a:ext cx="76425" cy="50600"/>
              </a:xfrm>
              <a:custGeom>
                <a:rect b="b" l="l" r="r" t="t"/>
                <a:pathLst>
                  <a:path extrusionOk="0" h="2024" w="3057">
                    <a:moveTo>
                      <a:pt x="2552" y="1"/>
                    </a:moveTo>
                    <a:cubicBezTo>
                      <a:pt x="1926" y="289"/>
                      <a:pt x="1363" y="394"/>
                      <a:pt x="877" y="394"/>
                    </a:cubicBezTo>
                    <a:cubicBezTo>
                      <a:pt x="548" y="394"/>
                      <a:pt x="255" y="346"/>
                      <a:pt x="1" y="274"/>
                    </a:cubicBezTo>
                    <a:lnTo>
                      <a:pt x="1" y="274"/>
                    </a:lnTo>
                    <a:cubicBezTo>
                      <a:pt x="43" y="358"/>
                      <a:pt x="95" y="442"/>
                      <a:pt x="148" y="537"/>
                    </a:cubicBezTo>
                    <a:cubicBezTo>
                      <a:pt x="431" y="1030"/>
                      <a:pt x="641" y="1524"/>
                      <a:pt x="799" y="1996"/>
                    </a:cubicBezTo>
                    <a:cubicBezTo>
                      <a:pt x="903" y="2013"/>
                      <a:pt x="1019" y="2023"/>
                      <a:pt x="1145" y="2023"/>
                    </a:cubicBezTo>
                    <a:cubicBezTo>
                      <a:pt x="1653" y="2023"/>
                      <a:pt x="2324" y="1852"/>
                      <a:pt x="3056" y="1230"/>
                    </a:cubicBezTo>
                    <a:cubicBezTo>
                      <a:pt x="2962" y="904"/>
                      <a:pt x="2846" y="610"/>
                      <a:pt x="2699" y="348"/>
                    </a:cubicBezTo>
                    <a:cubicBezTo>
                      <a:pt x="2647" y="243"/>
                      <a:pt x="2594" y="127"/>
                      <a:pt x="25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3"/>
              <p:cNvSpPr/>
              <p:nvPr/>
            </p:nvSpPr>
            <p:spPr>
              <a:xfrm>
                <a:off x="13079125" y="3240125"/>
                <a:ext cx="88500" cy="120375"/>
              </a:xfrm>
              <a:custGeom>
                <a:rect b="b" l="l" r="r" t="t"/>
                <a:pathLst>
                  <a:path extrusionOk="0" h="4815" w="3540">
                    <a:moveTo>
                      <a:pt x="232" y="0"/>
                    </a:moveTo>
                    <a:lnTo>
                      <a:pt x="232" y="0"/>
                    </a:lnTo>
                    <a:cubicBezTo>
                      <a:pt x="1" y="1470"/>
                      <a:pt x="190" y="3140"/>
                      <a:pt x="988" y="4694"/>
                    </a:cubicBezTo>
                    <a:cubicBezTo>
                      <a:pt x="1242" y="4766"/>
                      <a:pt x="1535" y="4814"/>
                      <a:pt x="1864" y="4814"/>
                    </a:cubicBezTo>
                    <a:cubicBezTo>
                      <a:pt x="2350" y="4814"/>
                      <a:pt x="2913" y="4709"/>
                      <a:pt x="3539" y="4421"/>
                    </a:cubicBezTo>
                    <a:cubicBezTo>
                      <a:pt x="3256" y="3602"/>
                      <a:pt x="3256" y="2353"/>
                      <a:pt x="3434" y="1344"/>
                    </a:cubicBezTo>
                    <a:lnTo>
                      <a:pt x="3434" y="1344"/>
                    </a:lnTo>
                    <a:cubicBezTo>
                      <a:pt x="3294" y="1362"/>
                      <a:pt x="3157" y="1370"/>
                      <a:pt x="3023" y="1370"/>
                    </a:cubicBezTo>
                    <a:cubicBezTo>
                      <a:pt x="1731" y="1370"/>
                      <a:pt x="774" y="591"/>
                      <a:pt x="2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3"/>
              <p:cNvSpPr/>
              <p:nvPr/>
            </p:nvSpPr>
            <p:spPr>
              <a:xfrm>
                <a:off x="12763825" y="2865500"/>
                <a:ext cx="63050" cy="106600"/>
              </a:xfrm>
              <a:custGeom>
                <a:rect b="b" l="l" r="r" t="t"/>
                <a:pathLst>
                  <a:path extrusionOk="0" h="4264" w="2522">
                    <a:moveTo>
                      <a:pt x="810" y="0"/>
                    </a:moveTo>
                    <a:cubicBezTo>
                      <a:pt x="810" y="0"/>
                      <a:pt x="1" y="2269"/>
                      <a:pt x="631" y="4264"/>
                    </a:cubicBezTo>
                    <a:cubicBezTo>
                      <a:pt x="1261" y="3603"/>
                      <a:pt x="1986" y="3109"/>
                      <a:pt x="2521" y="2794"/>
                    </a:cubicBezTo>
                    <a:cubicBezTo>
                      <a:pt x="2353" y="2027"/>
                      <a:pt x="1912" y="704"/>
                      <a:pt x="8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a:off x="12734700" y="2836100"/>
                <a:ext cx="111600" cy="162775"/>
              </a:xfrm>
              <a:custGeom>
                <a:rect b="b" l="l" r="r" t="t"/>
                <a:pathLst>
                  <a:path extrusionOk="0" h="6511" w="4464">
                    <a:moveTo>
                      <a:pt x="1586" y="0"/>
                    </a:moveTo>
                    <a:cubicBezTo>
                      <a:pt x="1" y="2930"/>
                      <a:pt x="998" y="6511"/>
                      <a:pt x="998" y="6511"/>
                    </a:cubicBezTo>
                    <a:cubicBezTo>
                      <a:pt x="1219" y="6123"/>
                      <a:pt x="1492" y="5766"/>
                      <a:pt x="1796" y="5440"/>
                    </a:cubicBezTo>
                    <a:cubicBezTo>
                      <a:pt x="1166" y="3445"/>
                      <a:pt x="1975" y="1176"/>
                      <a:pt x="1975" y="1176"/>
                    </a:cubicBezTo>
                    <a:cubicBezTo>
                      <a:pt x="3077" y="1880"/>
                      <a:pt x="3518" y="3203"/>
                      <a:pt x="3686" y="3970"/>
                    </a:cubicBezTo>
                    <a:cubicBezTo>
                      <a:pt x="4138" y="3697"/>
                      <a:pt x="4463" y="3560"/>
                      <a:pt x="4463" y="3560"/>
                    </a:cubicBezTo>
                    <a:cubicBezTo>
                      <a:pt x="4337" y="683"/>
                      <a:pt x="1586" y="0"/>
                      <a:pt x="15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a:off x="12703975" y="2905925"/>
                <a:ext cx="366775" cy="350750"/>
              </a:xfrm>
              <a:custGeom>
                <a:rect b="b" l="l" r="r" t="t"/>
                <a:pathLst>
                  <a:path extrusionOk="0" h="14030" w="14671">
                    <a:moveTo>
                      <a:pt x="7057" y="0"/>
                    </a:moveTo>
                    <a:lnTo>
                      <a:pt x="7057" y="0"/>
                    </a:lnTo>
                    <a:cubicBezTo>
                      <a:pt x="4380" y="42"/>
                      <a:pt x="2616" y="1755"/>
                      <a:pt x="1555" y="3844"/>
                    </a:cubicBezTo>
                    <a:cubicBezTo>
                      <a:pt x="379" y="6186"/>
                      <a:pt x="1" y="9241"/>
                      <a:pt x="516" y="10491"/>
                    </a:cubicBezTo>
                    <a:cubicBezTo>
                      <a:pt x="1030" y="11740"/>
                      <a:pt x="2112" y="13294"/>
                      <a:pt x="6522" y="13893"/>
                    </a:cubicBezTo>
                    <a:cubicBezTo>
                      <a:pt x="7204" y="13987"/>
                      <a:pt x="7840" y="14030"/>
                      <a:pt x="8431" y="14030"/>
                    </a:cubicBezTo>
                    <a:cubicBezTo>
                      <a:pt x="11666" y="14030"/>
                      <a:pt x="13524" y="12754"/>
                      <a:pt x="14030" y="11688"/>
                    </a:cubicBezTo>
                    <a:cubicBezTo>
                      <a:pt x="14618" y="10417"/>
                      <a:pt x="14671" y="6732"/>
                      <a:pt x="14114" y="4684"/>
                    </a:cubicBezTo>
                    <a:cubicBezTo>
                      <a:pt x="13579" y="2700"/>
                      <a:pt x="12340" y="725"/>
                      <a:pt x="8443" y="116"/>
                    </a:cubicBezTo>
                    <a:cubicBezTo>
                      <a:pt x="7729" y="988"/>
                      <a:pt x="7047" y="1954"/>
                      <a:pt x="7047" y="1954"/>
                    </a:cubicBezTo>
                    <a:cubicBezTo>
                      <a:pt x="6984" y="1345"/>
                      <a:pt x="7015" y="599"/>
                      <a:pt x="70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a:off x="12878575" y="2905925"/>
                <a:ext cx="36500" cy="48850"/>
              </a:xfrm>
              <a:custGeom>
                <a:rect b="b" l="l" r="r" t="t"/>
                <a:pathLst>
                  <a:path extrusionOk="0" h="1954" w="1460">
                    <a:moveTo>
                      <a:pt x="73" y="0"/>
                    </a:moveTo>
                    <a:cubicBezTo>
                      <a:pt x="31" y="599"/>
                      <a:pt x="0" y="1345"/>
                      <a:pt x="63" y="1954"/>
                    </a:cubicBezTo>
                    <a:cubicBezTo>
                      <a:pt x="63" y="1954"/>
                      <a:pt x="745" y="988"/>
                      <a:pt x="1459" y="116"/>
                    </a:cubicBezTo>
                    <a:cubicBezTo>
                      <a:pt x="1323" y="95"/>
                      <a:pt x="1186" y="74"/>
                      <a:pt x="1039" y="63"/>
                    </a:cubicBezTo>
                    <a:cubicBezTo>
                      <a:pt x="703" y="21"/>
                      <a:pt x="388"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a:off x="12979100" y="2891500"/>
                <a:ext cx="81675" cy="113150"/>
              </a:xfrm>
              <a:custGeom>
                <a:rect b="b" l="l" r="r" t="t"/>
                <a:pathLst>
                  <a:path extrusionOk="0" h="4526" w="3267">
                    <a:moveTo>
                      <a:pt x="3004" y="0"/>
                    </a:moveTo>
                    <a:cubicBezTo>
                      <a:pt x="1419" y="441"/>
                      <a:pt x="452" y="1712"/>
                      <a:pt x="1" y="2458"/>
                    </a:cubicBezTo>
                    <a:cubicBezTo>
                      <a:pt x="557" y="2941"/>
                      <a:pt x="1282" y="3655"/>
                      <a:pt x="1839" y="4526"/>
                    </a:cubicBezTo>
                    <a:cubicBezTo>
                      <a:pt x="3267" y="2605"/>
                      <a:pt x="3004" y="0"/>
                      <a:pt x="30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a:off x="12958375" y="2863675"/>
                <a:ext cx="142300" cy="174850"/>
              </a:xfrm>
              <a:custGeom>
                <a:rect b="b" l="l" r="r" t="t"/>
                <a:pathLst>
                  <a:path extrusionOk="0" h="6994" w="5692">
                    <a:moveTo>
                      <a:pt x="4681" y="0"/>
                    </a:moveTo>
                    <a:cubicBezTo>
                      <a:pt x="4449" y="0"/>
                      <a:pt x="1044" y="50"/>
                      <a:pt x="0" y="2930"/>
                    </a:cubicBezTo>
                    <a:cubicBezTo>
                      <a:pt x="0" y="2930"/>
                      <a:pt x="347" y="3161"/>
                      <a:pt x="830" y="3571"/>
                    </a:cubicBezTo>
                    <a:cubicBezTo>
                      <a:pt x="1281" y="2825"/>
                      <a:pt x="2248" y="1554"/>
                      <a:pt x="3833" y="1113"/>
                    </a:cubicBezTo>
                    <a:lnTo>
                      <a:pt x="3833" y="1113"/>
                    </a:lnTo>
                    <a:cubicBezTo>
                      <a:pt x="3833" y="1113"/>
                      <a:pt x="4096" y="3718"/>
                      <a:pt x="2668" y="5639"/>
                    </a:cubicBezTo>
                    <a:cubicBezTo>
                      <a:pt x="2930" y="6059"/>
                      <a:pt x="3161" y="6511"/>
                      <a:pt x="3308" y="6994"/>
                    </a:cubicBezTo>
                    <a:cubicBezTo>
                      <a:pt x="3308" y="6994"/>
                      <a:pt x="5692" y="3508"/>
                      <a:pt x="4694" y="0"/>
                    </a:cubicBezTo>
                    <a:cubicBezTo>
                      <a:pt x="4694" y="0"/>
                      <a:pt x="4690" y="0"/>
                      <a:pt x="46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a:off x="12901900" y="3019250"/>
                <a:ext cx="42275" cy="48475"/>
              </a:xfrm>
              <a:custGeom>
                <a:rect b="b" l="l" r="r" t="t"/>
                <a:pathLst>
                  <a:path extrusionOk="0" h="1939" w="1691">
                    <a:moveTo>
                      <a:pt x="1017" y="1"/>
                    </a:moveTo>
                    <a:cubicBezTo>
                      <a:pt x="401" y="1"/>
                      <a:pt x="0" y="1865"/>
                      <a:pt x="831" y="1936"/>
                    </a:cubicBezTo>
                    <a:cubicBezTo>
                      <a:pt x="847" y="1937"/>
                      <a:pt x="863" y="1938"/>
                      <a:pt x="878" y="1938"/>
                    </a:cubicBezTo>
                    <a:cubicBezTo>
                      <a:pt x="1672" y="1938"/>
                      <a:pt x="1690" y="97"/>
                      <a:pt x="1062" y="4"/>
                    </a:cubicBezTo>
                    <a:cubicBezTo>
                      <a:pt x="1047" y="2"/>
                      <a:pt x="1032" y="1"/>
                      <a:pt x="1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3"/>
              <p:cNvSpPr/>
              <p:nvPr/>
            </p:nvSpPr>
            <p:spPr>
              <a:xfrm>
                <a:off x="12769000" y="3007450"/>
                <a:ext cx="36600" cy="42150"/>
              </a:xfrm>
              <a:custGeom>
                <a:rect b="b" l="l" r="r" t="t"/>
                <a:pathLst>
                  <a:path extrusionOk="0" h="1686" w="1464">
                    <a:moveTo>
                      <a:pt x="878" y="1"/>
                    </a:moveTo>
                    <a:cubicBezTo>
                      <a:pt x="343" y="1"/>
                      <a:pt x="1" y="1622"/>
                      <a:pt x="718" y="1684"/>
                    </a:cubicBezTo>
                    <a:cubicBezTo>
                      <a:pt x="732" y="1685"/>
                      <a:pt x="745" y="1686"/>
                      <a:pt x="758" y="1686"/>
                    </a:cubicBezTo>
                    <a:cubicBezTo>
                      <a:pt x="1454" y="1686"/>
                      <a:pt x="1464" y="86"/>
                      <a:pt x="918" y="4"/>
                    </a:cubicBezTo>
                    <a:cubicBezTo>
                      <a:pt x="905" y="2"/>
                      <a:pt x="891" y="1"/>
                      <a:pt x="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3"/>
              <p:cNvSpPr/>
              <p:nvPr/>
            </p:nvSpPr>
            <p:spPr>
              <a:xfrm>
                <a:off x="12810300" y="3067750"/>
                <a:ext cx="65400" cy="42725"/>
              </a:xfrm>
              <a:custGeom>
                <a:rect b="b" l="l" r="r" t="t"/>
                <a:pathLst>
                  <a:path extrusionOk="0" h="1709" w="2616">
                    <a:moveTo>
                      <a:pt x="1075" y="1"/>
                    </a:moveTo>
                    <a:cubicBezTo>
                      <a:pt x="604" y="1"/>
                      <a:pt x="308" y="118"/>
                      <a:pt x="169" y="301"/>
                    </a:cubicBezTo>
                    <a:cubicBezTo>
                      <a:pt x="1" y="532"/>
                      <a:pt x="578" y="1687"/>
                      <a:pt x="1187" y="1708"/>
                    </a:cubicBezTo>
                    <a:cubicBezTo>
                      <a:pt x="1196" y="1708"/>
                      <a:pt x="1205" y="1708"/>
                      <a:pt x="1214" y="1708"/>
                    </a:cubicBezTo>
                    <a:cubicBezTo>
                      <a:pt x="1810" y="1708"/>
                      <a:pt x="2584" y="1032"/>
                      <a:pt x="2594" y="773"/>
                    </a:cubicBezTo>
                    <a:cubicBezTo>
                      <a:pt x="2615" y="500"/>
                      <a:pt x="2227" y="112"/>
                      <a:pt x="1397" y="17"/>
                    </a:cubicBezTo>
                    <a:cubicBezTo>
                      <a:pt x="1282" y="6"/>
                      <a:pt x="1175" y="1"/>
                      <a:pt x="10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3"/>
              <p:cNvSpPr/>
              <p:nvPr/>
            </p:nvSpPr>
            <p:spPr>
              <a:xfrm>
                <a:off x="12839875" y="3075550"/>
                <a:ext cx="30000" cy="17650"/>
              </a:xfrm>
              <a:custGeom>
                <a:rect b="b" l="l" r="r" t="t"/>
                <a:pathLst>
                  <a:path extrusionOk="0" h="706" w="1200">
                    <a:moveTo>
                      <a:pt x="398" y="1"/>
                    </a:moveTo>
                    <a:cubicBezTo>
                      <a:pt x="291" y="1"/>
                      <a:pt x="200" y="35"/>
                      <a:pt x="151" y="115"/>
                    </a:cubicBezTo>
                    <a:cubicBezTo>
                      <a:pt x="0" y="362"/>
                      <a:pt x="501" y="705"/>
                      <a:pt x="830" y="705"/>
                    </a:cubicBezTo>
                    <a:cubicBezTo>
                      <a:pt x="935" y="705"/>
                      <a:pt x="1022" y="671"/>
                      <a:pt x="1065" y="587"/>
                    </a:cubicBezTo>
                    <a:cubicBezTo>
                      <a:pt x="1199" y="318"/>
                      <a:pt x="725" y="1"/>
                      <a:pt x="3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3"/>
              <p:cNvSpPr/>
              <p:nvPr/>
            </p:nvSpPr>
            <p:spPr>
              <a:xfrm>
                <a:off x="12818450" y="3147450"/>
                <a:ext cx="12375" cy="19450"/>
              </a:xfrm>
              <a:custGeom>
                <a:rect b="b" l="l" r="r" t="t"/>
                <a:pathLst>
                  <a:path extrusionOk="0" h="778" w="495">
                    <a:moveTo>
                      <a:pt x="494" y="0"/>
                    </a:moveTo>
                    <a:cubicBezTo>
                      <a:pt x="403" y="13"/>
                      <a:pt x="307" y="22"/>
                      <a:pt x="202" y="22"/>
                    </a:cubicBezTo>
                    <a:cubicBezTo>
                      <a:pt x="138" y="22"/>
                      <a:pt x="71" y="19"/>
                      <a:pt x="0" y="11"/>
                    </a:cubicBezTo>
                    <a:lnTo>
                      <a:pt x="0" y="11"/>
                    </a:lnTo>
                    <a:lnTo>
                      <a:pt x="294" y="777"/>
                    </a:lnTo>
                    <a:lnTo>
                      <a:pt x="4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3"/>
              <p:cNvSpPr/>
              <p:nvPr/>
            </p:nvSpPr>
            <p:spPr>
              <a:xfrm>
                <a:off x="12872800" y="3152450"/>
                <a:ext cx="10775" cy="15775"/>
              </a:xfrm>
              <a:custGeom>
                <a:rect b="b" l="l" r="r" t="t"/>
                <a:pathLst>
                  <a:path extrusionOk="0" h="631" w="431">
                    <a:moveTo>
                      <a:pt x="0" y="0"/>
                    </a:moveTo>
                    <a:lnTo>
                      <a:pt x="136" y="630"/>
                    </a:lnTo>
                    <a:lnTo>
                      <a:pt x="430" y="21"/>
                    </a:lnTo>
                    <a:lnTo>
                      <a:pt x="430" y="21"/>
                    </a:lnTo>
                    <a:cubicBezTo>
                      <a:pt x="381" y="25"/>
                      <a:pt x="330" y="27"/>
                      <a:pt x="278" y="27"/>
                    </a:cubicBezTo>
                    <a:cubicBezTo>
                      <a:pt x="187" y="27"/>
                      <a:pt x="94" y="2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3"/>
              <p:cNvSpPr/>
              <p:nvPr/>
            </p:nvSpPr>
            <p:spPr>
              <a:xfrm>
                <a:off x="12806625" y="3135650"/>
                <a:ext cx="104250" cy="47800"/>
              </a:xfrm>
              <a:custGeom>
                <a:rect b="b" l="l" r="r" t="t"/>
                <a:pathLst>
                  <a:path extrusionOk="0" h="1912" w="4170">
                    <a:moveTo>
                      <a:pt x="1786" y="0"/>
                    </a:moveTo>
                    <a:cubicBezTo>
                      <a:pt x="1786" y="0"/>
                      <a:pt x="1555" y="367"/>
                      <a:pt x="967" y="472"/>
                    </a:cubicBezTo>
                    <a:lnTo>
                      <a:pt x="767" y="1249"/>
                    </a:lnTo>
                    <a:lnTo>
                      <a:pt x="473" y="483"/>
                    </a:lnTo>
                    <a:cubicBezTo>
                      <a:pt x="326" y="472"/>
                      <a:pt x="169" y="451"/>
                      <a:pt x="1" y="399"/>
                    </a:cubicBezTo>
                    <a:lnTo>
                      <a:pt x="1" y="399"/>
                    </a:lnTo>
                    <a:cubicBezTo>
                      <a:pt x="1" y="399"/>
                      <a:pt x="53" y="1333"/>
                      <a:pt x="694" y="1911"/>
                    </a:cubicBezTo>
                    <a:cubicBezTo>
                      <a:pt x="1173" y="1612"/>
                      <a:pt x="1624" y="1508"/>
                      <a:pt x="2020" y="1508"/>
                    </a:cubicBezTo>
                    <a:cubicBezTo>
                      <a:pt x="2597" y="1508"/>
                      <a:pt x="3058" y="1728"/>
                      <a:pt x="3319" y="1890"/>
                    </a:cubicBezTo>
                    <a:cubicBezTo>
                      <a:pt x="4043" y="1270"/>
                      <a:pt x="4169" y="273"/>
                      <a:pt x="4169" y="273"/>
                    </a:cubicBezTo>
                    <a:lnTo>
                      <a:pt x="4169" y="273"/>
                    </a:lnTo>
                    <a:cubicBezTo>
                      <a:pt x="4169" y="273"/>
                      <a:pt x="3665" y="640"/>
                      <a:pt x="3077" y="693"/>
                    </a:cubicBezTo>
                    <a:lnTo>
                      <a:pt x="2783" y="1302"/>
                    </a:lnTo>
                    <a:lnTo>
                      <a:pt x="2647" y="672"/>
                    </a:lnTo>
                    <a:cubicBezTo>
                      <a:pt x="2332" y="609"/>
                      <a:pt x="2027" y="409"/>
                      <a:pt x="1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3"/>
              <p:cNvSpPr/>
              <p:nvPr/>
            </p:nvSpPr>
            <p:spPr>
              <a:xfrm>
                <a:off x="12823975" y="3173325"/>
                <a:ext cx="65650" cy="21150"/>
              </a:xfrm>
              <a:custGeom>
                <a:rect b="b" l="l" r="r" t="t"/>
                <a:pathLst>
                  <a:path extrusionOk="0" h="846" w="2626">
                    <a:moveTo>
                      <a:pt x="1326" y="1"/>
                    </a:moveTo>
                    <a:cubicBezTo>
                      <a:pt x="930" y="1"/>
                      <a:pt x="479" y="105"/>
                      <a:pt x="0" y="404"/>
                    </a:cubicBezTo>
                    <a:cubicBezTo>
                      <a:pt x="296" y="660"/>
                      <a:pt x="703" y="846"/>
                      <a:pt x="1278" y="846"/>
                    </a:cubicBezTo>
                    <a:cubicBezTo>
                      <a:pt x="1293" y="846"/>
                      <a:pt x="1308" y="845"/>
                      <a:pt x="1323" y="845"/>
                    </a:cubicBezTo>
                    <a:cubicBezTo>
                      <a:pt x="1890" y="834"/>
                      <a:pt x="2310" y="645"/>
                      <a:pt x="2625" y="383"/>
                    </a:cubicBezTo>
                    <a:cubicBezTo>
                      <a:pt x="2364" y="221"/>
                      <a:pt x="1903" y="1"/>
                      <a:pt x="13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3"/>
              <p:cNvSpPr/>
              <p:nvPr/>
            </p:nvSpPr>
            <p:spPr>
              <a:xfrm>
                <a:off x="12940775" y="3092650"/>
                <a:ext cx="86125" cy="17550"/>
              </a:xfrm>
              <a:custGeom>
                <a:rect b="b" l="l" r="r" t="t"/>
                <a:pathLst>
                  <a:path extrusionOk="0" h="702" w="3445">
                    <a:moveTo>
                      <a:pt x="2108" y="1"/>
                    </a:moveTo>
                    <a:cubicBezTo>
                      <a:pt x="984" y="1"/>
                      <a:pt x="131" y="447"/>
                      <a:pt x="84" y="470"/>
                    </a:cubicBezTo>
                    <a:cubicBezTo>
                      <a:pt x="32" y="502"/>
                      <a:pt x="0" y="575"/>
                      <a:pt x="42" y="638"/>
                    </a:cubicBezTo>
                    <a:cubicBezTo>
                      <a:pt x="63" y="680"/>
                      <a:pt x="105" y="701"/>
                      <a:pt x="147" y="701"/>
                    </a:cubicBezTo>
                    <a:cubicBezTo>
                      <a:pt x="168" y="701"/>
                      <a:pt x="189" y="701"/>
                      <a:pt x="200" y="691"/>
                    </a:cubicBezTo>
                    <a:cubicBezTo>
                      <a:pt x="216" y="683"/>
                      <a:pt x="1042" y="246"/>
                      <a:pt x="2117" y="246"/>
                    </a:cubicBezTo>
                    <a:cubicBezTo>
                      <a:pt x="2479" y="246"/>
                      <a:pt x="2870" y="296"/>
                      <a:pt x="3267" y="428"/>
                    </a:cubicBezTo>
                    <a:cubicBezTo>
                      <a:pt x="3280" y="432"/>
                      <a:pt x="3294" y="435"/>
                      <a:pt x="3307" y="435"/>
                    </a:cubicBezTo>
                    <a:cubicBezTo>
                      <a:pt x="3358" y="435"/>
                      <a:pt x="3407" y="405"/>
                      <a:pt x="3424" y="355"/>
                    </a:cubicBezTo>
                    <a:cubicBezTo>
                      <a:pt x="3445" y="292"/>
                      <a:pt x="3414" y="218"/>
                      <a:pt x="3351" y="197"/>
                    </a:cubicBezTo>
                    <a:cubicBezTo>
                      <a:pt x="2919" y="54"/>
                      <a:pt x="2497"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3"/>
              <p:cNvSpPr/>
              <p:nvPr/>
            </p:nvSpPr>
            <p:spPr>
              <a:xfrm>
                <a:off x="12940775" y="3120025"/>
                <a:ext cx="85600" cy="19850"/>
              </a:xfrm>
              <a:custGeom>
                <a:rect b="b" l="l" r="r" t="t"/>
                <a:pathLst>
                  <a:path extrusionOk="0" h="794" w="3424">
                    <a:moveTo>
                      <a:pt x="1199" y="0"/>
                    </a:moveTo>
                    <a:cubicBezTo>
                      <a:pt x="577" y="0"/>
                      <a:pt x="137" y="120"/>
                      <a:pt x="105" y="131"/>
                    </a:cubicBezTo>
                    <a:cubicBezTo>
                      <a:pt x="32" y="152"/>
                      <a:pt x="0" y="215"/>
                      <a:pt x="11" y="289"/>
                    </a:cubicBezTo>
                    <a:cubicBezTo>
                      <a:pt x="32" y="331"/>
                      <a:pt x="63" y="362"/>
                      <a:pt x="105" y="373"/>
                    </a:cubicBezTo>
                    <a:lnTo>
                      <a:pt x="168" y="373"/>
                    </a:lnTo>
                    <a:cubicBezTo>
                      <a:pt x="174" y="367"/>
                      <a:pt x="593" y="253"/>
                      <a:pt x="1191" y="253"/>
                    </a:cubicBezTo>
                    <a:cubicBezTo>
                      <a:pt x="1768" y="253"/>
                      <a:pt x="2512" y="360"/>
                      <a:pt x="3214" y="772"/>
                    </a:cubicBezTo>
                    <a:cubicBezTo>
                      <a:pt x="3236" y="787"/>
                      <a:pt x="3260" y="794"/>
                      <a:pt x="3282" y="794"/>
                    </a:cubicBezTo>
                    <a:cubicBezTo>
                      <a:pt x="3324" y="794"/>
                      <a:pt x="3362" y="771"/>
                      <a:pt x="3382" y="730"/>
                    </a:cubicBezTo>
                    <a:cubicBezTo>
                      <a:pt x="3424" y="677"/>
                      <a:pt x="3403" y="604"/>
                      <a:pt x="3340" y="562"/>
                    </a:cubicBezTo>
                    <a:cubicBezTo>
                      <a:pt x="2592" y="115"/>
                      <a:pt x="1808" y="0"/>
                      <a:pt x="1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3"/>
              <p:cNvSpPr/>
              <p:nvPr/>
            </p:nvSpPr>
            <p:spPr>
              <a:xfrm>
                <a:off x="12693225" y="3063250"/>
                <a:ext cx="62500" cy="24100"/>
              </a:xfrm>
              <a:custGeom>
                <a:rect b="b" l="l" r="r" t="t"/>
                <a:pathLst>
                  <a:path extrusionOk="0" h="964" w="2500">
                    <a:moveTo>
                      <a:pt x="622" y="1"/>
                    </a:moveTo>
                    <a:cubicBezTo>
                      <a:pt x="454" y="1"/>
                      <a:pt x="278" y="19"/>
                      <a:pt x="95" y="61"/>
                    </a:cubicBezTo>
                    <a:cubicBezTo>
                      <a:pt x="43" y="71"/>
                      <a:pt x="1" y="134"/>
                      <a:pt x="11" y="197"/>
                    </a:cubicBezTo>
                    <a:cubicBezTo>
                      <a:pt x="11" y="254"/>
                      <a:pt x="54" y="293"/>
                      <a:pt x="100" y="293"/>
                    </a:cubicBezTo>
                    <a:cubicBezTo>
                      <a:pt x="105" y="293"/>
                      <a:pt x="111" y="293"/>
                      <a:pt x="116" y="292"/>
                    </a:cubicBezTo>
                    <a:cubicBezTo>
                      <a:pt x="286" y="252"/>
                      <a:pt x="450" y="235"/>
                      <a:pt x="607" y="235"/>
                    </a:cubicBezTo>
                    <a:cubicBezTo>
                      <a:pt x="1608" y="235"/>
                      <a:pt x="2322" y="933"/>
                      <a:pt x="2332" y="943"/>
                    </a:cubicBezTo>
                    <a:cubicBezTo>
                      <a:pt x="2353" y="953"/>
                      <a:pt x="2363" y="964"/>
                      <a:pt x="2374" y="964"/>
                    </a:cubicBezTo>
                    <a:cubicBezTo>
                      <a:pt x="2405" y="964"/>
                      <a:pt x="2447" y="953"/>
                      <a:pt x="2468" y="911"/>
                    </a:cubicBezTo>
                    <a:cubicBezTo>
                      <a:pt x="2500" y="859"/>
                      <a:pt x="2500" y="785"/>
                      <a:pt x="2458" y="754"/>
                    </a:cubicBezTo>
                    <a:cubicBezTo>
                      <a:pt x="2422" y="718"/>
                      <a:pt x="1682" y="1"/>
                      <a:pt x="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12687450" y="3092025"/>
                <a:ext cx="65375" cy="13450"/>
              </a:xfrm>
              <a:custGeom>
                <a:rect b="b" l="l" r="r" t="t"/>
                <a:pathLst>
                  <a:path extrusionOk="0" h="538" w="2615">
                    <a:moveTo>
                      <a:pt x="1283" y="0"/>
                    </a:moveTo>
                    <a:cubicBezTo>
                      <a:pt x="921" y="0"/>
                      <a:pt x="509" y="75"/>
                      <a:pt x="85" y="296"/>
                    </a:cubicBezTo>
                    <a:cubicBezTo>
                      <a:pt x="32" y="327"/>
                      <a:pt x="1" y="390"/>
                      <a:pt x="22" y="453"/>
                    </a:cubicBezTo>
                    <a:cubicBezTo>
                      <a:pt x="37" y="500"/>
                      <a:pt x="71" y="524"/>
                      <a:pt x="104" y="524"/>
                    </a:cubicBezTo>
                    <a:cubicBezTo>
                      <a:pt x="115" y="524"/>
                      <a:pt x="126" y="521"/>
                      <a:pt x="137" y="516"/>
                    </a:cubicBezTo>
                    <a:cubicBezTo>
                      <a:pt x="531" y="312"/>
                      <a:pt x="918" y="244"/>
                      <a:pt x="1259" y="244"/>
                    </a:cubicBezTo>
                    <a:cubicBezTo>
                      <a:pt x="1954" y="244"/>
                      <a:pt x="2461" y="527"/>
                      <a:pt x="2468" y="527"/>
                    </a:cubicBezTo>
                    <a:cubicBezTo>
                      <a:pt x="2479" y="537"/>
                      <a:pt x="2489" y="537"/>
                      <a:pt x="2510" y="537"/>
                    </a:cubicBezTo>
                    <a:cubicBezTo>
                      <a:pt x="2542" y="537"/>
                      <a:pt x="2573" y="506"/>
                      <a:pt x="2594" y="464"/>
                    </a:cubicBezTo>
                    <a:cubicBezTo>
                      <a:pt x="2615" y="411"/>
                      <a:pt x="2594" y="338"/>
                      <a:pt x="2552" y="317"/>
                    </a:cubicBezTo>
                    <a:cubicBezTo>
                      <a:pt x="2524" y="296"/>
                      <a:pt x="2003" y="0"/>
                      <a:pt x="1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3"/>
              <p:cNvSpPr/>
              <p:nvPr/>
            </p:nvSpPr>
            <p:spPr>
              <a:xfrm>
                <a:off x="12311000" y="3235125"/>
                <a:ext cx="292725" cy="317675"/>
              </a:xfrm>
              <a:custGeom>
                <a:rect b="b" l="l" r="r" t="t"/>
                <a:pathLst>
                  <a:path extrusionOk="0" h="12707" w="11709">
                    <a:moveTo>
                      <a:pt x="10784" y="0"/>
                    </a:moveTo>
                    <a:cubicBezTo>
                      <a:pt x="10217" y="326"/>
                      <a:pt x="9209" y="819"/>
                      <a:pt x="7498" y="1355"/>
                    </a:cubicBezTo>
                    <a:cubicBezTo>
                      <a:pt x="5545" y="1975"/>
                      <a:pt x="3487" y="2154"/>
                      <a:pt x="2227" y="2206"/>
                    </a:cubicBezTo>
                    <a:cubicBezTo>
                      <a:pt x="1996" y="2700"/>
                      <a:pt x="1723" y="3214"/>
                      <a:pt x="1397" y="3708"/>
                    </a:cubicBezTo>
                    <a:cubicBezTo>
                      <a:pt x="1765" y="4600"/>
                      <a:pt x="2122" y="5976"/>
                      <a:pt x="1807" y="7456"/>
                    </a:cubicBezTo>
                    <a:cubicBezTo>
                      <a:pt x="1450" y="9126"/>
                      <a:pt x="767" y="10018"/>
                      <a:pt x="1" y="10659"/>
                    </a:cubicBezTo>
                    <a:lnTo>
                      <a:pt x="3098" y="11247"/>
                    </a:lnTo>
                    <a:cubicBezTo>
                      <a:pt x="3046" y="9871"/>
                      <a:pt x="2983" y="7278"/>
                      <a:pt x="3130" y="5755"/>
                    </a:cubicBezTo>
                    <a:cubicBezTo>
                      <a:pt x="3130" y="5755"/>
                      <a:pt x="4117" y="9693"/>
                      <a:pt x="4936" y="11593"/>
                    </a:cubicBezTo>
                    <a:lnTo>
                      <a:pt x="7676" y="12108"/>
                    </a:lnTo>
                    <a:cubicBezTo>
                      <a:pt x="7739" y="11026"/>
                      <a:pt x="7876" y="7761"/>
                      <a:pt x="7529" y="5535"/>
                    </a:cubicBezTo>
                    <a:lnTo>
                      <a:pt x="8443" y="5535"/>
                    </a:lnTo>
                    <a:cubicBezTo>
                      <a:pt x="8443" y="5535"/>
                      <a:pt x="9230" y="9640"/>
                      <a:pt x="8926" y="12349"/>
                    </a:cubicBezTo>
                    <a:lnTo>
                      <a:pt x="10826" y="12706"/>
                    </a:lnTo>
                    <a:cubicBezTo>
                      <a:pt x="10826" y="12706"/>
                      <a:pt x="11425" y="11215"/>
                      <a:pt x="11603" y="6585"/>
                    </a:cubicBezTo>
                    <a:cubicBezTo>
                      <a:pt x="11708" y="3781"/>
                      <a:pt x="11204" y="1429"/>
                      <a:pt x="107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3"/>
              <p:cNvSpPr/>
              <p:nvPr/>
            </p:nvSpPr>
            <p:spPr>
              <a:xfrm>
                <a:off x="12260325" y="3327800"/>
                <a:ext cx="103725" cy="173825"/>
              </a:xfrm>
              <a:custGeom>
                <a:rect b="b" l="l" r="r" t="t"/>
                <a:pathLst>
                  <a:path extrusionOk="0" h="6953" w="4149">
                    <a:moveTo>
                      <a:pt x="3424" y="1"/>
                    </a:moveTo>
                    <a:cubicBezTo>
                      <a:pt x="3151" y="410"/>
                      <a:pt x="2847" y="799"/>
                      <a:pt x="2500" y="1124"/>
                    </a:cubicBezTo>
                    <a:cubicBezTo>
                      <a:pt x="799" y="2773"/>
                      <a:pt x="0" y="6563"/>
                      <a:pt x="0" y="6563"/>
                    </a:cubicBezTo>
                    <a:lnTo>
                      <a:pt x="2028" y="6952"/>
                    </a:lnTo>
                    <a:cubicBezTo>
                      <a:pt x="2794" y="6311"/>
                      <a:pt x="3477" y="5419"/>
                      <a:pt x="3834" y="3749"/>
                    </a:cubicBezTo>
                    <a:cubicBezTo>
                      <a:pt x="4149" y="2269"/>
                      <a:pt x="3792" y="893"/>
                      <a:pt x="34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3"/>
              <p:cNvSpPr/>
              <p:nvPr/>
            </p:nvSpPr>
            <p:spPr>
              <a:xfrm>
                <a:off x="12366650" y="3198125"/>
                <a:ext cx="213975" cy="92150"/>
              </a:xfrm>
              <a:custGeom>
                <a:rect b="b" l="l" r="r" t="t"/>
                <a:pathLst>
                  <a:path extrusionOk="0" h="3686" w="8559">
                    <a:moveTo>
                      <a:pt x="8044" y="0"/>
                    </a:moveTo>
                    <a:lnTo>
                      <a:pt x="820" y="1480"/>
                    </a:lnTo>
                    <a:cubicBezTo>
                      <a:pt x="820" y="1480"/>
                      <a:pt x="547" y="2499"/>
                      <a:pt x="1" y="3686"/>
                    </a:cubicBezTo>
                    <a:cubicBezTo>
                      <a:pt x="1261" y="3634"/>
                      <a:pt x="3319" y="3455"/>
                      <a:pt x="5272" y="2835"/>
                    </a:cubicBezTo>
                    <a:cubicBezTo>
                      <a:pt x="6983" y="2299"/>
                      <a:pt x="7991" y="1806"/>
                      <a:pt x="8558" y="1480"/>
                    </a:cubicBezTo>
                    <a:cubicBezTo>
                      <a:pt x="8285" y="535"/>
                      <a:pt x="8044" y="0"/>
                      <a:pt x="80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3"/>
              <p:cNvSpPr/>
              <p:nvPr/>
            </p:nvSpPr>
            <p:spPr>
              <a:xfrm>
                <a:off x="12385550" y="3378975"/>
                <a:ext cx="48850" cy="146000"/>
              </a:xfrm>
              <a:custGeom>
                <a:rect b="b" l="l" r="r" t="t"/>
                <a:pathLst>
                  <a:path extrusionOk="0" h="5840" w="1954">
                    <a:moveTo>
                      <a:pt x="148" y="1"/>
                    </a:moveTo>
                    <a:cubicBezTo>
                      <a:pt x="1" y="1524"/>
                      <a:pt x="64" y="4107"/>
                      <a:pt x="116" y="5493"/>
                    </a:cubicBezTo>
                    <a:lnTo>
                      <a:pt x="1954" y="5839"/>
                    </a:lnTo>
                    <a:cubicBezTo>
                      <a:pt x="1135" y="3939"/>
                      <a:pt x="148"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p:nvPr/>
            </p:nvSpPr>
            <p:spPr>
              <a:xfrm>
                <a:off x="12499225" y="3373475"/>
                <a:ext cx="42550" cy="170400"/>
              </a:xfrm>
              <a:custGeom>
                <a:rect b="b" l="l" r="r" t="t"/>
                <a:pathLst>
                  <a:path extrusionOk="0" h="6816" w="1702">
                    <a:moveTo>
                      <a:pt x="0" y="1"/>
                    </a:moveTo>
                    <a:cubicBezTo>
                      <a:pt x="347" y="2227"/>
                      <a:pt x="210" y="5492"/>
                      <a:pt x="147" y="6574"/>
                    </a:cubicBezTo>
                    <a:lnTo>
                      <a:pt x="1397" y="6815"/>
                    </a:lnTo>
                    <a:cubicBezTo>
                      <a:pt x="1701" y="4106"/>
                      <a:pt x="914" y="1"/>
                      <a:pt x="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12144300" y="3341950"/>
                <a:ext cx="106075" cy="139725"/>
              </a:xfrm>
              <a:custGeom>
                <a:rect b="b" l="l" r="r" t="t"/>
                <a:pathLst>
                  <a:path extrusionOk="0" h="5589" w="4243">
                    <a:moveTo>
                      <a:pt x="3375" y="1"/>
                    </a:moveTo>
                    <a:cubicBezTo>
                      <a:pt x="2833" y="1"/>
                      <a:pt x="2562" y="1262"/>
                      <a:pt x="2562" y="1262"/>
                    </a:cubicBezTo>
                    <a:cubicBezTo>
                      <a:pt x="2562" y="1262"/>
                      <a:pt x="2440" y="518"/>
                      <a:pt x="1900" y="518"/>
                    </a:cubicBezTo>
                    <a:cubicBezTo>
                      <a:pt x="1808" y="518"/>
                      <a:pt x="1704" y="539"/>
                      <a:pt x="1586" y="590"/>
                    </a:cubicBezTo>
                    <a:cubicBezTo>
                      <a:pt x="777" y="947"/>
                      <a:pt x="1586" y="2795"/>
                      <a:pt x="1586" y="2795"/>
                    </a:cubicBezTo>
                    <a:cubicBezTo>
                      <a:pt x="1586" y="2795"/>
                      <a:pt x="1210" y="2276"/>
                      <a:pt x="835" y="2276"/>
                    </a:cubicBezTo>
                    <a:cubicBezTo>
                      <a:pt x="702" y="2276"/>
                      <a:pt x="568" y="2342"/>
                      <a:pt x="452" y="2522"/>
                    </a:cubicBezTo>
                    <a:cubicBezTo>
                      <a:pt x="0" y="3204"/>
                      <a:pt x="1145" y="4832"/>
                      <a:pt x="1145" y="4832"/>
                    </a:cubicBezTo>
                    <a:lnTo>
                      <a:pt x="3864" y="5588"/>
                    </a:lnTo>
                    <a:cubicBezTo>
                      <a:pt x="3864" y="5588"/>
                      <a:pt x="3192" y="4590"/>
                      <a:pt x="3287" y="2963"/>
                    </a:cubicBezTo>
                    <a:cubicBezTo>
                      <a:pt x="3381" y="1335"/>
                      <a:pt x="4242" y="422"/>
                      <a:pt x="3570" y="54"/>
                    </a:cubicBezTo>
                    <a:cubicBezTo>
                      <a:pt x="3502" y="17"/>
                      <a:pt x="3436" y="1"/>
                      <a:pt x="33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12543325" y="2925825"/>
                <a:ext cx="124450" cy="194350"/>
              </a:xfrm>
              <a:custGeom>
                <a:rect b="b" l="l" r="r" t="t"/>
                <a:pathLst>
                  <a:path extrusionOk="0" h="7774" w="4978">
                    <a:moveTo>
                      <a:pt x="700" y="1"/>
                    </a:moveTo>
                    <a:cubicBezTo>
                      <a:pt x="227" y="1"/>
                      <a:pt x="0" y="234"/>
                      <a:pt x="0" y="234"/>
                    </a:cubicBezTo>
                    <a:lnTo>
                      <a:pt x="3770" y="7773"/>
                    </a:lnTo>
                    <a:cubicBezTo>
                      <a:pt x="3770" y="7773"/>
                      <a:pt x="4978" y="7080"/>
                      <a:pt x="4926" y="5768"/>
                    </a:cubicBezTo>
                    <a:cubicBezTo>
                      <a:pt x="4873" y="4466"/>
                      <a:pt x="4180" y="2208"/>
                      <a:pt x="2489" y="822"/>
                    </a:cubicBezTo>
                    <a:cubicBezTo>
                      <a:pt x="1701" y="175"/>
                      <a:pt x="1109" y="1"/>
                      <a:pt x="7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3"/>
              <p:cNvSpPr/>
              <p:nvPr/>
            </p:nvSpPr>
            <p:spPr>
              <a:xfrm>
                <a:off x="12486100" y="2907500"/>
                <a:ext cx="151500" cy="159400"/>
              </a:xfrm>
              <a:custGeom>
                <a:rect b="b" l="l" r="r" t="t"/>
                <a:pathLst>
                  <a:path extrusionOk="0" h="6376" w="6060">
                    <a:moveTo>
                      <a:pt x="0" y="0"/>
                    </a:moveTo>
                    <a:lnTo>
                      <a:pt x="0" y="0"/>
                    </a:lnTo>
                    <a:cubicBezTo>
                      <a:pt x="357" y="1440"/>
                      <a:pt x="1124" y="3981"/>
                      <a:pt x="2415" y="5241"/>
                    </a:cubicBezTo>
                    <a:cubicBezTo>
                      <a:pt x="3352" y="6148"/>
                      <a:pt x="4394" y="6376"/>
                      <a:pt x="5202" y="6376"/>
                    </a:cubicBezTo>
                    <a:cubicBezTo>
                      <a:pt x="5536" y="6376"/>
                      <a:pt x="5829" y="6337"/>
                      <a:pt x="6059" y="6291"/>
                    </a:cubicBezTo>
                    <a:cubicBezTo>
                      <a:pt x="5671" y="4674"/>
                      <a:pt x="4935" y="3340"/>
                      <a:pt x="3822" y="1975"/>
                    </a:cubicBezTo>
                    <a:cubicBezTo>
                      <a:pt x="2762" y="662"/>
                      <a:pt x="1901" y="1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3"/>
              <p:cNvSpPr/>
              <p:nvPr/>
            </p:nvSpPr>
            <p:spPr>
              <a:xfrm>
                <a:off x="12280800" y="2907475"/>
                <a:ext cx="369125" cy="345975"/>
              </a:xfrm>
              <a:custGeom>
                <a:rect b="b" l="l" r="r" t="t"/>
                <a:pathLst>
                  <a:path extrusionOk="0" h="13839" w="14765">
                    <a:moveTo>
                      <a:pt x="8079" y="0"/>
                    </a:moveTo>
                    <a:cubicBezTo>
                      <a:pt x="7574" y="0"/>
                      <a:pt x="6998" y="51"/>
                      <a:pt x="6333" y="138"/>
                    </a:cubicBezTo>
                    <a:cubicBezTo>
                      <a:pt x="6049" y="180"/>
                      <a:pt x="5787" y="222"/>
                      <a:pt x="5524" y="264"/>
                    </a:cubicBezTo>
                    <a:cubicBezTo>
                      <a:pt x="5986" y="1188"/>
                      <a:pt x="6616" y="2669"/>
                      <a:pt x="6774" y="4160"/>
                    </a:cubicBezTo>
                    <a:cubicBezTo>
                      <a:pt x="7026" y="6565"/>
                      <a:pt x="6364" y="7342"/>
                      <a:pt x="4684" y="8686"/>
                    </a:cubicBezTo>
                    <a:cubicBezTo>
                      <a:pt x="3319" y="9788"/>
                      <a:pt x="1828" y="10376"/>
                      <a:pt x="1" y="10376"/>
                    </a:cubicBezTo>
                    <a:cubicBezTo>
                      <a:pt x="32" y="10796"/>
                      <a:pt x="85" y="11132"/>
                      <a:pt x="179" y="11353"/>
                    </a:cubicBezTo>
                    <a:cubicBezTo>
                      <a:pt x="575" y="12256"/>
                      <a:pt x="2463" y="13838"/>
                      <a:pt x="5568" y="13838"/>
                    </a:cubicBezTo>
                    <a:cubicBezTo>
                      <a:pt x="6582" y="13838"/>
                      <a:pt x="7725" y="13670"/>
                      <a:pt x="8989" y="13253"/>
                    </a:cubicBezTo>
                    <a:cubicBezTo>
                      <a:pt x="14124" y="11573"/>
                      <a:pt x="14765" y="9631"/>
                      <a:pt x="14482" y="7447"/>
                    </a:cubicBezTo>
                    <a:cubicBezTo>
                      <a:pt x="14429" y="7048"/>
                      <a:pt x="14355" y="6670"/>
                      <a:pt x="14271" y="6292"/>
                    </a:cubicBezTo>
                    <a:cubicBezTo>
                      <a:pt x="14041" y="6338"/>
                      <a:pt x="13748" y="6377"/>
                      <a:pt x="13414" y="6377"/>
                    </a:cubicBezTo>
                    <a:cubicBezTo>
                      <a:pt x="12606" y="6377"/>
                      <a:pt x="11564" y="6149"/>
                      <a:pt x="10627" y="5242"/>
                    </a:cubicBezTo>
                    <a:cubicBezTo>
                      <a:pt x="9336" y="3982"/>
                      <a:pt x="8569" y="1441"/>
                      <a:pt x="8212" y="1"/>
                    </a:cubicBezTo>
                    <a:cubicBezTo>
                      <a:pt x="8168" y="1"/>
                      <a:pt x="8124" y="0"/>
                      <a:pt x="80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3"/>
              <p:cNvSpPr/>
              <p:nvPr/>
            </p:nvSpPr>
            <p:spPr>
              <a:xfrm>
                <a:off x="12277400" y="2914075"/>
                <a:ext cx="179050" cy="252825"/>
              </a:xfrm>
              <a:custGeom>
                <a:rect b="b" l="l" r="r" t="t"/>
                <a:pathLst>
                  <a:path extrusionOk="0" h="10113" w="7162">
                    <a:moveTo>
                      <a:pt x="5660" y="0"/>
                    </a:moveTo>
                    <a:cubicBezTo>
                      <a:pt x="3203" y="441"/>
                      <a:pt x="1576" y="1292"/>
                      <a:pt x="1009" y="2972"/>
                    </a:cubicBezTo>
                    <a:cubicBezTo>
                      <a:pt x="504" y="4505"/>
                      <a:pt x="0" y="8180"/>
                      <a:pt x="137" y="10112"/>
                    </a:cubicBezTo>
                    <a:cubicBezTo>
                      <a:pt x="1964" y="10112"/>
                      <a:pt x="3455" y="9524"/>
                      <a:pt x="4820" y="8422"/>
                    </a:cubicBezTo>
                    <a:cubicBezTo>
                      <a:pt x="6500" y="7078"/>
                      <a:pt x="7162" y="6301"/>
                      <a:pt x="6910" y="3896"/>
                    </a:cubicBezTo>
                    <a:cubicBezTo>
                      <a:pt x="6752" y="2405"/>
                      <a:pt x="6122" y="924"/>
                      <a:pt x="56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3"/>
              <p:cNvSpPr/>
              <p:nvPr/>
            </p:nvSpPr>
            <p:spPr>
              <a:xfrm>
                <a:off x="12254250" y="3019225"/>
                <a:ext cx="32850" cy="29325"/>
              </a:xfrm>
              <a:custGeom>
                <a:rect b="b" l="l" r="r" t="t"/>
                <a:pathLst>
                  <a:path extrusionOk="0" h="1173" w="1314">
                    <a:moveTo>
                      <a:pt x="828" y="0"/>
                    </a:moveTo>
                    <a:cubicBezTo>
                      <a:pt x="421" y="0"/>
                      <a:pt x="0" y="963"/>
                      <a:pt x="412" y="1150"/>
                    </a:cubicBezTo>
                    <a:cubicBezTo>
                      <a:pt x="445" y="1165"/>
                      <a:pt x="479" y="1172"/>
                      <a:pt x="513" y="1172"/>
                    </a:cubicBezTo>
                    <a:cubicBezTo>
                      <a:pt x="915" y="1172"/>
                      <a:pt x="1313" y="161"/>
                      <a:pt x="916" y="16"/>
                    </a:cubicBezTo>
                    <a:cubicBezTo>
                      <a:pt x="887" y="5"/>
                      <a:pt x="858" y="0"/>
                      <a:pt x="8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3"/>
              <p:cNvSpPr/>
              <p:nvPr/>
            </p:nvSpPr>
            <p:spPr>
              <a:xfrm>
                <a:off x="12232175" y="3059300"/>
                <a:ext cx="42100" cy="93525"/>
              </a:xfrm>
              <a:custGeom>
                <a:rect b="b" l="l" r="r" t="t"/>
                <a:pathLst>
                  <a:path extrusionOk="0" h="3741" w="1684">
                    <a:moveTo>
                      <a:pt x="1128" y="0"/>
                    </a:moveTo>
                    <a:cubicBezTo>
                      <a:pt x="718" y="0"/>
                      <a:pt x="334" y="715"/>
                      <a:pt x="171" y="1878"/>
                    </a:cubicBezTo>
                    <a:cubicBezTo>
                      <a:pt x="0" y="3092"/>
                      <a:pt x="242" y="3740"/>
                      <a:pt x="622" y="3740"/>
                    </a:cubicBezTo>
                    <a:cubicBezTo>
                      <a:pt x="639" y="3740"/>
                      <a:pt x="657" y="3739"/>
                      <a:pt x="675" y="3736"/>
                    </a:cubicBezTo>
                    <a:cubicBezTo>
                      <a:pt x="1084" y="3673"/>
                      <a:pt x="1168" y="3148"/>
                      <a:pt x="1242" y="2119"/>
                    </a:cubicBezTo>
                    <a:cubicBezTo>
                      <a:pt x="1305" y="1090"/>
                      <a:pt x="1683" y="177"/>
                      <a:pt x="1242" y="19"/>
                    </a:cubicBezTo>
                    <a:cubicBezTo>
                      <a:pt x="1204" y="6"/>
                      <a:pt x="1166" y="0"/>
                      <a:pt x="11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3"/>
              <p:cNvSpPr/>
              <p:nvPr/>
            </p:nvSpPr>
            <p:spPr>
              <a:xfrm>
                <a:off x="12203100" y="2973350"/>
                <a:ext cx="136275" cy="207750"/>
              </a:xfrm>
              <a:custGeom>
                <a:rect b="b" l="l" r="r" t="t"/>
                <a:pathLst>
                  <a:path extrusionOk="0" h="8310" w="5451">
                    <a:moveTo>
                      <a:pt x="3997" y="1"/>
                    </a:moveTo>
                    <a:cubicBezTo>
                      <a:pt x="2910" y="1"/>
                      <a:pt x="1695" y="1775"/>
                      <a:pt x="1113" y="3300"/>
                    </a:cubicBezTo>
                    <a:cubicBezTo>
                      <a:pt x="515" y="4896"/>
                      <a:pt x="0" y="6754"/>
                      <a:pt x="987" y="7615"/>
                    </a:cubicBezTo>
                    <a:cubicBezTo>
                      <a:pt x="1503" y="8060"/>
                      <a:pt x="2260" y="8309"/>
                      <a:pt x="2960" y="8309"/>
                    </a:cubicBezTo>
                    <a:cubicBezTo>
                      <a:pt x="3614" y="8309"/>
                      <a:pt x="4217" y="8092"/>
                      <a:pt x="4527" y="7615"/>
                    </a:cubicBezTo>
                    <a:cubicBezTo>
                      <a:pt x="5157" y="6628"/>
                      <a:pt x="5451" y="4444"/>
                      <a:pt x="5146" y="3090"/>
                    </a:cubicBezTo>
                    <a:cubicBezTo>
                      <a:pt x="4831" y="1725"/>
                      <a:pt x="5346" y="202"/>
                      <a:pt x="4149" y="13"/>
                    </a:cubicBezTo>
                    <a:cubicBezTo>
                      <a:pt x="4098" y="5"/>
                      <a:pt x="4048" y="1"/>
                      <a:pt x="39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3"/>
              <p:cNvSpPr/>
              <p:nvPr/>
            </p:nvSpPr>
            <p:spPr>
              <a:xfrm>
                <a:off x="12493200" y="3157225"/>
                <a:ext cx="74575" cy="26000"/>
              </a:xfrm>
              <a:custGeom>
                <a:rect b="b" l="l" r="r" t="t"/>
                <a:pathLst>
                  <a:path extrusionOk="0" h="1040" w="2983">
                    <a:moveTo>
                      <a:pt x="1441" y="1"/>
                    </a:moveTo>
                    <a:cubicBezTo>
                      <a:pt x="883" y="1"/>
                      <a:pt x="383" y="174"/>
                      <a:pt x="0" y="365"/>
                    </a:cubicBezTo>
                    <a:cubicBezTo>
                      <a:pt x="330" y="724"/>
                      <a:pt x="829" y="1040"/>
                      <a:pt x="1567" y="1040"/>
                    </a:cubicBezTo>
                    <a:cubicBezTo>
                      <a:pt x="1650" y="1040"/>
                      <a:pt x="1737" y="1036"/>
                      <a:pt x="1827" y="1027"/>
                    </a:cubicBezTo>
                    <a:cubicBezTo>
                      <a:pt x="2362" y="985"/>
                      <a:pt x="2730" y="775"/>
                      <a:pt x="2982" y="491"/>
                    </a:cubicBezTo>
                    <a:cubicBezTo>
                      <a:pt x="2451" y="131"/>
                      <a:pt x="1924" y="1"/>
                      <a:pt x="1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3"/>
              <p:cNvSpPr/>
              <p:nvPr/>
            </p:nvSpPr>
            <p:spPr>
              <a:xfrm>
                <a:off x="12478225" y="3115425"/>
                <a:ext cx="107650" cy="54100"/>
              </a:xfrm>
              <a:custGeom>
                <a:rect b="b" l="l" r="r" t="t"/>
                <a:pathLst>
                  <a:path extrusionOk="0" h="2164" w="4306">
                    <a:moveTo>
                      <a:pt x="4116" y="0"/>
                    </a:moveTo>
                    <a:cubicBezTo>
                      <a:pt x="4116" y="0"/>
                      <a:pt x="3711" y="559"/>
                      <a:pt x="3088" y="559"/>
                    </a:cubicBezTo>
                    <a:cubicBezTo>
                      <a:pt x="2819" y="559"/>
                      <a:pt x="2509" y="455"/>
                      <a:pt x="2174" y="158"/>
                    </a:cubicBezTo>
                    <a:cubicBezTo>
                      <a:pt x="2174" y="158"/>
                      <a:pt x="2142" y="851"/>
                      <a:pt x="1313" y="1113"/>
                    </a:cubicBezTo>
                    <a:cubicBezTo>
                      <a:pt x="1139" y="1165"/>
                      <a:pt x="981" y="1186"/>
                      <a:pt x="840" y="1186"/>
                    </a:cubicBezTo>
                    <a:cubicBezTo>
                      <a:pt x="298" y="1186"/>
                      <a:pt x="0" y="882"/>
                      <a:pt x="0" y="882"/>
                    </a:cubicBezTo>
                    <a:lnTo>
                      <a:pt x="0" y="882"/>
                    </a:lnTo>
                    <a:cubicBezTo>
                      <a:pt x="0" y="882"/>
                      <a:pt x="126" y="1512"/>
                      <a:pt x="599" y="2037"/>
                    </a:cubicBezTo>
                    <a:cubicBezTo>
                      <a:pt x="982" y="1846"/>
                      <a:pt x="1482" y="1673"/>
                      <a:pt x="2040" y="1673"/>
                    </a:cubicBezTo>
                    <a:cubicBezTo>
                      <a:pt x="2523" y="1673"/>
                      <a:pt x="3050" y="1803"/>
                      <a:pt x="3581" y="2163"/>
                    </a:cubicBezTo>
                    <a:cubicBezTo>
                      <a:pt x="4305" y="1376"/>
                      <a:pt x="4116" y="0"/>
                      <a:pt x="4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3"/>
              <p:cNvSpPr/>
              <p:nvPr/>
            </p:nvSpPr>
            <p:spPr>
              <a:xfrm>
                <a:off x="12395750" y="3019550"/>
                <a:ext cx="46900" cy="47675"/>
              </a:xfrm>
              <a:custGeom>
                <a:rect b="b" l="l" r="r" t="t"/>
                <a:pathLst>
                  <a:path extrusionOk="0" h="1907" w="1876">
                    <a:moveTo>
                      <a:pt x="675" y="1"/>
                    </a:moveTo>
                    <a:cubicBezTo>
                      <a:pt x="647" y="1"/>
                      <a:pt x="618" y="5"/>
                      <a:pt x="590" y="13"/>
                    </a:cubicBezTo>
                    <a:cubicBezTo>
                      <a:pt x="0" y="183"/>
                      <a:pt x="229" y="1906"/>
                      <a:pt x="969" y="1906"/>
                    </a:cubicBezTo>
                    <a:cubicBezTo>
                      <a:pt x="1006" y="1906"/>
                      <a:pt x="1044" y="1902"/>
                      <a:pt x="1084" y="1893"/>
                    </a:cubicBezTo>
                    <a:cubicBezTo>
                      <a:pt x="1876" y="1722"/>
                      <a:pt x="1279" y="1"/>
                      <a:pt x="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12535550" y="2987050"/>
                <a:ext cx="40850" cy="41500"/>
              </a:xfrm>
              <a:custGeom>
                <a:rect b="b" l="l" r="r" t="t"/>
                <a:pathLst>
                  <a:path extrusionOk="0" h="1660" w="1634">
                    <a:moveTo>
                      <a:pt x="595" y="0"/>
                    </a:moveTo>
                    <a:cubicBezTo>
                      <a:pt x="570" y="0"/>
                      <a:pt x="546" y="4"/>
                      <a:pt x="521" y="11"/>
                    </a:cubicBezTo>
                    <a:cubicBezTo>
                      <a:pt x="0" y="161"/>
                      <a:pt x="206" y="1660"/>
                      <a:pt x="846" y="1660"/>
                    </a:cubicBezTo>
                    <a:cubicBezTo>
                      <a:pt x="877" y="1660"/>
                      <a:pt x="909" y="1656"/>
                      <a:pt x="941" y="1649"/>
                    </a:cubicBezTo>
                    <a:cubicBezTo>
                      <a:pt x="1633" y="1499"/>
                      <a:pt x="1110" y="0"/>
                      <a:pt x="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12480075" y="3050425"/>
                <a:ext cx="78775" cy="52775"/>
              </a:xfrm>
              <a:custGeom>
                <a:rect b="b" l="l" r="r" t="t"/>
                <a:pathLst>
                  <a:path extrusionOk="0" h="2111" w="3151">
                    <a:moveTo>
                      <a:pt x="2138" y="1"/>
                    </a:moveTo>
                    <a:cubicBezTo>
                      <a:pt x="1927" y="1"/>
                      <a:pt x="1680" y="32"/>
                      <a:pt x="1396" y="101"/>
                    </a:cubicBezTo>
                    <a:cubicBezTo>
                      <a:pt x="409" y="343"/>
                      <a:pt x="0" y="878"/>
                      <a:pt x="63" y="1193"/>
                    </a:cubicBezTo>
                    <a:cubicBezTo>
                      <a:pt x="121" y="1483"/>
                      <a:pt x="1033" y="2111"/>
                      <a:pt x="1734" y="2111"/>
                    </a:cubicBezTo>
                    <a:cubicBezTo>
                      <a:pt x="1795" y="2111"/>
                      <a:pt x="1854" y="2106"/>
                      <a:pt x="1911" y="2096"/>
                    </a:cubicBezTo>
                    <a:cubicBezTo>
                      <a:pt x="2635" y="1970"/>
                      <a:pt x="3150" y="490"/>
                      <a:pt x="2908" y="248"/>
                    </a:cubicBezTo>
                    <a:cubicBezTo>
                      <a:pt x="2762" y="95"/>
                      <a:pt x="2505" y="1"/>
                      <a:pt x="2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3"/>
              <p:cNvSpPr/>
              <p:nvPr/>
            </p:nvSpPr>
            <p:spPr>
              <a:xfrm>
                <a:off x="12487400" y="3062475"/>
                <a:ext cx="36625" cy="23025"/>
              </a:xfrm>
              <a:custGeom>
                <a:rect b="b" l="l" r="r" t="t"/>
                <a:pathLst>
                  <a:path extrusionOk="0" h="921" w="1465">
                    <a:moveTo>
                      <a:pt x="987" y="1"/>
                    </a:moveTo>
                    <a:cubicBezTo>
                      <a:pt x="592" y="1"/>
                      <a:pt x="0" y="494"/>
                      <a:pt x="211" y="806"/>
                    </a:cubicBezTo>
                    <a:cubicBezTo>
                      <a:pt x="266" y="886"/>
                      <a:pt x="352" y="920"/>
                      <a:pt x="452" y="920"/>
                    </a:cubicBezTo>
                    <a:cubicBezTo>
                      <a:pt x="849" y="920"/>
                      <a:pt x="1464" y="387"/>
                      <a:pt x="1229" y="102"/>
                    </a:cubicBezTo>
                    <a:cubicBezTo>
                      <a:pt x="1171" y="31"/>
                      <a:pt x="1085" y="1"/>
                      <a:pt x="9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3"/>
              <p:cNvSpPr/>
              <p:nvPr/>
            </p:nvSpPr>
            <p:spPr>
              <a:xfrm>
                <a:off x="12122250" y="3558300"/>
                <a:ext cx="554725" cy="188225"/>
              </a:xfrm>
              <a:custGeom>
                <a:rect b="b" l="l" r="r" t="t"/>
                <a:pathLst>
                  <a:path extrusionOk="0" h="7529" w="22189">
                    <a:moveTo>
                      <a:pt x="0" y="0"/>
                    </a:moveTo>
                    <a:lnTo>
                      <a:pt x="0" y="1985"/>
                    </a:lnTo>
                    <a:lnTo>
                      <a:pt x="19311" y="7529"/>
                    </a:lnTo>
                    <a:lnTo>
                      <a:pt x="22189" y="3907"/>
                    </a:lnTo>
                    <a:lnTo>
                      <a:pt x="22189" y="714"/>
                    </a:lnTo>
                    <a:lnTo>
                      <a:pt x="18649" y="5167"/>
                    </a:lnTo>
                    <a:lnTo>
                      <a:pt x="0" y="0"/>
                    </a:lnTo>
                    <a:close/>
                  </a:path>
                </a:pathLst>
              </a:custGeom>
              <a:solidFill>
                <a:srgbClr val="C5D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3"/>
              <p:cNvSpPr/>
              <p:nvPr/>
            </p:nvSpPr>
            <p:spPr>
              <a:xfrm>
                <a:off x="12122250" y="3607900"/>
                <a:ext cx="554725" cy="280925"/>
              </a:xfrm>
              <a:custGeom>
                <a:rect b="b" l="l" r="r" t="t"/>
                <a:pathLst>
                  <a:path extrusionOk="0" h="11237" w="22189">
                    <a:moveTo>
                      <a:pt x="0" y="1"/>
                    </a:moveTo>
                    <a:lnTo>
                      <a:pt x="0" y="5010"/>
                    </a:lnTo>
                    <a:lnTo>
                      <a:pt x="22189" y="11236"/>
                    </a:lnTo>
                    <a:lnTo>
                      <a:pt x="22189" y="1923"/>
                    </a:lnTo>
                    <a:lnTo>
                      <a:pt x="19311" y="55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3"/>
              <p:cNvSpPr/>
              <p:nvPr/>
            </p:nvSpPr>
            <p:spPr>
              <a:xfrm>
                <a:off x="12676950" y="3558300"/>
                <a:ext cx="554475" cy="188225"/>
              </a:xfrm>
              <a:custGeom>
                <a:rect b="b" l="l" r="r" t="t"/>
                <a:pathLst>
                  <a:path extrusionOk="0" h="7529" w="22179">
                    <a:moveTo>
                      <a:pt x="22178" y="0"/>
                    </a:moveTo>
                    <a:lnTo>
                      <a:pt x="3539" y="5167"/>
                    </a:lnTo>
                    <a:lnTo>
                      <a:pt x="1" y="714"/>
                    </a:lnTo>
                    <a:lnTo>
                      <a:pt x="1" y="3907"/>
                    </a:lnTo>
                    <a:lnTo>
                      <a:pt x="2867" y="7529"/>
                    </a:lnTo>
                    <a:lnTo>
                      <a:pt x="22178" y="1985"/>
                    </a:lnTo>
                    <a:lnTo>
                      <a:pt x="22178" y="0"/>
                    </a:lnTo>
                    <a:close/>
                  </a:path>
                </a:pathLst>
              </a:custGeom>
              <a:solidFill>
                <a:srgbClr val="C5D2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3"/>
              <p:cNvSpPr/>
              <p:nvPr/>
            </p:nvSpPr>
            <p:spPr>
              <a:xfrm>
                <a:off x="12676950" y="3607900"/>
                <a:ext cx="554475" cy="280925"/>
              </a:xfrm>
              <a:custGeom>
                <a:rect b="b" l="l" r="r" t="t"/>
                <a:pathLst>
                  <a:path extrusionOk="0" h="11237" w="22179">
                    <a:moveTo>
                      <a:pt x="22178" y="1"/>
                    </a:moveTo>
                    <a:lnTo>
                      <a:pt x="2867" y="5545"/>
                    </a:lnTo>
                    <a:lnTo>
                      <a:pt x="1" y="1923"/>
                    </a:lnTo>
                    <a:lnTo>
                      <a:pt x="1" y="11236"/>
                    </a:lnTo>
                    <a:lnTo>
                      <a:pt x="22178" y="5010"/>
                    </a:lnTo>
                    <a:lnTo>
                      <a:pt x="221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3"/>
              <p:cNvSpPr/>
              <p:nvPr/>
            </p:nvSpPr>
            <p:spPr>
              <a:xfrm>
                <a:off x="12053450" y="3440950"/>
                <a:ext cx="623525" cy="246525"/>
              </a:xfrm>
              <a:custGeom>
                <a:rect b="b" l="l" r="r" t="t"/>
                <a:pathLst>
                  <a:path extrusionOk="0" h="9861" w="24941">
                    <a:moveTo>
                      <a:pt x="2752" y="0"/>
                    </a:moveTo>
                    <a:lnTo>
                      <a:pt x="1" y="3938"/>
                    </a:lnTo>
                    <a:lnTo>
                      <a:pt x="21401" y="9861"/>
                    </a:lnTo>
                    <a:lnTo>
                      <a:pt x="24941" y="5408"/>
                    </a:lnTo>
                    <a:lnTo>
                      <a:pt x="27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
              <p:cNvSpPr/>
              <p:nvPr/>
            </p:nvSpPr>
            <p:spPr>
              <a:xfrm>
                <a:off x="12676950" y="3440950"/>
                <a:ext cx="623250" cy="246525"/>
              </a:xfrm>
              <a:custGeom>
                <a:rect b="b" l="l" r="r" t="t"/>
                <a:pathLst>
                  <a:path extrusionOk="0" h="9861" w="24930">
                    <a:moveTo>
                      <a:pt x="22178" y="0"/>
                    </a:moveTo>
                    <a:lnTo>
                      <a:pt x="1" y="5408"/>
                    </a:lnTo>
                    <a:lnTo>
                      <a:pt x="3539" y="9861"/>
                    </a:lnTo>
                    <a:lnTo>
                      <a:pt x="24929" y="3938"/>
                    </a:lnTo>
                    <a:lnTo>
                      <a:pt x="221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61"/>
          <p:cNvSpPr txBox="1"/>
          <p:nvPr>
            <p:ph idx="4294967295" type="title"/>
          </p:nvPr>
        </p:nvSpPr>
        <p:spPr>
          <a:xfrm>
            <a:off x="720000" y="174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Data Visualization</a:t>
            </a:r>
            <a:endParaRPr sz="3600"/>
          </a:p>
        </p:txBody>
      </p:sp>
      <p:pic>
        <p:nvPicPr>
          <p:cNvPr id="1847" name="Google Shape;1847;p61"/>
          <p:cNvPicPr preferRelativeResize="0"/>
          <p:nvPr/>
        </p:nvPicPr>
        <p:blipFill rotWithShape="1">
          <a:blip r:embed="rId3">
            <a:alphaModFix/>
          </a:blip>
          <a:srcRect b="8725" l="0" r="0" t="23316"/>
          <a:stretch/>
        </p:blipFill>
        <p:spPr>
          <a:xfrm>
            <a:off x="1008325" y="937025"/>
            <a:ext cx="7262024" cy="3391674"/>
          </a:xfrm>
          <a:prstGeom prst="rect">
            <a:avLst/>
          </a:prstGeom>
          <a:noFill/>
          <a:ln>
            <a:noFill/>
          </a:ln>
        </p:spPr>
      </p:pic>
      <p:sp>
        <p:nvSpPr>
          <p:cNvPr id="1848" name="Google Shape;1848;p61"/>
          <p:cNvSpPr txBox="1"/>
          <p:nvPr/>
        </p:nvSpPr>
        <p:spPr>
          <a:xfrm>
            <a:off x="1120375" y="4257400"/>
            <a:ext cx="7149900" cy="103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u="sng">
                <a:solidFill>
                  <a:schemeClr val="dk1"/>
                </a:solidFill>
              </a:rPr>
              <a:t>Dashboard: </a:t>
            </a:r>
            <a:r>
              <a:rPr lang="en" sz="1200" u="sng">
                <a:solidFill>
                  <a:schemeClr val="dk1"/>
                </a:solidFill>
                <a:hlinkClick r:id="rId4">
                  <a:extLst>
                    <a:ext uri="{A12FA001-AC4F-418D-AE19-62706E023703}">
                      <ahyp:hlinkClr val="tx"/>
                    </a:ext>
                  </a:extLst>
                </a:hlinkClick>
              </a:rPr>
              <a:t>https://public.tableau.com/app/profile/bhakti.r5707/viz/Pet_Adoption_New/Dashboard1#1</a:t>
            </a:r>
            <a:endParaRPr sz="1200" u="sng">
              <a:solidFill>
                <a:schemeClr val="dk1"/>
              </a:solidFill>
            </a:endParaRPr>
          </a:p>
          <a:p>
            <a:pPr indent="0" lvl="0" marL="0" rtl="0" algn="l">
              <a:lnSpc>
                <a:spcPct val="115000"/>
              </a:lnSpc>
              <a:spcBef>
                <a:spcPts val="0"/>
              </a:spcBef>
              <a:spcAft>
                <a:spcPts val="0"/>
              </a:spcAft>
              <a:buNone/>
            </a:pPr>
            <a:r>
              <a:t/>
            </a:r>
            <a:endParaRPr sz="1200" u="sng">
              <a:solidFill>
                <a:schemeClr val="dk1"/>
              </a:solidFill>
            </a:endParaRPr>
          </a:p>
          <a:p>
            <a:pPr indent="0" lvl="0" marL="0" rtl="0" algn="l">
              <a:lnSpc>
                <a:spcPct val="115000"/>
              </a:lnSpc>
              <a:spcBef>
                <a:spcPts val="0"/>
              </a:spcBef>
              <a:spcAft>
                <a:spcPts val="0"/>
              </a:spcAft>
              <a:buNone/>
            </a:pPr>
            <a:r>
              <a:rPr lang="en" sz="1200" u="sng">
                <a:solidFill>
                  <a:schemeClr val="dk1"/>
                </a:solidFill>
              </a:rPr>
              <a:t>Website: </a:t>
            </a:r>
            <a:r>
              <a:rPr lang="en" sz="1200" u="sng">
                <a:solidFill>
                  <a:schemeClr val="dk1"/>
                </a:solidFill>
                <a:hlinkClick r:id="rId5">
                  <a:extLst>
                    <a:ext uri="{A12FA001-AC4F-418D-AE19-62706E023703}">
                      <ahyp:hlinkClr val="tx"/>
                    </a:ext>
                  </a:extLst>
                </a:hlinkClick>
              </a:rPr>
              <a:t>https://bhaktiraichura1995.wixsite.com/pet-adoption-analysi</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pic>
        <p:nvPicPr>
          <p:cNvPr id="1853" name="Google Shape;1853;p62"/>
          <p:cNvPicPr preferRelativeResize="0"/>
          <p:nvPr/>
        </p:nvPicPr>
        <p:blipFill>
          <a:blip r:embed="rId3">
            <a:alphaModFix/>
          </a:blip>
          <a:stretch>
            <a:fillRect/>
          </a:stretch>
        </p:blipFill>
        <p:spPr>
          <a:xfrm>
            <a:off x="68950" y="489600"/>
            <a:ext cx="8839200" cy="2557900"/>
          </a:xfrm>
          <a:prstGeom prst="rect">
            <a:avLst/>
          </a:prstGeom>
          <a:noFill/>
          <a:ln>
            <a:noFill/>
          </a:ln>
        </p:spPr>
      </p:pic>
      <p:pic>
        <p:nvPicPr>
          <p:cNvPr id="1854" name="Google Shape;1854;p62"/>
          <p:cNvPicPr preferRelativeResize="0"/>
          <p:nvPr/>
        </p:nvPicPr>
        <p:blipFill>
          <a:blip r:embed="rId4">
            <a:alphaModFix/>
          </a:blip>
          <a:stretch>
            <a:fillRect/>
          </a:stretch>
        </p:blipFill>
        <p:spPr>
          <a:xfrm>
            <a:off x="68950" y="2950950"/>
            <a:ext cx="8839199" cy="2075165"/>
          </a:xfrm>
          <a:prstGeom prst="rect">
            <a:avLst/>
          </a:prstGeom>
          <a:noFill/>
          <a:ln>
            <a:noFill/>
          </a:ln>
        </p:spPr>
      </p:pic>
      <p:sp>
        <p:nvSpPr>
          <p:cNvPr id="1855" name="Google Shape;1855;p62"/>
          <p:cNvSpPr txBox="1"/>
          <p:nvPr/>
        </p:nvSpPr>
        <p:spPr>
          <a:xfrm>
            <a:off x="68950" y="0"/>
            <a:ext cx="8218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Prediction Models using ML</a:t>
            </a:r>
            <a:endParaRPr sz="3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63"/>
          <p:cNvSpPr txBox="1"/>
          <p:nvPr/>
        </p:nvSpPr>
        <p:spPr>
          <a:xfrm>
            <a:off x="0" y="0"/>
            <a:ext cx="8494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Models </a:t>
            </a:r>
            <a:r>
              <a:rPr b="1" lang="en" sz="3400">
                <a:solidFill>
                  <a:schemeClr val="dk1"/>
                </a:solidFill>
                <a:latin typeface="Lexend"/>
                <a:ea typeface="Lexend"/>
                <a:cs typeface="Lexend"/>
                <a:sym typeface="Lexend"/>
              </a:rPr>
              <a:t>Comparison Table</a:t>
            </a:r>
            <a:r>
              <a:rPr b="1" lang="en" sz="3400">
                <a:solidFill>
                  <a:schemeClr val="dk1"/>
                </a:solidFill>
                <a:latin typeface="Lexend"/>
                <a:ea typeface="Lexend"/>
                <a:cs typeface="Lexend"/>
                <a:sym typeface="Lexend"/>
              </a:rPr>
              <a:t> </a:t>
            </a:r>
            <a:endParaRPr sz="3400"/>
          </a:p>
        </p:txBody>
      </p:sp>
      <p:graphicFrame>
        <p:nvGraphicFramePr>
          <p:cNvPr id="1861" name="Google Shape;1861;p63"/>
          <p:cNvGraphicFramePr/>
          <p:nvPr/>
        </p:nvGraphicFramePr>
        <p:xfrm>
          <a:off x="573250" y="893075"/>
          <a:ext cx="3000000" cy="3000000"/>
        </p:xfrm>
        <a:graphic>
          <a:graphicData uri="http://schemas.openxmlformats.org/drawingml/2006/table">
            <a:tbl>
              <a:tblPr>
                <a:noFill/>
                <a:tableStyleId>{03237759-97CD-450C-BDE8-53F42E678B37}</a:tableStyleId>
              </a:tblPr>
              <a:tblGrid>
                <a:gridCol w="2722175"/>
                <a:gridCol w="2722175"/>
                <a:gridCol w="2722175"/>
              </a:tblGrid>
              <a:tr h="364500">
                <a:tc>
                  <a:txBody>
                    <a:bodyPr/>
                    <a:lstStyle/>
                    <a:p>
                      <a:pPr indent="0" lvl="0" marL="0" rtl="0" algn="l">
                        <a:spcBef>
                          <a:spcPts val="0"/>
                        </a:spcBef>
                        <a:spcAft>
                          <a:spcPts val="0"/>
                        </a:spcAft>
                        <a:buNone/>
                      </a:pPr>
                      <a:r>
                        <a:rPr lang="en">
                          <a:latin typeface="Lexend Light"/>
                          <a:ea typeface="Lexend Light"/>
                          <a:cs typeface="Lexend Light"/>
                          <a:sym typeface="Lexend Light"/>
                        </a:rPr>
                        <a:t>Models</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Training</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Test</a:t>
                      </a:r>
                      <a:endParaRPr>
                        <a:latin typeface="Lexend Light"/>
                        <a:ea typeface="Lexend Light"/>
                        <a:cs typeface="Lexend Light"/>
                        <a:sym typeface="Lexend Light"/>
                      </a:endParaRPr>
                    </a:p>
                  </a:txBody>
                  <a:tcPr marT="91425" marB="91425" marR="91425" marL="91425"/>
                </a:tc>
              </a:tr>
              <a:tr h="364500">
                <a:tc>
                  <a:txBody>
                    <a:bodyPr/>
                    <a:lstStyle/>
                    <a:p>
                      <a:pPr indent="0" lvl="0" marL="0" rtl="0" algn="l">
                        <a:spcBef>
                          <a:spcPts val="0"/>
                        </a:spcBef>
                        <a:spcAft>
                          <a:spcPts val="0"/>
                        </a:spcAft>
                        <a:buNone/>
                      </a:pPr>
                      <a:r>
                        <a:rPr lang="en">
                          <a:latin typeface="Lexend Light"/>
                          <a:ea typeface="Lexend Light"/>
                          <a:cs typeface="Lexend Light"/>
                          <a:sym typeface="Lexend Light"/>
                        </a:rPr>
                        <a:t>Decision Tree</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60.4%</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60.6%</a:t>
                      </a:r>
                      <a:endParaRPr>
                        <a:latin typeface="Lexend Light"/>
                        <a:ea typeface="Lexend Light"/>
                        <a:cs typeface="Lexend Light"/>
                        <a:sym typeface="Lexend Light"/>
                      </a:endParaRPr>
                    </a:p>
                  </a:txBody>
                  <a:tcPr marT="91425" marB="91425" marR="91425" marL="91425"/>
                </a:tc>
              </a:tr>
              <a:tr h="364500">
                <a:tc>
                  <a:txBody>
                    <a:bodyPr/>
                    <a:lstStyle/>
                    <a:p>
                      <a:pPr indent="0" lvl="0" marL="0" rtl="0" algn="l">
                        <a:spcBef>
                          <a:spcPts val="0"/>
                        </a:spcBef>
                        <a:spcAft>
                          <a:spcPts val="0"/>
                        </a:spcAft>
                        <a:buNone/>
                      </a:pPr>
                      <a:r>
                        <a:rPr lang="en">
                          <a:latin typeface="Lexend Light"/>
                          <a:ea typeface="Lexend Light"/>
                          <a:cs typeface="Lexend Light"/>
                          <a:sym typeface="Lexend Light"/>
                        </a:rPr>
                        <a:t>KNN (</a:t>
                      </a:r>
                      <a:r>
                        <a:rPr lang="en" sz="1050">
                          <a:highlight>
                            <a:srgbClr val="FFFFFF"/>
                          </a:highlight>
                          <a:latin typeface="Lexend Light"/>
                          <a:ea typeface="Lexend Light"/>
                          <a:cs typeface="Lexend Light"/>
                          <a:sym typeface="Lexend Light"/>
                        </a:rPr>
                        <a:t>Neighbors: 50)</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60.6%</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60.6%</a:t>
                      </a:r>
                      <a:endParaRPr>
                        <a:latin typeface="Lexend Light"/>
                        <a:ea typeface="Lexend Light"/>
                        <a:cs typeface="Lexend Light"/>
                        <a:sym typeface="Lexend Light"/>
                      </a:endParaRPr>
                    </a:p>
                  </a:txBody>
                  <a:tcPr marT="91425" marB="91425" marR="91425" marL="91425"/>
                </a:tc>
              </a:tr>
              <a:tr h="364500">
                <a:tc>
                  <a:txBody>
                    <a:bodyPr/>
                    <a:lstStyle/>
                    <a:p>
                      <a:pPr indent="0" lvl="0" marL="0" rtl="0" algn="l">
                        <a:spcBef>
                          <a:spcPts val="0"/>
                        </a:spcBef>
                        <a:spcAft>
                          <a:spcPts val="0"/>
                        </a:spcAft>
                        <a:buNone/>
                      </a:pPr>
                      <a:r>
                        <a:rPr lang="en">
                          <a:latin typeface="Lexend Light"/>
                          <a:ea typeface="Lexend Light"/>
                          <a:cs typeface="Lexend Light"/>
                          <a:sym typeface="Lexend Light"/>
                        </a:rPr>
                        <a:t>Naive Bayes</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60.8%</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61.14%</a:t>
                      </a:r>
                      <a:endParaRPr>
                        <a:latin typeface="Lexend Light"/>
                        <a:ea typeface="Lexend Light"/>
                        <a:cs typeface="Lexend Light"/>
                        <a:sym typeface="Lexend Light"/>
                      </a:endParaRPr>
                    </a:p>
                  </a:txBody>
                  <a:tcPr marT="91425" marB="91425" marR="91425" marL="91425"/>
                </a:tc>
              </a:tr>
              <a:tr h="364500">
                <a:tc>
                  <a:txBody>
                    <a:bodyPr/>
                    <a:lstStyle/>
                    <a:p>
                      <a:pPr indent="0" lvl="0" marL="0" rtl="0" algn="l">
                        <a:spcBef>
                          <a:spcPts val="0"/>
                        </a:spcBef>
                        <a:spcAft>
                          <a:spcPts val="0"/>
                        </a:spcAft>
                        <a:buNone/>
                      </a:pPr>
                      <a:r>
                        <a:rPr lang="en">
                          <a:latin typeface="Lexend Light"/>
                          <a:ea typeface="Lexend Light"/>
                          <a:cs typeface="Lexend Light"/>
                          <a:sym typeface="Lexend Light"/>
                        </a:rPr>
                        <a:t>Random Forest </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60.5%</a:t>
                      </a:r>
                      <a:endParaRPr>
                        <a:latin typeface="Lexend Light"/>
                        <a:ea typeface="Lexend Light"/>
                        <a:cs typeface="Lexend Light"/>
                        <a:sym typeface="Lexend Light"/>
                      </a:endParaRPr>
                    </a:p>
                  </a:txBody>
                  <a:tcPr marT="91425" marB="91425" marR="91425" marL="91425"/>
                </a:tc>
                <a:tc>
                  <a:txBody>
                    <a:bodyPr/>
                    <a:lstStyle/>
                    <a:p>
                      <a:pPr indent="0" lvl="0" marL="0" rtl="0" algn="l">
                        <a:spcBef>
                          <a:spcPts val="0"/>
                        </a:spcBef>
                        <a:spcAft>
                          <a:spcPts val="0"/>
                        </a:spcAft>
                        <a:buNone/>
                      </a:pPr>
                      <a:r>
                        <a:rPr lang="en">
                          <a:latin typeface="Lexend Light"/>
                          <a:ea typeface="Lexend Light"/>
                          <a:cs typeface="Lexend Light"/>
                          <a:sym typeface="Lexend Light"/>
                        </a:rPr>
                        <a:t>61.14%</a:t>
                      </a:r>
                      <a:endParaRPr>
                        <a:latin typeface="Lexend Light"/>
                        <a:ea typeface="Lexend Light"/>
                        <a:cs typeface="Lexend Light"/>
                        <a:sym typeface="Lexend Light"/>
                      </a:endParaRPr>
                    </a:p>
                  </a:txBody>
                  <a:tcPr marT="91425" marB="91425" marR="91425" marL="91425"/>
                </a:tc>
              </a:tr>
            </a:tbl>
          </a:graphicData>
        </a:graphic>
      </p:graphicFrame>
      <p:sp>
        <p:nvSpPr>
          <p:cNvPr id="1862" name="Google Shape;1862;p63"/>
          <p:cNvSpPr txBox="1"/>
          <p:nvPr/>
        </p:nvSpPr>
        <p:spPr>
          <a:xfrm>
            <a:off x="573350" y="3120700"/>
            <a:ext cx="83622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Lexend"/>
                <a:ea typeface="Lexend"/>
                <a:cs typeface="Lexend"/>
                <a:sym typeface="Lexend"/>
              </a:rPr>
              <a:t>Conclusion:- Using these results, the random forest and Naive Bayes models are the predictive model that works best for our predictive task of which animal will get adopted or not.</a:t>
            </a:r>
            <a:endParaRPr>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64"/>
          <p:cNvSpPr txBox="1"/>
          <p:nvPr/>
        </p:nvSpPr>
        <p:spPr>
          <a:xfrm>
            <a:off x="531600" y="0"/>
            <a:ext cx="8080800" cy="738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3600">
                <a:solidFill>
                  <a:schemeClr val="dk1"/>
                </a:solidFill>
                <a:latin typeface="Lexend"/>
                <a:ea typeface="Lexend"/>
                <a:cs typeface="Lexend"/>
                <a:sym typeface="Lexend"/>
              </a:rPr>
              <a:t>Key Learning &amp; Future Scope</a:t>
            </a:r>
            <a:endParaRPr b="1" sz="3600">
              <a:solidFill>
                <a:schemeClr val="dk1"/>
              </a:solidFill>
              <a:latin typeface="Lexend"/>
              <a:ea typeface="Lexend"/>
              <a:cs typeface="Lexend"/>
              <a:sym typeface="Lexend"/>
            </a:endParaRPr>
          </a:p>
        </p:txBody>
      </p:sp>
      <p:sp>
        <p:nvSpPr>
          <p:cNvPr id="1868" name="Google Shape;1868;p64"/>
          <p:cNvSpPr txBox="1"/>
          <p:nvPr>
            <p:ph idx="4294967295" type="title"/>
          </p:nvPr>
        </p:nvSpPr>
        <p:spPr>
          <a:xfrm>
            <a:off x="5412625" y="3106175"/>
            <a:ext cx="3327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t>Improve prediction accuracy</a:t>
            </a:r>
            <a:endParaRPr b="0" sz="2200"/>
          </a:p>
        </p:txBody>
      </p:sp>
      <p:sp>
        <p:nvSpPr>
          <p:cNvPr id="1869" name="Google Shape;1869;p64"/>
          <p:cNvSpPr txBox="1"/>
          <p:nvPr>
            <p:ph idx="4294967295" type="title"/>
          </p:nvPr>
        </p:nvSpPr>
        <p:spPr>
          <a:xfrm>
            <a:off x="5334775" y="1014338"/>
            <a:ext cx="2933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t>Collect Data from other cities</a:t>
            </a:r>
            <a:endParaRPr b="0" sz="2200"/>
          </a:p>
        </p:txBody>
      </p:sp>
      <p:sp>
        <p:nvSpPr>
          <p:cNvPr id="1870" name="Google Shape;1870;p64"/>
          <p:cNvSpPr txBox="1"/>
          <p:nvPr>
            <p:ph idx="4294967295" type="title"/>
          </p:nvPr>
        </p:nvSpPr>
        <p:spPr>
          <a:xfrm>
            <a:off x="5358475" y="2111025"/>
            <a:ext cx="2832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t>Try to find users data</a:t>
            </a:r>
            <a:endParaRPr b="0" sz="2200"/>
          </a:p>
        </p:txBody>
      </p:sp>
      <p:sp>
        <p:nvSpPr>
          <p:cNvPr id="1871" name="Google Shape;1871;p64"/>
          <p:cNvSpPr txBox="1"/>
          <p:nvPr>
            <p:ph idx="4294967295" type="title"/>
          </p:nvPr>
        </p:nvSpPr>
        <p:spPr>
          <a:xfrm>
            <a:off x="5358500" y="4172925"/>
            <a:ext cx="2933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t>Enhance on our website UI</a:t>
            </a:r>
            <a:endParaRPr b="0" sz="2200"/>
          </a:p>
        </p:txBody>
      </p:sp>
      <p:grpSp>
        <p:nvGrpSpPr>
          <p:cNvPr id="1872" name="Google Shape;1872;p64"/>
          <p:cNvGrpSpPr/>
          <p:nvPr/>
        </p:nvGrpSpPr>
        <p:grpSpPr>
          <a:xfrm rot="-2394364">
            <a:off x="5030926" y="1063431"/>
            <a:ext cx="269136" cy="205931"/>
            <a:chOff x="-1165325" y="1368300"/>
            <a:chExt cx="157550" cy="120525"/>
          </a:xfrm>
        </p:grpSpPr>
        <p:sp>
          <p:nvSpPr>
            <p:cNvPr id="1873" name="Google Shape;1873;p6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64"/>
          <p:cNvGrpSpPr/>
          <p:nvPr/>
        </p:nvGrpSpPr>
        <p:grpSpPr>
          <a:xfrm rot="-2394364">
            <a:off x="5054626" y="2142243"/>
            <a:ext cx="269136" cy="205931"/>
            <a:chOff x="-1165325" y="1368300"/>
            <a:chExt cx="157550" cy="120525"/>
          </a:xfrm>
        </p:grpSpPr>
        <p:sp>
          <p:nvSpPr>
            <p:cNvPr id="1879" name="Google Shape;1879;p6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64"/>
          <p:cNvGrpSpPr/>
          <p:nvPr/>
        </p:nvGrpSpPr>
        <p:grpSpPr>
          <a:xfrm rot="-2394364">
            <a:off x="5078326" y="4194793"/>
            <a:ext cx="269136" cy="205931"/>
            <a:chOff x="-1165325" y="1368300"/>
            <a:chExt cx="157550" cy="120525"/>
          </a:xfrm>
        </p:grpSpPr>
        <p:sp>
          <p:nvSpPr>
            <p:cNvPr id="1885" name="Google Shape;1885;p6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64"/>
          <p:cNvGrpSpPr/>
          <p:nvPr/>
        </p:nvGrpSpPr>
        <p:grpSpPr>
          <a:xfrm rot="-2394364">
            <a:off x="5078326" y="3168518"/>
            <a:ext cx="269136" cy="205931"/>
            <a:chOff x="-1165325" y="1368300"/>
            <a:chExt cx="157550" cy="120525"/>
          </a:xfrm>
        </p:grpSpPr>
        <p:sp>
          <p:nvSpPr>
            <p:cNvPr id="1891" name="Google Shape;1891;p6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96" name="Google Shape;1896;p64"/>
          <p:cNvCxnSpPr/>
          <p:nvPr/>
        </p:nvCxnSpPr>
        <p:spPr>
          <a:xfrm>
            <a:off x="4546500" y="1014350"/>
            <a:ext cx="55200" cy="3679200"/>
          </a:xfrm>
          <a:prstGeom prst="straightConnector1">
            <a:avLst/>
          </a:prstGeom>
          <a:noFill/>
          <a:ln cap="flat" cmpd="sng" w="19050">
            <a:solidFill>
              <a:schemeClr val="accent2"/>
            </a:solidFill>
            <a:prstDash val="lgDashDot"/>
            <a:round/>
            <a:headEnd len="med" w="med" type="oval"/>
            <a:tailEnd len="med" w="med" type="oval"/>
          </a:ln>
        </p:spPr>
      </p:cxnSp>
      <p:grpSp>
        <p:nvGrpSpPr>
          <p:cNvPr id="1897" name="Google Shape;1897;p64"/>
          <p:cNvGrpSpPr/>
          <p:nvPr/>
        </p:nvGrpSpPr>
        <p:grpSpPr>
          <a:xfrm rot="-2394364">
            <a:off x="566321" y="1063418"/>
            <a:ext cx="269136" cy="205931"/>
            <a:chOff x="-1165325" y="1368300"/>
            <a:chExt cx="157550" cy="120525"/>
          </a:xfrm>
        </p:grpSpPr>
        <p:sp>
          <p:nvSpPr>
            <p:cNvPr id="1898" name="Google Shape;1898;p6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64"/>
          <p:cNvGrpSpPr/>
          <p:nvPr/>
        </p:nvGrpSpPr>
        <p:grpSpPr>
          <a:xfrm rot="-2394364">
            <a:off x="590021" y="2142231"/>
            <a:ext cx="269136" cy="205931"/>
            <a:chOff x="-1165325" y="1368300"/>
            <a:chExt cx="157550" cy="120525"/>
          </a:xfrm>
        </p:grpSpPr>
        <p:sp>
          <p:nvSpPr>
            <p:cNvPr id="1904" name="Google Shape;1904;p6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64"/>
          <p:cNvGrpSpPr/>
          <p:nvPr/>
        </p:nvGrpSpPr>
        <p:grpSpPr>
          <a:xfrm rot="-2394364">
            <a:off x="613721" y="4194781"/>
            <a:ext cx="269136" cy="205931"/>
            <a:chOff x="-1165325" y="1368300"/>
            <a:chExt cx="157550" cy="120525"/>
          </a:xfrm>
        </p:grpSpPr>
        <p:sp>
          <p:nvSpPr>
            <p:cNvPr id="1910" name="Google Shape;1910;p6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64"/>
          <p:cNvGrpSpPr/>
          <p:nvPr/>
        </p:nvGrpSpPr>
        <p:grpSpPr>
          <a:xfrm rot="-2394364">
            <a:off x="613721" y="3168506"/>
            <a:ext cx="269136" cy="205931"/>
            <a:chOff x="-1165325" y="1368300"/>
            <a:chExt cx="157550" cy="120525"/>
          </a:xfrm>
        </p:grpSpPr>
        <p:sp>
          <p:nvSpPr>
            <p:cNvPr id="1916" name="Google Shape;1916;p64"/>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64"/>
          <p:cNvSpPr txBox="1"/>
          <p:nvPr>
            <p:ph idx="4294967295" type="title"/>
          </p:nvPr>
        </p:nvSpPr>
        <p:spPr>
          <a:xfrm>
            <a:off x="806875" y="1001075"/>
            <a:ext cx="3327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t>Exploring &amp; Learning AWS Services</a:t>
            </a:r>
            <a:endParaRPr b="0" sz="2200"/>
          </a:p>
        </p:txBody>
      </p:sp>
      <p:sp>
        <p:nvSpPr>
          <p:cNvPr id="1922" name="Google Shape;1922;p64"/>
          <p:cNvSpPr txBox="1"/>
          <p:nvPr>
            <p:ph idx="4294967295" type="title"/>
          </p:nvPr>
        </p:nvSpPr>
        <p:spPr>
          <a:xfrm>
            <a:off x="893875" y="1968075"/>
            <a:ext cx="3327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t>Dealing with categorical features</a:t>
            </a:r>
            <a:endParaRPr b="0" sz="2200"/>
          </a:p>
        </p:txBody>
      </p:sp>
      <p:sp>
        <p:nvSpPr>
          <p:cNvPr id="1923" name="Google Shape;1923;p64"/>
          <p:cNvSpPr txBox="1"/>
          <p:nvPr>
            <p:ph idx="4294967295" type="title"/>
          </p:nvPr>
        </p:nvSpPr>
        <p:spPr>
          <a:xfrm>
            <a:off x="893875" y="3050250"/>
            <a:ext cx="3929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t>Connecting AWS services to other platforms</a:t>
            </a:r>
            <a:endParaRPr b="0" sz="2200"/>
          </a:p>
        </p:txBody>
      </p:sp>
      <p:sp>
        <p:nvSpPr>
          <p:cNvPr id="1924" name="Google Shape;1924;p64"/>
          <p:cNvSpPr txBox="1"/>
          <p:nvPr>
            <p:ph idx="4294967295" type="title"/>
          </p:nvPr>
        </p:nvSpPr>
        <p:spPr>
          <a:xfrm>
            <a:off x="893875" y="4047138"/>
            <a:ext cx="3327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t>Analysis using various tools</a:t>
            </a:r>
            <a:endParaRPr b="0" sz="2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930" name="Google Shape;1930;p65"/>
          <p:cNvSpPr/>
          <p:nvPr/>
        </p:nvSpPr>
        <p:spPr>
          <a:xfrm>
            <a:off x="820148" y="1202653"/>
            <a:ext cx="23757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latin typeface="Calibri"/>
                <a:ea typeface="Calibri"/>
                <a:cs typeface="Calibri"/>
                <a:sym typeface="Calibri"/>
              </a:rPr>
              <a:t>Github </a:t>
            </a:r>
            <a:endParaRPr b="1" sz="1500">
              <a:solidFill>
                <a:srgbClr val="000000"/>
              </a:solidFill>
              <a:latin typeface="Calibri"/>
              <a:ea typeface="Calibri"/>
              <a:cs typeface="Calibri"/>
              <a:sym typeface="Calibri"/>
            </a:endParaRPr>
          </a:p>
        </p:txBody>
      </p:sp>
      <p:sp>
        <p:nvSpPr>
          <p:cNvPr id="1931" name="Google Shape;1931;p65"/>
          <p:cNvSpPr txBox="1"/>
          <p:nvPr/>
        </p:nvSpPr>
        <p:spPr>
          <a:xfrm>
            <a:off x="820150" y="1553150"/>
            <a:ext cx="4864200" cy="300000"/>
          </a:xfrm>
          <a:prstGeom prst="rect">
            <a:avLst/>
          </a:prstGeom>
          <a:noFill/>
          <a:ln>
            <a:noFill/>
          </a:ln>
        </p:spPr>
        <p:txBody>
          <a:bodyPr anchorCtr="0" anchor="t" bIns="34275" lIns="68575" spcFirstLastPara="1" rIns="68575" wrap="square" tIns="34275">
            <a:noAutofit/>
          </a:bodyPr>
          <a:lstStyle/>
          <a:p>
            <a:pPr indent="0" lvl="0" marL="0" marR="0" rtl="0" algn="l">
              <a:lnSpc>
                <a:spcPct val="70000"/>
              </a:lnSpc>
              <a:spcBef>
                <a:spcPts val="0"/>
              </a:spcBef>
              <a:spcAft>
                <a:spcPts val="0"/>
              </a:spcAft>
              <a:buClr>
                <a:srgbClr val="000000"/>
              </a:buClr>
              <a:buSzPts val="1020"/>
              <a:buFont typeface="Calibri"/>
              <a:buNone/>
            </a:pPr>
            <a:r>
              <a:rPr lang="en" sz="1320" u="sng">
                <a:solidFill>
                  <a:schemeClr val="hlink"/>
                </a:solidFill>
                <a:latin typeface="Calibri"/>
                <a:ea typeface="Calibri"/>
                <a:cs typeface="Calibri"/>
                <a:sym typeface="Calibri"/>
                <a:hlinkClick r:id="rId3"/>
              </a:rPr>
              <a:t>https://github.com/Dataanalystwhotellsstories/Data-228-Project</a:t>
            </a:r>
            <a:endParaRPr sz="1220">
              <a:latin typeface="Calibri"/>
              <a:ea typeface="Calibri"/>
              <a:cs typeface="Calibri"/>
              <a:sym typeface="Calibri"/>
            </a:endParaRPr>
          </a:p>
          <a:p>
            <a:pPr indent="0" lvl="0" marL="0" marR="0" rtl="0" algn="l">
              <a:lnSpc>
                <a:spcPct val="70000"/>
              </a:lnSpc>
              <a:spcBef>
                <a:spcPts val="0"/>
              </a:spcBef>
              <a:spcAft>
                <a:spcPts val="0"/>
              </a:spcAft>
              <a:buClr>
                <a:srgbClr val="000000"/>
              </a:buClr>
              <a:buSzPts val="1020"/>
              <a:buFont typeface="Calibri"/>
              <a:buNone/>
            </a:pPr>
            <a:r>
              <a:t/>
            </a:r>
            <a:endParaRPr sz="1320">
              <a:latin typeface="Calibri"/>
              <a:ea typeface="Calibri"/>
              <a:cs typeface="Calibri"/>
              <a:sym typeface="Calibri"/>
            </a:endParaRPr>
          </a:p>
        </p:txBody>
      </p:sp>
      <p:sp>
        <p:nvSpPr>
          <p:cNvPr id="1932" name="Google Shape;1932;p65"/>
          <p:cNvSpPr/>
          <p:nvPr/>
        </p:nvSpPr>
        <p:spPr>
          <a:xfrm>
            <a:off x="820148" y="1903653"/>
            <a:ext cx="23757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latin typeface="Calibri"/>
                <a:ea typeface="Calibri"/>
                <a:cs typeface="Calibri"/>
                <a:sym typeface="Calibri"/>
              </a:rPr>
              <a:t>Website</a:t>
            </a:r>
            <a:endParaRPr b="1" sz="1500">
              <a:solidFill>
                <a:srgbClr val="000000"/>
              </a:solidFill>
              <a:latin typeface="Calibri"/>
              <a:ea typeface="Calibri"/>
              <a:cs typeface="Calibri"/>
              <a:sym typeface="Calibri"/>
            </a:endParaRPr>
          </a:p>
        </p:txBody>
      </p:sp>
      <p:sp>
        <p:nvSpPr>
          <p:cNvPr id="1933" name="Google Shape;1933;p65"/>
          <p:cNvSpPr txBox="1"/>
          <p:nvPr/>
        </p:nvSpPr>
        <p:spPr>
          <a:xfrm>
            <a:off x="820150" y="2254150"/>
            <a:ext cx="6665400" cy="350700"/>
          </a:xfrm>
          <a:prstGeom prst="rect">
            <a:avLst/>
          </a:prstGeom>
          <a:noFill/>
          <a:ln>
            <a:noFill/>
          </a:ln>
        </p:spPr>
        <p:txBody>
          <a:bodyPr anchorCtr="0" anchor="t" bIns="34275" lIns="68575" spcFirstLastPara="1" rIns="68575" wrap="square" tIns="34275">
            <a:normAutofit lnSpcReduction="20000"/>
          </a:bodyPr>
          <a:lstStyle/>
          <a:p>
            <a:pPr indent="0" lvl="0" marL="0" marR="0" rtl="0" algn="l">
              <a:lnSpc>
                <a:spcPct val="90000"/>
              </a:lnSpc>
              <a:spcBef>
                <a:spcPts val="0"/>
              </a:spcBef>
              <a:spcAft>
                <a:spcPts val="0"/>
              </a:spcAft>
              <a:buClr>
                <a:srgbClr val="000000"/>
              </a:buClr>
              <a:buSzPts val="1200"/>
              <a:buFont typeface="Calibri"/>
              <a:buNone/>
            </a:pPr>
            <a:r>
              <a:rPr lang="en" sz="1200" u="sng">
                <a:solidFill>
                  <a:schemeClr val="hlink"/>
                </a:solidFill>
                <a:latin typeface="Calibri"/>
                <a:ea typeface="Calibri"/>
                <a:cs typeface="Calibri"/>
                <a:sym typeface="Calibri"/>
                <a:hlinkClick r:id="rId4"/>
              </a:rPr>
              <a:t>https://bhaktiraichura1995.wixsite.com/pet-adoption-analysi</a:t>
            </a:r>
            <a:endParaRPr sz="1200">
              <a:latin typeface="Calibri"/>
              <a:ea typeface="Calibri"/>
              <a:cs typeface="Calibri"/>
              <a:sym typeface="Calibri"/>
            </a:endParaRPr>
          </a:p>
          <a:p>
            <a:pPr indent="0" lvl="0" marL="0" marR="0" rtl="0" algn="l">
              <a:lnSpc>
                <a:spcPct val="90000"/>
              </a:lnSpc>
              <a:spcBef>
                <a:spcPts val="0"/>
              </a:spcBef>
              <a:spcAft>
                <a:spcPts val="0"/>
              </a:spcAft>
              <a:buClr>
                <a:srgbClr val="000000"/>
              </a:buClr>
              <a:buSzPts val="1200"/>
              <a:buFont typeface="Calibri"/>
              <a:buNone/>
            </a:pPr>
            <a:r>
              <a:t/>
            </a:r>
            <a:endParaRPr sz="1200">
              <a:latin typeface="Calibri"/>
              <a:ea typeface="Calibri"/>
              <a:cs typeface="Calibri"/>
              <a:sym typeface="Calibri"/>
            </a:endParaRPr>
          </a:p>
        </p:txBody>
      </p:sp>
      <p:sp>
        <p:nvSpPr>
          <p:cNvPr id="1934" name="Google Shape;1934;p65"/>
          <p:cNvSpPr/>
          <p:nvPr/>
        </p:nvSpPr>
        <p:spPr>
          <a:xfrm>
            <a:off x="820148" y="2604653"/>
            <a:ext cx="23757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latin typeface="Calibri"/>
                <a:ea typeface="Calibri"/>
                <a:cs typeface="Calibri"/>
                <a:sym typeface="Calibri"/>
              </a:rPr>
              <a:t>Dataset</a:t>
            </a:r>
            <a:r>
              <a:rPr b="1" lang="en" sz="1500">
                <a:latin typeface="Calibri"/>
                <a:ea typeface="Calibri"/>
                <a:cs typeface="Calibri"/>
                <a:sym typeface="Calibri"/>
              </a:rPr>
              <a:t> </a:t>
            </a:r>
            <a:endParaRPr b="1" sz="1500">
              <a:solidFill>
                <a:srgbClr val="000000"/>
              </a:solidFill>
              <a:latin typeface="Calibri"/>
              <a:ea typeface="Calibri"/>
              <a:cs typeface="Calibri"/>
              <a:sym typeface="Calibri"/>
            </a:endParaRPr>
          </a:p>
        </p:txBody>
      </p:sp>
      <p:sp>
        <p:nvSpPr>
          <p:cNvPr id="1935" name="Google Shape;1935;p65"/>
          <p:cNvSpPr txBox="1"/>
          <p:nvPr/>
        </p:nvSpPr>
        <p:spPr>
          <a:xfrm>
            <a:off x="820150" y="2955150"/>
            <a:ext cx="6729600" cy="300000"/>
          </a:xfrm>
          <a:prstGeom prst="rect">
            <a:avLst/>
          </a:prstGeom>
          <a:noFill/>
          <a:ln>
            <a:noFill/>
          </a:ln>
        </p:spPr>
        <p:txBody>
          <a:bodyPr anchorCtr="0" anchor="t" bIns="34275" lIns="68575" spcFirstLastPara="1" rIns="68575" wrap="square" tIns="34275">
            <a:noAutofit/>
          </a:bodyPr>
          <a:lstStyle/>
          <a:p>
            <a:pPr indent="0" lvl="0" marL="0" marR="0" rtl="0" algn="l">
              <a:lnSpc>
                <a:spcPct val="70000"/>
              </a:lnSpc>
              <a:spcBef>
                <a:spcPts val="0"/>
              </a:spcBef>
              <a:spcAft>
                <a:spcPts val="0"/>
              </a:spcAft>
              <a:buClr>
                <a:srgbClr val="000000"/>
              </a:buClr>
              <a:buSzPts val="1020"/>
              <a:buFont typeface="Calibri"/>
              <a:buNone/>
            </a:pPr>
            <a:r>
              <a:rPr lang="en" sz="1200" u="sng">
                <a:solidFill>
                  <a:schemeClr val="hlink"/>
                </a:solidFill>
                <a:latin typeface="Calibri"/>
                <a:ea typeface="Calibri"/>
                <a:cs typeface="Calibri"/>
                <a:sym typeface="Calibri"/>
                <a:hlinkClick r:id="rId5"/>
              </a:rPr>
              <a:t>https://data.austintexas.gov/Health-and-Community-Services/Austin-Animal-Center-Outcomes/9t4d-g238</a:t>
            </a:r>
            <a:endParaRPr sz="1200">
              <a:latin typeface="Calibri"/>
              <a:ea typeface="Calibri"/>
              <a:cs typeface="Calibri"/>
              <a:sym typeface="Calibri"/>
            </a:endParaRPr>
          </a:p>
          <a:p>
            <a:pPr indent="0" lvl="0" marL="0" marR="0" rtl="0" algn="l">
              <a:lnSpc>
                <a:spcPct val="70000"/>
              </a:lnSpc>
              <a:spcBef>
                <a:spcPts val="0"/>
              </a:spcBef>
              <a:spcAft>
                <a:spcPts val="0"/>
              </a:spcAft>
              <a:buClr>
                <a:srgbClr val="000000"/>
              </a:buClr>
              <a:buSzPts val="1020"/>
              <a:buFont typeface="Calibri"/>
              <a:buNone/>
            </a:pPr>
            <a:r>
              <a:t/>
            </a:r>
            <a:endParaRPr sz="1200">
              <a:latin typeface="Calibri"/>
              <a:ea typeface="Calibri"/>
              <a:cs typeface="Calibri"/>
              <a:sym typeface="Calibri"/>
            </a:endParaRPr>
          </a:p>
        </p:txBody>
      </p:sp>
      <p:sp>
        <p:nvSpPr>
          <p:cNvPr id="1936" name="Google Shape;1936;p65"/>
          <p:cNvSpPr txBox="1"/>
          <p:nvPr/>
        </p:nvSpPr>
        <p:spPr>
          <a:xfrm>
            <a:off x="820150" y="3195850"/>
            <a:ext cx="6729600" cy="300000"/>
          </a:xfrm>
          <a:prstGeom prst="rect">
            <a:avLst/>
          </a:prstGeom>
          <a:noFill/>
          <a:ln>
            <a:noFill/>
          </a:ln>
        </p:spPr>
        <p:txBody>
          <a:bodyPr anchorCtr="0" anchor="t" bIns="34275" lIns="68575" spcFirstLastPara="1" rIns="68575" wrap="square" tIns="34275">
            <a:noAutofit/>
          </a:bodyPr>
          <a:lstStyle/>
          <a:p>
            <a:pPr indent="0" lvl="0" marL="0" marR="0" rtl="0" algn="l">
              <a:lnSpc>
                <a:spcPct val="70000"/>
              </a:lnSpc>
              <a:spcBef>
                <a:spcPts val="0"/>
              </a:spcBef>
              <a:spcAft>
                <a:spcPts val="0"/>
              </a:spcAft>
              <a:buClr>
                <a:srgbClr val="000000"/>
              </a:buClr>
              <a:buSzPts val="1020"/>
              <a:buFont typeface="Calibri"/>
              <a:buNone/>
            </a:pPr>
            <a:r>
              <a:rPr lang="en" sz="1220" u="sng">
                <a:solidFill>
                  <a:schemeClr val="hlink"/>
                </a:solidFill>
                <a:latin typeface="Calibri"/>
                <a:ea typeface="Calibri"/>
                <a:cs typeface="Calibri"/>
                <a:sym typeface="Calibri"/>
                <a:hlinkClick r:id="rId6"/>
              </a:rPr>
              <a:t>https://data.austintexas.gov/Health-and-Community-Services/Austin-Animal-Center-Intakes/wter-evkm</a:t>
            </a:r>
            <a:endParaRPr sz="1220">
              <a:latin typeface="Calibri"/>
              <a:ea typeface="Calibri"/>
              <a:cs typeface="Calibri"/>
              <a:sym typeface="Calibri"/>
            </a:endParaRPr>
          </a:p>
          <a:p>
            <a:pPr indent="0" lvl="0" marL="0" marR="0" rtl="0" algn="l">
              <a:lnSpc>
                <a:spcPct val="70000"/>
              </a:lnSpc>
              <a:spcBef>
                <a:spcPts val="0"/>
              </a:spcBef>
              <a:spcAft>
                <a:spcPts val="0"/>
              </a:spcAft>
              <a:buClr>
                <a:srgbClr val="000000"/>
              </a:buClr>
              <a:buSzPts val="1020"/>
              <a:buFont typeface="Calibri"/>
              <a:buNone/>
            </a:pPr>
            <a:r>
              <a:t/>
            </a:r>
            <a:endParaRPr sz="1220">
              <a:latin typeface="Calibri"/>
              <a:ea typeface="Calibri"/>
              <a:cs typeface="Calibri"/>
              <a:sym typeface="Calibri"/>
            </a:endParaRPr>
          </a:p>
        </p:txBody>
      </p:sp>
      <p:sp>
        <p:nvSpPr>
          <p:cNvPr id="1937" name="Google Shape;1937;p65"/>
          <p:cNvSpPr/>
          <p:nvPr/>
        </p:nvSpPr>
        <p:spPr>
          <a:xfrm>
            <a:off x="820148" y="3495853"/>
            <a:ext cx="23757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latin typeface="Calibri"/>
                <a:ea typeface="Calibri"/>
                <a:cs typeface="Calibri"/>
                <a:sym typeface="Calibri"/>
              </a:rPr>
              <a:t>Tableau Dashboard</a:t>
            </a:r>
            <a:r>
              <a:rPr b="1" lang="en" sz="1500">
                <a:latin typeface="Calibri"/>
                <a:ea typeface="Calibri"/>
                <a:cs typeface="Calibri"/>
                <a:sym typeface="Calibri"/>
              </a:rPr>
              <a:t> </a:t>
            </a:r>
            <a:endParaRPr b="1" sz="1500">
              <a:solidFill>
                <a:srgbClr val="000000"/>
              </a:solidFill>
              <a:latin typeface="Calibri"/>
              <a:ea typeface="Calibri"/>
              <a:cs typeface="Calibri"/>
              <a:sym typeface="Calibri"/>
            </a:endParaRPr>
          </a:p>
        </p:txBody>
      </p:sp>
      <p:sp>
        <p:nvSpPr>
          <p:cNvPr id="1938" name="Google Shape;1938;p65"/>
          <p:cNvSpPr txBox="1"/>
          <p:nvPr/>
        </p:nvSpPr>
        <p:spPr>
          <a:xfrm>
            <a:off x="820150" y="3846350"/>
            <a:ext cx="6729600" cy="300000"/>
          </a:xfrm>
          <a:prstGeom prst="rect">
            <a:avLst/>
          </a:prstGeom>
          <a:noFill/>
          <a:ln>
            <a:noFill/>
          </a:ln>
        </p:spPr>
        <p:txBody>
          <a:bodyPr anchorCtr="0" anchor="t" bIns="34275" lIns="68575" spcFirstLastPara="1" rIns="68575" wrap="square" tIns="34275">
            <a:noAutofit/>
          </a:bodyPr>
          <a:lstStyle/>
          <a:p>
            <a:pPr indent="0" lvl="0" marL="0" marR="0" rtl="0" algn="l">
              <a:lnSpc>
                <a:spcPct val="70000"/>
              </a:lnSpc>
              <a:spcBef>
                <a:spcPts val="0"/>
              </a:spcBef>
              <a:spcAft>
                <a:spcPts val="0"/>
              </a:spcAft>
              <a:buClr>
                <a:srgbClr val="000000"/>
              </a:buClr>
              <a:buSzPts val="1020"/>
              <a:buFont typeface="Calibri"/>
              <a:buNone/>
            </a:pPr>
            <a:r>
              <a:rPr lang="en" sz="1220" u="sng">
                <a:solidFill>
                  <a:schemeClr val="hlink"/>
                </a:solidFill>
                <a:latin typeface="Calibri"/>
                <a:ea typeface="Calibri"/>
                <a:cs typeface="Calibri"/>
                <a:sym typeface="Calibri"/>
                <a:hlinkClick r:id="rId7"/>
              </a:rPr>
              <a:t>https://public.tableau.com/app/profile/bhakti.r5707/viz/Pet_Adoption_New/Dashboard1#1</a:t>
            </a:r>
            <a:endParaRPr sz="1220">
              <a:latin typeface="Calibri"/>
              <a:ea typeface="Calibri"/>
              <a:cs typeface="Calibri"/>
              <a:sym typeface="Calibri"/>
            </a:endParaRPr>
          </a:p>
          <a:p>
            <a:pPr indent="0" lvl="0" marL="0" marR="0" rtl="0" algn="l">
              <a:lnSpc>
                <a:spcPct val="70000"/>
              </a:lnSpc>
              <a:spcBef>
                <a:spcPts val="0"/>
              </a:spcBef>
              <a:spcAft>
                <a:spcPts val="0"/>
              </a:spcAft>
              <a:buClr>
                <a:srgbClr val="000000"/>
              </a:buClr>
              <a:buSzPts val="1020"/>
              <a:buFont typeface="Calibri"/>
              <a:buNone/>
            </a:pPr>
            <a:r>
              <a:t/>
            </a:r>
            <a:endParaRPr sz="1220">
              <a:latin typeface="Calibri"/>
              <a:ea typeface="Calibri"/>
              <a:cs typeface="Calibri"/>
              <a:sym typeface="Calibri"/>
            </a:endParaRPr>
          </a:p>
        </p:txBody>
      </p:sp>
      <p:sp>
        <p:nvSpPr>
          <p:cNvPr id="1939" name="Google Shape;1939;p65"/>
          <p:cNvSpPr/>
          <p:nvPr/>
        </p:nvSpPr>
        <p:spPr>
          <a:xfrm>
            <a:off x="820148" y="4291028"/>
            <a:ext cx="23757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latin typeface="Calibri"/>
                <a:ea typeface="Calibri"/>
                <a:cs typeface="Calibri"/>
                <a:sym typeface="Calibri"/>
              </a:rPr>
              <a:t>Literature Survey</a:t>
            </a:r>
            <a:endParaRPr b="1" sz="1500">
              <a:solidFill>
                <a:srgbClr val="000000"/>
              </a:solidFill>
              <a:latin typeface="Calibri"/>
              <a:ea typeface="Calibri"/>
              <a:cs typeface="Calibri"/>
              <a:sym typeface="Calibri"/>
            </a:endParaRPr>
          </a:p>
        </p:txBody>
      </p:sp>
      <p:sp>
        <p:nvSpPr>
          <p:cNvPr id="1940" name="Google Shape;1940;p65"/>
          <p:cNvSpPr txBox="1"/>
          <p:nvPr/>
        </p:nvSpPr>
        <p:spPr>
          <a:xfrm>
            <a:off x="820150" y="4686850"/>
            <a:ext cx="6608100" cy="300000"/>
          </a:xfrm>
          <a:prstGeom prst="rect">
            <a:avLst/>
          </a:prstGeom>
          <a:noFill/>
          <a:ln>
            <a:noFill/>
          </a:ln>
        </p:spPr>
        <p:txBody>
          <a:bodyPr anchorCtr="0" anchor="t" bIns="34275" lIns="68575" spcFirstLastPara="1" rIns="68575" wrap="square" tIns="34275">
            <a:noAutofit/>
          </a:bodyPr>
          <a:lstStyle/>
          <a:p>
            <a:pPr indent="0" lvl="0" marL="0" marR="0" rtl="0" algn="l">
              <a:lnSpc>
                <a:spcPct val="70000"/>
              </a:lnSpc>
              <a:spcBef>
                <a:spcPts val="0"/>
              </a:spcBef>
              <a:spcAft>
                <a:spcPts val="0"/>
              </a:spcAft>
              <a:buClr>
                <a:srgbClr val="000000"/>
              </a:buClr>
              <a:buSzPts val="1020"/>
              <a:buFont typeface="Calibri"/>
              <a:buNone/>
            </a:pPr>
            <a:r>
              <a:rPr lang="en" sz="1220" u="sng">
                <a:solidFill>
                  <a:schemeClr val="hlink"/>
                </a:solidFill>
                <a:latin typeface="Calibri"/>
                <a:ea typeface="Calibri"/>
                <a:cs typeface="Calibri"/>
                <a:sym typeface="Calibri"/>
                <a:hlinkClick r:id="rId8"/>
              </a:rPr>
              <a:t>https://www.aspca.org/helping-people-pets/shelter-intake-and-surrender/pet-statistics</a:t>
            </a:r>
            <a:endParaRPr sz="1220">
              <a:latin typeface="Calibri"/>
              <a:ea typeface="Calibri"/>
              <a:cs typeface="Calibri"/>
              <a:sym typeface="Calibri"/>
            </a:endParaRPr>
          </a:p>
          <a:p>
            <a:pPr indent="0" lvl="0" marL="0" marR="0" rtl="0" algn="l">
              <a:lnSpc>
                <a:spcPct val="70000"/>
              </a:lnSpc>
              <a:spcBef>
                <a:spcPts val="0"/>
              </a:spcBef>
              <a:spcAft>
                <a:spcPts val="0"/>
              </a:spcAft>
              <a:buClr>
                <a:srgbClr val="000000"/>
              </a:buClr>
              <a:buSzPts val="1020"/>
              <a:buFont typeface="Calibri"/>
              <a:buNone/>
            </a:pPr>
            <a:r>
              <a:t/>
            </a:r>
            <a:endParaRPr sz="122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grpSp>
        <p:nvGrpSpPr>
          <p:cNvPr id="1945" name="Google Shape;1945;p66"/>
          <p:cNvGrpSpPr/>
          <p:nvPr/>
        </p:nvGrpSpPr>
        <p:grpSpPr>
          <a:xfrm>
            <a:off x="5153155" y="1213107"/>
            <a:ext cx="3501847" cy="2839497"/>
            <a:chOff x="1230025" y="1063275"/>
            <a:chExt cx="217675" cy="176500"/>
          </a:xfrm>
        </p:grpSpPr>
        <p:sp>
          <p:nvSpPr>
            <p:cNvPr id="1946" name="Google Shape;1946;p66"/>
            <p:cNvSpPr/>
            <p:nvPr/>
          </p:nvSpPr>
          <p:spPr>
            <a:xfrm>
              <a:off x="1230025" y="1063275"/>
              <a:ext cx="161475" cy="145775"/>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6"/>
            <p:cNvSpPr/>
            <p:nvPr/>
          </p:nvSpPr>
          <p:spPr>
            <a:xfrm>
              <a:off x="1383800" y="1094975"/>
              <a:ext cx="63900" cy="45325"/>
            </a:xfrm>
            <a:custGeom>
              <a:rect b="b" l="l" r="r" t="t"/>
              <a:pathLst>
                <a:path extrusionOk="0" h="1813" w="2556">
                  <a:moveTo>
                    <a:pt x="1236" y="0"/>
                  </a:moveTo>
                  <a:cubicBezTo>
                    <a:pt x="1031" y="0"/>
                    <a:pt x="820" y="78"/>
                    <a:pt x="633" y="263"/>
                  </a:cubicBezTo>
                  <a:cubicBezTo>
                    <a:pt x="0" y="904"/>
                    <a:pt x="620" y="1813"/>
                    <a:pt x="1312" y="1813"/>
                  </a:cubicBezTo>
                  <a:cubicBezTo>
                    <a:pt x="1516" y="1813"/>
                    <a:pt x="1727" y="1734"/>
                    <a:pt x="1914" y="1545"/>
                  </a:cubicBezTo>
                  <a:cubicBezTo>
                    <a:pt x="2556" y="911"/>
                    <a:pt x="1934" y="0"/>
                    <a:pt x="1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6"/>
            <p:cNvSpPr/>
            <p:nvPr/>
          </p:nvSpPr>
          <p:spPr>
            <a:xfrm>
              <a:off x="1357350" y="1157350"/>
              <a:ext cx="81125" cy="82425"/>
            </a:xfrm>
            <a:custGeom>
              <a:rect b="b" l="l" r="r" t="t"/>
              <a:pathLst>
                <a:path extrusionOk="0" h="3297" w="3245">
                  <a:moveTo>
                    <a:pt x="1971" y="1"/>
                  </a:moveTo>
                  <a:cubicBezTo>
                    <a:pt x="1841" y="1"/>
                    <a:pt x="1711" y="27"/>
                    <a:pt x="1597" y="79"/>
                  </a:cubicBezTo>
                  <a:cubicBezTo>
                    <a:pt x="1471" y="121"/>
                    <a:pt x="1345" y="194"/>
                    <a:pt x="1240" y="289"/>
                  </a:cubicBezTo>
                  <a:cubicBezTo>
                    <a:pt x="799" y="730"/>
                    <a:pt x="263" y="1244"/>
                    <a:pt x="116" y="1874"/>
                  </a:cubicBezTo>
                  <a:cubicBezTo>
                    <a:pt x="0" y="2336"/>
                    <a:pt x="231" y="2819"/>
                    <a:pt x="630" y="3071"/>
                  </a:cubicBezTo>
                  <a:cubicBezTo>
                    <a:pt x="904" y="3239"/>
                    <a:pt x="1240" y="3271"/>
                    <a:pt x="1544" y="3292"/>
                  </a:cubicBezTo>
                  <a:cubicBezTo>
                    <a:pt x="1592" y="3295"/>
                    <a:pt x="1641" y="3297"/>
                    <a:pt x="1689" y="3297"/>
                  </a:cubicBezTo>
                  <a:cubicBezTo>
                    <a:pt x="2433" y="3297"/>
                    <a:pt x="3042" y="2915"/>
                    <a:pt x="3161" y="2116"/>
                  </a:cubicBezTo>
                  <a:cubicBezTo>
                    <a:pt x="3245" y="1475"/>
                    <a:pt x="3088" y="730"/>
                    <a:pt x="2615" y="257"/>
                  </a:cubicBezTo>
                  <a:cubicBezTo>
                    <a:pt x="2452" y="87"/>
                    <a:pt x="2210" y="1"/>
                    <a:pt x="19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9" name="Google Shape;1949;p66"/>
          <p:cNvSpPr txBox="1"/>
          <p:nvPr>
            <p:ph type="title"/>
          </p:nvPr>
        </p:nvSpPr>
        <p:spPr>
          <a:xfrm>
            <a:off x="713088" y="1944514"/>
            <a:ext cx="46968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million</a:t>
            </a:r>
            <a:endParaRPr/>
          </a:p>
        </p:txBody>
      </p:sp>
      <p:sp>
        <p:nvSpPr>
          <p:cNvPr id="1950" name="Google Shape;1950;p66"/>
          <p:cNvSpPr txBox="1"/>
          <p:nvPr>
            <p:ph idx="1" type="subTitle"/>
          </p:nvPr>
        </p:nvSpPr>
        <p:spPr>
          <a:xfrm>
            <a:off x="713100" y="2539411"/>
            <a:ext cx="4696800" cy="45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nimals who die in shelters every year</a:t>
            </a:r>
            <a:endParaRPr/>
          </a:p>
        </p:txBody>
      </p:sp>
      <p:sp>
        <p:nvSpPr>
          <p:cNvPr id="1951" name="Google Shape;1951;p66"/>
          <p:cNvSpPr txBox="1"/>
          <p:nvPr>
            <p:ph idx="4" type="title"/>
          </p:nvPr>
        </p:nvSpPr>
        <p:spPr>
          <a:xfrm>
            <a:off x="713088" y="3293452"/>
            <a:ext cx="46968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200 million</a:t>
            </a:r>
            <a:endParaRPr/>
          </a:p>
        </p:txBody>
      </p:sp>
      <p:sp>
        <p:nvSpPr>
          <p:cNvPr id="1952" name="Google Shape;1952;p66"/>
          <p:cNvSpPr txBox="1"/>
          <p:nvPr>
            <p:ph idx="5" type="subTitle"/>
          </p:nvPr>
        </p:nvSpPr>
        <p:spPr>
          <a:xfrm>
            <a:off x="713100" y="3928008"/>
            <a:ext cx="4696800" cy="45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tray dogs in the world</a:t>
            </a:r>
            <a:endParaRPr/>
          </a:p>
        </p:txBody>
      </p:sp>
      <p:grpSp>
        <p:nvGrpSpPr>
          <p:cNvPr id="1953" name="Google Shape;1953;p66"/>
          <p:cNvGrpSpPr/>
          <p:nvPr/>
        </p:nvGrpSpPr>
        <p:grpSpPr>
          <a:xfrm rot="-2261821">
            <a:off x="5801130" y="886613"/>
            <a:ext cx="269142" cy="205926"/>
            <a:chOff x="-1165325" y="1368300"/>
            <a:chExt cx="157550" cy="120525"/>
          </a:xfrm>
        </p:grpSpPr>
        <p:sp>
          <p:nvSpPr>
            <p:cNvPr id="1954" name="Google Shape;1954;p6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66"/>
          <p:cNvGrpSpPr/>
          <p:nvPr/>
        </p:nvGrpSpPr>
        <p:grpSpPr>
          <a:xfrm rot="3978331">
            <a:off x="8444699" y="2601039"/>
            <a:ext cx="269144" cy="205921"/>
            <a:chOff x="-1165325" y="1368300"/>
            <a:chExt cx="157550" cy="120525"/>
          </a:xfrm>
        </p:grpSpPr>
        <p:sp>
          <p:nvSpPr>
            <p:cNvPr id="1960" name="Google Shape;1960;p66"/>
            <p:cNvSpPr/>
            <p:nvPr/>
          </p:nvSpPr>
          <p:spPr>
            <a:xfrm>
              <a:off x="-1143025" y="1429750"/>
              <a:ext cx="112925" cy="59075"/>
            </a:xfrm>
            <a:custGeom>
              <a:rect b="b" l="l" r="r" t="t"/>
              <a:pathLst>
                <a:path extrusionOk="0" h="2363" w="4517">
                  <a:moveTo>
                    <a:pt x="1482" y="0"/>
                  </a:moveTo>
                  <a:cubicBezTo>
                    <a:pt x="673" y="0"/>
                    <a:pt x="1" y="525"/>
                    <a:pt x="1" y="1176"/>
                  </a:cubicBezTo>
                  <a:cubicBezTo>
                    <a:pt x="1" y="1827"/>
                    <a:pt x="673" y="2362"/>
                    <a:pt x="1482" y="2362"/>
                  </a:cubicBezTo>
                  <a:lnTo>
                    <a:pt x="3046" y="2362"/>
                  </a:lnTo>
                  <a:cubicBezTo>
                    <a:pt x="3855" y="2362"/>
                    <a:pt x="4516" y="1827"/>
                    <a:pt x="4516" y="1176"/>
                  </a:cubicBezTo>
                  <a:cubicBezTo>
                    <a:pt x="4516" y="525"/>
                    <a:pt x="3855" y="0"/>
                    <a:pt x="30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6"/>
            <p:cNvSpPr/>
            <p:nvPr/>
          </p:nvSpPr>
          <p:spPr>
            <a:xfrm>
              <a:off x="-1130150" y="1368300"/>
              <a:ext cx="40700" cy="48325"/>
            </a:xfrm>
            <a:custGeom>
              <a:rect b="b" l="l" r="r" t="t"/>
              <a:pathLst>
                <a:path extrusionOk="0" h="1933" w="1628">
                  <a:moveTo>
                    <a:pt x="820" y="1"/>
                  </a:moveTo>
                  <a:cubicBezTo>
                    <a:pt x="368" y="1"/>
                    <a:pt x="1" y="431"/>
                    <a:pt x="1" y="967"/>
                  </a:cubicBezTo>
                  <a:cubicBezTo>
                    <a:pt x="1" y="1502"/>
                    <a:pt x="368" y="1933"/>
                    <a:pt x="820" y="1933"/>
                  </a:cubicBezTo>
                  <a:cubicBezTo>
                    <a:pt x="1261" y="1933"/>
                    <a:pt x="1628" y="1502"/>
                    <a:pt x="1628" y="967"/>
                  </a:cubicBezTo>
                  <a:cubicBezTo>
                    <a:pt x="1628" y="431"/>
                    <a:pt x="1261"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6"/>
            <p:cNvSpPr/>
            <p:nvPr/>
          </p:nvSpPr>
          <p:spPr>
            <a:xfrm>
              <a:off x="-1165325" y="1396375"/>
              <a:ext cx="33875" cy="40475"/>
            </a:xfrm>
            <a:custGeom>
              <a:rect b="b" l="l" r="r" t="t"/>
              <a:pathLst>
                <a:path extrusionOk="0" h="1619" w="1355">
                  <a:moveTo>
                    <a:pt x="683" y="1"/>
                  </a:moveTo>
                  <a:cubicBezTo>
                    <a:pt x="305" y="1"/>
                    <a:pt x="1" y="369"/>
                    <a:pt x="1" y="810"/>
                  </a:cubicBezTo>
                  <a:cubicBezTo>
                    <a:pt x="1" y="1261"/>
                    <a:pt x="305" y="1618"/>
                    <a:pt x="683" y="1618"/>
                  </a:cubicBezTo>
                  <a:cubicBezTo>
                    <a:pt x="1051" y="1618"/>
                    <a:pt x="1355" y="1261"/>
                    <a:pt x="1355" y="810"/>
                  </a:cubicBezTo>
                  <a:cubicBezTo>
                    <a:pt x="1355" y="369"/>
                    <a:pt x="1051"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6"/>
            <p:cNvSpPr/>
            <p:nvPr/>
          </p:nvSpPr>
          <p:spPr>
            <a:xfrm>
              <a:off x="-1083700" y="1368300"/>
              <a:ext cx="40750" cy="48325"/>
            </a:xfrm>
            <a:custGeom>
              <a:rect b="b" l="l" r="r" t="t"/>
              <a:pathLst>
                <a:path extrusionOk="0" h="1933" w="1630">
                  <a:moveTo>
                    <a:pt x="810" y="1"/>
                  </a:moveTo>
                  <a:cubicBezTo>
                    <a:pt x="369" y="1"/>
                    <a:pt x="1" y="431"/>
                    <a:pt x="1" y="967"/>
                  </a:cubicBezTo>
                  <a:cubicBezTo>
                    <a:pt x="1" y="1502"/>
                    <a:pt x="369" y="1933"/>
                    <a:pt x="810" y="1933"/>
                  </a:cubicBezTo>
                  <a:cubicBezTo>
                    <a:pt x="1261" y="1933"/>
                    <a:pt x="1629" y="1502"/>
                    <a:pt x="1629" y="967"/>
                  </a:cubicBezTo>
                  <a:cubicBezTo>
                    <a:pt x="1629" y="431"/>
                    <a:pt x="1261" y="1"/>
                    <a:pt x="8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6"/>
            <p:cNvSpPr/>
            <p:nvPr/>
          </p:nvSpPr>
          <p:spPr>
            <a:xfrm>
              <a:off x="-1041675" y="1396375"/>
              <a:ext cx="33900" cy="40475"/>
            </a:xfrm>
            <a:custGeom>
              <a:rect b="b" l="l" r="r" t="t"/>
              <a:pathLst>
                <a:path extrusionOk="0" h="1619" w="1356">
                  <a:moveTo>
                    <a:pt x="683" y="1"/>
                  </a:moveTo>
                  <a:cubicBezTo>
                    <a:pt x="305" y="1"/>
                    <a:pt x="0" y="369"/>
                    <a:pt x="0" y="810"/>
                  </a:cubicBezTo>
                  <a:cubicBezTo>
                    <a:pt x="0" y="1261"/>
                    <a:pt x="305" y="1618"/>
                    <a:pt x="683" y="1618"/>
                  </a:cubicBezTo>
                  <a:cubicBezTo>
                    <a:pt x="1050" y="1618"/>
                    <a:pt x="1355" y="1261"/>
                    <a:pt x="1355" y="810"/>
                  </a:cubicBezTo>
                  <a:cubicBezTo>
                    <a:pt x="1355" y="369"/>
                    <a:pt x="1050"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5" name="Google Shape;1965;p66"/>
          <p:cNvSpPr txBox="1"/>
          <p:nvPr>
            <p:ph type="title"/>
          </p:nvPr>
        </p:nvSpPr>
        <p:spPr>
          <a:xfrm>
            <a:off x="2424600" y="216637"/>
            <a:ext cx="4294800" cy="8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966" name="Google Shape;1966;p66"/>
          <p:cNvSpPr txBox="1"/>
          <p:nvPr>
            <p:ph idx="1" type="subTitle"/>
          </p:nvPr>
        </p:nvSpPr>
        <p:spPr>
          <a:xfrm>
            <a:off x="2223600" y="1003686"/>
            <a:ext cx="4696800" cy="4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Lexend"/>
                <a:ea typeface="Lexend"/>
                <a:cs typeface="Lexend"/>
                <a:sym typeface="Lexend"/>
              </a:rPr>
              <a:t>Any Questions?</a:t>
            </a:r>
            <a:endParaRPr sz="2000">
              <a:latin typeface="Lexend"/>
              <a:ea typeface="Lexend"/>
              <a:cs typeface="Lexend"/>
              <a:sym typeface="Lexend"/>
            </a:endParaRPr>
          </a:p>
        </p:txBody>
      </p:sp>
      <p:grpSp>
        <p:nvGrpSpPr>
          <p:cNvPr id="1967" name="Google Shape;1967;p66"/>
          <p:cNvGrpSpPr/>
          <p:nvPr/>
        </p:nvGrpSpPr>
        <p:grpSpPr>
          <a:xfrm>
            <a:off x="5377240" y="1158382"/>
            <a:ext cx="3053671" cy="2876309"/>
            <a:chOff x="5377240" y="1158382"/>
            <a:chExt cx="3053671" cy="2876309"/>
          </a:xfrm>
        </p:grpSpPr>
        <p:sp>
          <p:nvSpPr>
            <p:cNvPr id="1968" name="Google Shape;1968;p66"/>
            <p:cNvSpPr/>
            <p:nvPr/>
          </p:nvSpPr>
          <p:spPr>
            <a:xfrm>
              <a:off x="5377250" y="1158382"/>
              <a:ext cx="3053640" cy="2876309"/>
            </a:xfrm>
            <a:custGeom>
              <a:rect b="b" l="l" r="r" t="t"/>
              <a:pathLst>
                <a:path extrusionOk="0" h="22708" w="24108">
                  <a:moveTo>
                    <a:pt x="16017" y="8341"/>
                  </a:moveTo>
                  <a:cubicBezTo>
                    <a:pt x="16048" y="8382"/>
                    <a:pt x="16089" y="8435"/>
                    <a:pt x="16121" y="8486"/>
                  </a:cubicBezTo>
                  <a:cubicBezTo>
                    <a:pt x="16183" y="8559"/>
                    <a:pt x="16245" y="8631"/>
                    <a:pt x="16307" y="8693"/>
                  </a:cubicBezTo>
                  <a:lnTo>
                    <a:pt x="16338" y="8725"/>
                  </a:lnTo>
                  <a:cubicBezTo>
                    <a:pt x="16287" y="8797"/>
                    <a:pt x="16245" y="8870"/>
                    <a:pt x="16204" y="8932"/>
                  </a:cubicBezTo>
                  <a:lnTo>
                    <a:pt x="16193" y="8942"/>
                  </a:lnTo>
                  <a:cubicBezTo>
                    <a:pt x="16068" y="9129"/>
                    <a:pt x="15913" y="9316"/>
                    <a:pt x="15757" y="9493"/>
                  </a:cubicBezTo>
                  <a:cubicBezTo>
                    <a:pt x="15591" y="9679"/>
                    <a:pt x="15404" y="9855"/>
                    <a:pt x="15229" y="10021"/>
                  </a:cubicBezTo>
                  <a:cubicBezTo>
                    <a:pt x="15218" y="10021"/>
                    <a:pt x="15208" y="10032"/>
                    <a:pt x="15208" y="10032"/>
                  </a:cubicBezTo>
                  <a:cubicBezTo>
                    <a:pt x="15197" y="10032"/>
                    <a:pt x="15197" y="10032"/>
                    <a:pt x="15187" y="10021"/>
                  </a:cubicBezTo>
                  <a:cubicBezTo>
                    <a:pt x="15155" y="10001"/>
                    <a:pt x="15114" y="9991"/>
                    <a:pt x="15073" y="9980"/>
                  </a:cubicBezTo>
                  <a:lnTo>
                    <a:pt x="14927" y="9980"/>
                  </a:lnTo>
                  <a:cubicBezTo>
                    <a:pt x="14844" y="9991"/>
                    <a:pt x="14761" y="10021"/>
                    <a:pt x="14658" y="10053"/>
                  </a:cubicBezTo>
                  <a:lnTo>
                    <a:pt x="14689" y="10021"/>
                  </a:lnTo>
                  <a:cubicBezTo>
                    <a:pt x="14720" y="9991"/>
                    <a:pt x="14741" y="9959"/>
                    <a:pt x="14772" y="9928"/>
                  </a:cubicBezTo>
                  <a:cubicBezTo>
                    <a:pt x="14803" y="9897"/>
                    <a:pt x="14834" y="9855"/>
                    <a:pt x="14855" y="9825"/>
                  </a:cubicBezTo>
                  <a:cubicBezTo>
                    <a:pt x="14865" y="9814"/>
                    <a:pt x="14865" y="9804"/>
                    <a:pt x="14876" y="9793"/>
                  </a:cubicBezTo>
                  <a:lnTo>
                    <a:pt x="14907" y="9752"/>
                  </a:lnTo>
                  <a:cubicBezTo>
                    <a:pt x="15104" y="9513"/>
                    <a:pt x="15321" y="9254"/>
                    <a:pt x="15529" y="8984"/>
                  </a:cubicBezTo>
                  <a:cubicBezTo>
                    <a:pt x="15706" y="8746"/>
                    <a:pt x="15872" y="8538"/>
                    <a:pt x="16006" y="8341"/>
                  </a:cubicBezTo>
                  <a:close/>
                  <a:moveTo>
                    <a:pt x="14284" y="11533"/>
                  </a:moveTo>
                  <a:lnTo>
                    <a:pt x="14284" y="11533"/>
                  </a:lnTo>
                  <a:cubicBezTo>
                    <a:pt x="14281" y="11534"/>
                    <a:pt x="14277" y="11535"/>
                    <a:pt x="14274" y="11536"/>
                  </a:cubicBezTo>
                  <a:cubicBezTo>
                    <a:pt x="14274" y="11536"/>
                    <a:pt x="14278" y="11536"/>
                    <a:pt x="14284" y="11533"/>
                  </a:cubicBezTo>
                  <a:close/>
                  <a:moveTo>
                    <a:pt x="8403" y="19741"/>
                  </a:moveTo>
                  <a:cubicBezTo>
                    <a:pt x="8496" y="19855"/>
                    <a:pt x="8590" y="19979"/>
                    <a:pt x="8694" y="20094"/>
                  </a:cubicBezTo>
                  <a:cubicBezTo>
                    <a:pt x="8911" y="20353"/>
                    <a:pt x="9160" y="20623"/>
                    <a:pt x="9430" y="20882"/>
                  </a:cubicBezTo>
                  <a:cubicBezTo>
                    <a:pt x="9565" y="21007"/>
                    <a:pt x="9689" y="21120"/>
                    <a:pt x="9814" y="21224"/>
                  </a:cubicBezTo>
                  <a:cubicBezTo>
                    <a:pt x="9409" y="21224"/>
                    <a:pt x="9025" y="21235"/>
                    <a:pt x="8641" y="21245"/>
                  </a:cubicBezTo>
                  <a:cubicBezTo>
                    <a:pt x="8641" y="21235"/>
                    <a:pt x="8631" y="21224"/>
                    <a:pt x="8631" y="21224"/>
                  </a:cubicBezTo>
                  <a:cubicBezTo>
                    <a:pt x="8590" y="21173"/>
                    <a:pt x="8548" y="21131"/>
                    <a:pt x="8517" y="21069"/>
                  </a:cubicBezTo>
                  <a:cubicBezTo>
                    <a:pt x="8507" y="21048"/>
                    <a:pt x="8486" y="21027"/>
                    <a:pt x="8475" y="20996"/>
                  </a:cubicBezTo>
                  <a:lnTo>
                    <a:pt x="8465" y="20975"/>
                  </a:lnTo>
                  <a:cubicBezTo>
                    <a:pt x="8455" y="20945"/>
                    <a:pt x="8434" y="20913"/>
                    <a:pt x="8413" y="20882"/>
                  </a:cubicBezTo>
                  <a:lnTo>
                    <a:pt x="8413" y="20871"/>
                  </a:lnTo>
                  <a:cubicBezTo>
                    <a:pt x="8289" y="20623"/>
                    <a:pt x="8175" y="20353"/>
                    <a:pt x="8060" y="20052"/>
                  </a:cubicBezTo>
                  <a:cubicBezTo>
                    <a:pt x="8071" y="20042"/>
                    <a:pt x="8092" y="20032"/>
                    <a:pt x="8113" y="20021"/>
                  </a:cubicBezTo>
                  <a:cubicBezTo>
                    <a:pt x="8216" y="19938"/>
                    <a:pt x="8320" y="19845"/>
                    <a:pt x="8403" y="19741"/>
                  </a:cubicBezTo>
                  <a:close/>
                  <a:moveTo>
                    <a:pt x="16888" y="9835"/>
                  </a:moveTo>
                  <a:cubicBezTo>
                    <a:pt x="16898" y="9908"/>
                    <a:pt x="16888" y="9980"/>
                    <a:pt x="16877" y="10042"/>
                  </a:cubicBezTo>
                  <a:cubicBezTo>
                    <a:pt x="16857" y="10136"/>
                    <a:pt x="16836" y="10219"/>
                    <a:pt x="16794" y="10302"/>
                  </a:cubicBezTo>
                  <a:cubicBezTo>
                    <a:pt x="16764" y="10364"/>
                    <a:pt x="16722" y="10426"/>
                    <a:pt x="16681" y="10488"/>
                  </a:cubicBezTo>
                  <a:lnTo>
                    <a:pt x="16681" y="10498"/>
                  </a:lnTo>
                  <a:cubicBezTo>
                    <a:pt x="16660" y="10519"/>
                    <a:pt x="16670" y="10540"/>
                    <a:pt x="16691" y="10561"/>
                  </a:cubicBezTo>
                  <a:lnTo>
                    <a:pt x="16691" y="10571"/>
                  </a:lnTo>
                  <a:cubicBezTo>
                    <a:pt x="16701" y="10571"/>
                    <a:pt x="16701" y="10581"/>
                    <a:pt x="16711" y="10581"/>
                  </a:cubicBezTo>
                  <a:cubicBezTo>
                    <a:pt x="16370" y="10976"/>
                    <a:pt x="16121" y="11298"/>
                    <a:pt x="15892" y="11619"/>
                  </a:cubicBezTo>
                  <a:cubicBezTo>
                    <a:pt x="15570" y="12075"/>
                    <a:pt x="15332" y="12501"/>
                    <a:pt x="15166" y="12926"/>
                  </a:cubicBezTo>
                  <a:cubicBezTo>
                    <a:pt x="15073" y="13154"/>
                    <a:pt x="15000" y="13393"/>
                    <a:pt x="14948" y="13631"/>
                  </a:cubicBezTo>
                  <a:cubicBezTo>
                    <a:pt x="14897" y="13870"/>
                    <a:pt x="14865" y="14119"/>
                    <a:pt x="14865" y="14368"/>
                  </a:cubicBezTo>
                  <a:cubicBezTo>
                    <a:pt x="14865" y="14482"/>
                    <a:pt x="14876" y="14617"/>
                    <a:pt x="14886" y="14741"/>
                  </a:cubicBezTo>
                  <a:cubicBezTo>
                    <a:pt x="14907" y="14876"/>
                    <a:pt x="14927" y="15011"/>
                    <a:pt x="14948" y="15136"/>
                  </a:cubicBezTo>
                  <a:cubicBezTo>
                    <a:pt x="15000" y="15405"/>
                    <a:pt x="15073" y="15685"/>
                    <a:pt x="15155" y="15975"/>
                  </a:cubicBezTo>
                  <a:cubicBezTo>
                    <a:pt x="15301" y="16494"/>
                    <a:pt x="15487" y="17023"/>
                    <a:pt x="15726" y="17594"/>
                  </a:cubicBezTo>
                  <a:cubicBezTo>
                    <a:pt x="15830" y="17853"/>
                    <a:pt x="15955" y="18112"/>
                    <a:pt x="16079" y="18382"/>
                  </a:cubicBezTo>
                  <a:cubicBezTo>
                    <a:pt x="16151" y="18527"/>
                    <a:pt x="16214" y="18652"/>
                    <a:pt x="16266" y="18766"/>
                  </a:cubicBezTo>
                  <a:cubicBezTo>
                    <a:pt x="16338" y="18901"/>
                    <a:pt x="16421" y="19046"/>
                    <a:pt x="16483" y="19160"/>
                  </a:cubicBezTo>
                  <a:lnTo>
                    <a:pt x="16566" y="19316"/>
                  </a:lnTo>
                  <a:cubicBezTo>
                    <a:pt x="16660" y="19472"/>
                    <a:pt x="16732" y="19617"/>
                    <a:pt x="16815" y="19751"/>
                  </a:cubicBezTo>
                  <a:cubicBezTo>
                    <a:pt x="16815" y="19762"/>
                    <a:pt x="16826" y="19772"/>
                    <a:pt x="16826" y="19772"/>
                  </a:cubicBezTo>
                  <a:lnTo>
                    <a:pt x="16847" y="19793"/>
                  </a:lnTo>
                  <a:cubicBezTo>
                    <a:pt x="16867" y="19803"/>
                    <a:pt x="16888" y="19813"/>
                    <a:pt x="16909" y="19813"/>
                  </a:cubicBezTo>
                  <a:cubicBezTo>
                    <a:pt x="16971" y="19938"/>
                    <a:pt x="17023" y="20062"/>
                    <a:pt x="17085" y="20198"/>
                  </a:cubicBezTo>
                  <a:lnTo>
                    <a:pt x="17096" y="20208"/>
                  </a:lnTo>
                  <a:cubicBezTo>
                    <a:pt x="17096" y="20218"/>
                    <a:pt x="17106" y="20228"/>
                    <a:pt x="17106" y="20228"/>
                  </a:cubicBezTo>
                  <a:cubicBezTo>
                    <a:pt x="17043" y="20249"/>
                    <a:pt x="16992" y="20260"/>
                    <a:pt x="16950" y="20281"/>
                  </a:cubicBezTo>
                  <a:cubicBezTo>
                    <a:pt x="16919" y="20301"/>
                    <a:pt x="16898" y="20311"/>
                    <a:pt x="16877" y="20332"/>
                  </a:cubicBezTo>
                  <a:cubicBezTo>
                    <a:pt x="16857" y="20353"/>
                    <a:pt x="16836" y="20374"/>
                    <a:pt x="16826" y="20405"/>
                  </a:cubicBezTo>
                  <a:cubicBezTo>
                    <a:pt x="16815" y="20426"/>
                    <a:pt x="16815" y="20447"/>
                    <a:pt x="16805" y="20467"/>
                  </a:cubicBezTo>
                  <a:cubicBezTo>
                    <a:pt x="16805" y="20488"/>
                    <a:pt x="16805" y="20509"/>
                    <a:pt x="16815" y="20530"/>
                  </a:cubicBezTo>
                  <a:cubicBezTo>
                    <a:pt x="16826" y="20581"/>
                    <a:pt x="16847" y="20623"/>
                    <a:pt x="16877" y="20664"/>
                  </a:cubicBezTo>
                  <a:cubicBezTo>
                    <a:pt x="16898" y="20706"/>
                    <a:pt x="16919" y="20747"/>
                    <a:pt x="16950" y="20779"/>
                  </a:cubicBezTo>
                  <a:cubicBezTo>
                    <a:pt x="16940" y="20788"/>
                    <a:pt x="16930" y="20788"/>
                    <a:pt x="16919" y="20799"/>
                  </a:cubicBezTo>
                  <a:cubicBezTo>
                    <a:pt x="16909" y="20820"/>
                    <a:pt x="16909" y="20851"/>
                    <a:pt x="16940" y="20862"/>
                  </a:cubicBezTo>
                  <a:lnTo>
                    <a:pt x="16940" y="20871"/>
                  </a:lnTo>
                  <a:cubicBezTo>
                    <a:pt x="16919" y="20871"/>
                    <a:pt x="16898" y="20882"/>
                    <a:pt x="16877" y="20882"/>
                  </a:cubicBezTo>
                  <a:cubicBezTo>
                    <a:pt x="16867" y="20882"/>
                    <a:pt x="16867" y="20871"/>
                    <a:pt x="16857" y="20871"/>
                  </a:cubicBezTo>
                  <a:cubicBezTo>
                    <a:pt x="16857" y="20862"/>
                    <a:pt x="16847" y="20862"/>
                    <a:pt x="16847" y="20862"/>
                  </a:cubicBezTo>
                  <a:cubicBezTo>
                    <a:pt x="16836" y="20856"/>
                    <a:pt x="16828" y="20853"/>
                    <a:pt x="16821" y="20853"/>
                  </a:cubicBezTo>
                  <a:cubicBezTo>
                    <a:pt x="16813" y="20853"/>
                    <a:pt x="16805" y="20856"/>
                    <a:pt x="16794" y="20862"/>
                  </a:cubicBezTo>
                  <a:cubicBezTo>
                    <a:pt x="16784" y="20882"/>
                    <a:pt x="16784" y="20892"/>
                    <a:pt x="16784" y="20913"/>
                  </a:cubicBezTo>
                  <a:cubicBezTo>
                    <a:pt x="16753" y="20924"/>
                    <a:pt x="16711" y="20934"/>
                    <a:pt x="16681" y="20945"/>
                  </a:cubicBezTo>
                  <a:cubicBezTo>
                    <a:pt x="16670" y="20945"/>
                    <a:pt x="16660" y="20934"/>
                    <a:pt x="16649" y="20924"/>
                  </a:cubicBezTo>
                  <a:lnTo>
                    <a:pt x="16639" y="20924"/>
                  </a:lnTo>
                  <a:cubicBezTo>
                    <a:pt x="16634" y="20921"/>
                    <a:pt x="16628" y="20920"/>
                    <a:pt x="16623" y="20920"/>
                  </a:cubicBezTo>
                  <a:cubicBezTo>
                    <a:pt x="16608" y="20920"/>
                    <a:pt x="16595" y="20929"/>
                    <a:pt x="16587" y="20945"/>
                  </a:cubicBezTo>
                  <a:cubicBezTo>
                    <a:pt x="16577" y="20954"/>
                    <a:pt x="16577" y="20965"/>
                    <a:pt x="16587" y="20986"/>
                  </a:cubicBezTo>
                  <a:lnTo>
                    <a:pt x="16566" y="20986"/>
                  </a:lnTo>
                  <a:cubicBezTo>
                    <a:pt x="16483" y="21027"/>
                    <a:pt x="16411" y="21058"/>
                    <a:pt x="16349" y="21100"/>
                  </a:cubicBezTo>
                  <a:lnTo>
                    <a:pt x="16287" y="21131"/>
                  </a:lnTo>
                  <a:cubicBezTo>
                    <a:pt x="16224" y="21173"/>
                    <a:pt x="16172" y="21214"/>
                    <a:pt x="16131" y="21256"/>
                  </a:cubicBezTo>
                  <a:cubicBezTo>
                    <a:pt x="14855" y="21224"/>
                    <a:pt x="13486" y="21214"/>
                    <a:pt x="12054" y="21214"/>
                  </a:cubicBezTo>
                  <a:lnTo>
                    <a:pt x="11276" y="21214"/>
                  </a:lnTo>
                  <a:cubicBezTo>
                    <a:pt x="11255" y="21183"/>
                    <a:pt x="11225" y="21162"/>
                    <a:pt x="11204" y="21141"/>
                  </a:cubicBezTo>
                  <a:cubicBezTo>
                    <a:pt x="11162" y="21100"/>
                    <a:pt x="11110" y="21058"/>
                    <a:pt x="11038" y="21017"/>
                  </a:cubicBezTo>
                  <a:cubicBezTo>
                    <a:pt x="10986" y="20996"/>
                    <a:pt x="10923" y="20965"/>
                    <a:pt x="10872" y="20945"/>
                  </a:cubicBezTo>
                  <a:lnTo>
                    <a:pt x="10840" y="20934"/>
                  </a:lnTo>
                  <a:cubicBezTo>
                    <a:pt x="10778" y="20913"/>
                    <a:pt x="10706" y="20882"/>
                    <a:pt x="10644" y="20841"/>
                  </a:cubicBezTo>
                  <a:cubicBezTo>
                    <a:pt x="10623" y="20830"/>
                    <a:pt x="10602" y="20809"/>
                    <a:pt x="10571" y="20799"/>
                  </a:cubicBezTo>
                  <a:cubicBezTo>
                    <a:pt x="10519" y="20758"/>
                    <a:pt x="10478" y="20706"/>
                    <a:pt x="10425" y="20654"/>
                  </a:cubicBezTo>
                  <a:cubicBezTo>
                    <a:pt x="10374" y="20602"/>
                    <a:pt x="10332" y="20550"/>
                    <a:pt x="10280" y="20488"/>
                  </a:cubicBezTo>
                  <a:cubicBezTo>
                    <a:pt x="10166" y="20353"/>
                    <a:pt x="10073" y="20208"/>
                    <a:pt x="9990" y="20083"/>
                  </a:cubicBezTo>
                  <a:cubicBezTo>
                    <a:pt x="9969" y="20042"/>
                    <a:pt x="9938" y="19990"/>
                    <a:pt x="9907" y="19949"/>
                  </a:cubicBezTo>
                  <a:lnTo>
                    <a:pt x="9855" y="19876"/>
                  </a:lnTo>
                  <a:cubicBezTo>
                    <a:pt x="9835" y="19845"/>
                    <a:pt x="9824" y="19824"/>
                    <a:pt x="9803" y="19793"/>
                  </a:cubicBezTo>
                  <a:cubicBezTo>
                    <a:pt x="9782" y="19762"/>
                    <a:pt x="9752" y="19720"/>
                    <a:pt x="9731" y="19679"/>
                  </a:cubicBezTo>
                  <a:cubicBezTo>
                    <a:pt x="9658" y="19564"/>
                    <a:pt x="9596" y="19440"/>
                    <a:pt x="9533" y="19316"/>
                  </a:cubicBezTo>
                  <a:cubicBezTo>
                    <a:pt x="9513" y="19285"/>
                    <a:pt x="9492" y="19243"/>
                    <a:pt x="9471" y="19202"/>
                  </a:cubicBezTo>
                  <a:cubicBezTo>
                    <a:pt x="9430" y="19108"/>
                    <a:pt x="9378" y="19015"/>
                    <a:pt x="9337" y="18932"/>
                  </a:cubicBezTo>
                  <a:cubicBezTo>
                    <a:pt x="9254" y="18776"/>
                    <a:pt x="9191" y="18662"/>
                    <a:pt x="9118" y="18569"/>
                  </a:cubicBezTo>
                  <a:cubicBezTo>
                    <a:pt x="9088" y="18538"/>
                    <a:pt x="9067" y="18506"/>
                    <a:pt x="9046" y="18476"/>
                  </a:cubicBezTo>
                  <a:lnTo>
                    <a:pt x="9056" y="18476"/>
                  </a:lnTo>
                  <a:cubicBezTo>
                    <a:pt x="9067" y="18486"/>
                    <a:pt x="9088" y="18486"/>
                    <a:pt x="9098" y="18486"/>
                  </a:cubicBezTo>
                  <a:cubicBezTo>
                    <a:pt x="9108" y="18486"/>
                    <a:pt x="9118" y="18486"/>
                    <a:pt x="9129" y="18476"/>
                  </a:cubicBezTo>
                  <a:lnTo>
                    <a:pt x="9160" y="18476"/>
                  </a:lnTo>
                  <a:cubicBezTo>
                    <a:pt x="9160" y="18465"/>
                    <a:pt x="9171" y="18465"/>
                    <a:pt x="9181" y="18455"/>
                  </a:cubicBezTo>
                  <a:cubicBezTo>
                    <a:pt x="9191" y="18444"/>
                    <a:pt x="9212" y="18423"/>
                    <a:pt x="9222" y="18403"/>
                  </a:cubicBezTo>
                  <a:cubicBezTo>
                    <a:pt x="9233" y="18382"/>
                    <a:pt x="9243" y="18361"/>
                    <a:pt x="9254" y="18351"/>
                  </a:cubicBezTo>
                  <a:cubicBezTo>
                    <a:pt x="9254" y="18320"/>
                    <a:pt x="9264" y="18289"/>
                    <a:pt x="9264" y="18257"/>
                  </a:cubicBezTo>
                  <a:cubicBezTo>
                    <a:pt x="9274" y="18195"/>
                    <a:pt x="9264" y="18123"/>
                    <a:pt x="9254" y="18061"/>
                  </a:cubicBezTo>
                  <a:cubicBezTo>
                    <a:pt x="9243" y="17978"/>
                    <a:pt x="9222" y="17905"/>
                    <a:pt x="9201" y="17833"/>
                  </a:cubicBezTo>
                  <a:lnTo>
                    <a:pt x="9191" y="17780"/>
                  </a:lnTo>
                  <a:lnTo>
                    <a:pt x="9171" y="17739"/>
                  </a:lnTo>
                  <a:cubicBezTo>
                    <a:pt x="9139" y="17625"/>
                    <a:pt x="9108" y="17501"/>
                    <a:pt x="9088" y="17376"/>
                  </a:cubicBezTo>
                  <a:cubicBezTo>
                    <a:pt x="9077" y="17293"/>
                    <a:pt x="9077" y="17210"/>
                    <a:pt x="9088" y="17127"/>
                  </a:cubicBezTo>
                  <a:cubicBezTo>
                    <a:pt x="9098" y="17075"/>
                    <a:pt x="9118" y="17013"/>
                    <a:pt x="9129" y="16961"/>
                  </a:cubicBezTo>
                  <a:cubicBezTo>
                    <a:pt x="9150" y="16961"/>
                    <a:pt x="9181" y="16950"/>
                    <a:pt x="9201" y="16950"/>
                  </a:cubicBezTo>
                  <a:cubicBezTo>
                    <a:pt x="9264" y="16930"/>
                    <a:pt x="9316" y="16899"/>
                    <a:pt x="9357" y="16878"/>
                  </a:cubicBezTo>
                  <a:cubicBezTo>
                    <a:pt x="9430" y="16837"/>
                    <a:pt x="9503" y="16784"/>
                    <a:pt x="9565" y="16722"/>
                  </a:cubicBezTo>
                  <a:cubicBezTo>
                    <a:pt x="9596" y="16702"/>
                    <a:pt x="9616" y="16671"/>
                    <a:pt x="9637" y="16650"/>
                  </a:cubicBezTo>
                  <a:cubicBezTo>
                    <a:pt x="9658" y="16629"/>
                    <a:pt x="9679" y="16609"/>
                    <a:pt x="9689" y="16588"/>
                  </a:cubicBezTo>
                  <a:lnTo>
                    <a:pt x="9689" y="16588"/>
                  </a:lnTo>
                  <a:lnTo>
                    <a:pt x="9679" y="16609"/>
                  </a:lnTo>
                  <a:cubicBezTo>
                    <a:pt x="9648" y="16722"/>
                    <a:pt x="9637" y="16826"/>
                    <a:pt x="9637" y="16930"/>
                  </a:cubicBezTo>
                  <a:cubicBezTo>
                    <a:pt x="9627" y="17033"/>
                    <a:pt x="9648" y="17127"/>
                    <a:pt x="9679" y="17199"/>
                  </a:cubicBezTo>
                  <a:cubicBezTo>
                    <a:pt x="9689" y="17241"/>
                    <a:pt x="9710" y="17282"/>
                    <a:pt x="9741" y="17314"/>
                  </a:cubicBezTo>
                  <a:cubicBezTo>
                    <a:pt x="9772" y="17345"/>
                    <a:pt x="9803" y="17376"/>
                    <a:pt x="9844" y="17397"/>
                  </a:cubicBezTo>
                  <a:cubicBezTo>
                    <a:pt x="9886" y="17418"/>
                    <a:pt x="9927" y="17438"/>
                    <a:pt x="9969" y="17448"/>
                  </a:cubicBezTo>
                  <a:cubicBezTo>
                    <a:pt x="10001" y="17459"/>
                    <a:pt x="10021" y="17459"/>
                    <a:pt x="10042" y="17459"/>
                  </a:cubicBezTo>
                  <a:lnTo>
                    <a:pt x="10073" y="17459"/>
                  </a:lnTo>
                  <a:cubicBezTo>
                    <a:pt x="10135" y="17448"/>
                    <a:pt x="10187" y="17428"/>
                    <a:pt x="10229" y="17376"/>
                  </a:cubicBezTo>
                  <a:cubicBezTo>
                    <a:pt x="10270" y="17335"/>
                    <a:pt x="10301" y="17282"/>
                    <a:pt x="10322" y="17199"/>
                  </a:cubicBezTo>
                  <a:cubicBezTo>
                    <a:pt x="10342" y="17116"/>
                    <a:pt x="10342" y="17033"/>
                    <a:pt x="10342" y="16961"/>
                  </a:cubicBezTo>
                  <a:cubicBezTo>
                    <a:pt x="10353" y="16888"/>
                    <a:pt x="10342" y="16795"/>
                    <a:pt x="10342" y="16702"/>
                  </a:cubicBezTo>
                  <a:cubicBezTo>
                    <a:pt x="10332" y="16609"/>
                    <a:pt x="10322" y="16526"/>
                    <a:pt x="10301" y="16422"/>
                  </a:cubicBezTo>
                  <a:cubicBezTo>
                    <a:pt x="10280" y="16307"/>
                    <a:pt x="10259" y="16194"/>
                    <a:pt x="10229" y="16090"/>
                  </a:cubicBezTo>
                  <a:cubicBezTo>
                    <a:pt x="10218" y="16048"/>
                    <a:pt x="10197" y="16007"/>
                    <a:pt x="10187" y="15965"/>
                  </a:cubicBezTo>
                  <a:lnTo>
                    <a:pt x="10187" y="15955"/>
                  </a:lnTo>
                  <a:cubicBezTo>
                    <a:pt x="10218" y="15945"/>
                    <a:pt x="10249" y="15934"/>
                    <a:pt x="10291" y="15934"/>
                  </a:cubicBezTo>
                  <a:cubicBezTo>
                    <a:pt x="10322" y="15924"/>
                    <a:pt x="10363" y="15913"/>
                    <a:pt x="10395" y="15903"/>
                  </a:cubicBezTo>
                  <a:cubicBezTo>
                    <a:pt x="10405" y="15892"/>
                    <a:pt x="10405" y="15892"/>
                    <a:pt x="10415" y="15892"/>
                  </a:cubicBezTo>
                  <a:cubicBezTo>
                    <a:pt x="10395" y="16038"/>
                    <a:pt x="10384" y="16162"/>
                    <a:pt x="10395" y="16297"/>
                  </a:cubicBezTo>
                  <a:cubicBezTo>
                    <a:pt x="10395" y="16380"/>
                    <a:pt x="10405" y="16463"/>
                    <a:pt x="10425" y="16556"/>
                  </a:cubicBezTo>
                  <a:cubicBezTo>
                    <a:pt x="10436" y="16629"/>
                    <a:pt x="10457" y="16692"/>
                    <a:pt x="10478" y="16754"/>
                  </a:cubicBezTo>
                  <a:cubicBezTo>
                    <a:pt x="10508" y="16858"/>
                    <a:pt x="10550" y="16950"/>
                    <a:pt x="10602" y="17033"/>
                  </a:cubicBezTo>
                  <a:cubicBezTo>
                    <a:pt x="10633" y="17086"/>
                    <a:pt x="10664" y="17127"/>
                    <a:pt x="10706" y="17158"/>
                  </a:cubicBezTo>
                  <a:cubicBezTo>
                    <a:pt x="10737" y="17199"/>
                    <a:pt x="10789" y="17220"/>
                    <a:pt x="10830" y="17241"/>
                  </a:cubicBezTo>
                  <a:lnTo>
                    <a:pt x="10882" y="17241"/>
                  </a:lnTo>
                  <a:cubicBezTo>
                    <a:pt x="10913" y="17241"/>
                    <a:pt x="10944" y="17241"/>
                    <a:pt x="10976" y="17231"/>
                  </a:cubicBezTo>
                  <a:cubicBezTo>
                    <a:pt x="11006" y="17210"/>
                    <a:pt x="11038" y="17189"/>
                    <a:pt x="11059" y="17169"/>
                  </a:cubicBezTo>
                  <a:cubicBezTo>
                    <a:pt x="11100" y="17116"/>
                    <a:pt x="11131" y="17054"/>
                    <a:pt x="11131" y="16971"/>
                  </a:cubicBezTo>
                  <a:cubicBezTo>
                    <a:pt x="11142" y="16878"/>
                    <a:pt x="11121" y="16784"/>
                    <a:pt x="11100" y="16712"/>
                  </a:cubicBezTo>
                  <a:cubicBezTo>
                    <a:pt x="11079" y="16619"/>
                    <a:pt x="11048" y="16536"/>
                    <a:pt x="11006" y="16422"/>
                  </a:cubicBezTo>
                  <a:cubicBezTo>
                    <a:pt x="10976" y="16349"/>
                    <a:pt x="10934" y="16266"/>
                    <a:pt x="10893" y="16183"/>
                  </a:cubicBezTo>
                  <a:cubicBezTo>
                    <a:pt x="10851" y="16079"/>
                    <a:pt x="10810" y="15986"/>
                    <a:pt x="10768" y="15882"/>
                  </a:cubicBezTo>
                  <a:lnTo>
                    <a:pt x="10778" y="15882"/>
                  </a:lnTo>
                  <a:cubicBezTo>
                    <a:pt x="10820" y="15872"/>
                    <a:pt x="10861" y="15862"/>
                    <a:pt x="10903" y="15841"/>
                  </a:cubicBezTo>
                  <a:cubicBezTo>
                    <a:pt x="10955" y="15996"/>
                    <a:pt x="11027" y="16152"/>
                    <a:pt x="11110" y="16287"/>
                  </a:cubicBezTo>
                  <a:cubicBezTo>
                    <a:pt x="11121" y="16307"/>
                    <a:pt x="11131" y="16318"/>
                    <a:pt x="11142" y="16339"/>
                  </a:cubicBezTo>
                  <a:cubicBezTo>
                    <a:pt x="11183" y="16432"/>
                    <a:pt x="11234" y="16505"/>
                    <a:pt x="11297" y="16556"/>
                  </a:cubicBezTo>
                  <a:cubicBezTo>
                    <a:pt x="11338" y="16598"/>
                    <a:pt x="11400" y="16660"/>
                    <a:pt x="11483" y="16671"/>
                  </a:cubicBezTo>
                  <a:lnTo>
                    <a:pt x="11515" y="16671"/>
                  </a:lnTo>
                  <a:cubicBezTo>
                    <a:pt x="11546" y="16671"/>
                    <a:pt x="11566" y="16660"/>
                    <a:pt x="11598" y="16650"/>
                  </a:cubicBezTo>
                  <a:cubicBezTo>
                    <a:pt x="11639" y="16639"/>
                    <a:pt x="11681" y="16609"/>
                    <a:pt x="11702" y="16588"/>
                  </a:cubicBezTo>
                  <a:cubicBezTo>
                    <a:pt x="11743" y="16556"/>
                    <a:pt x="11774" y="16515"/>
                    <a:pt x="11795" y="16473"/>
                  </a:cubicBezTo>
                  <a:cubicBezTo>
                    <a:pt x="11815" y="16432"/>
                    <a:pt x="11826" y="16390"/>
                    <a:pt x="11826" y="16339"/>
                  </a:cubicBezTo>
                  <a:cubicBezTo>
                    <a:pt x="11826" y="16297"/>
                    <a:pt x="11815" y="16245"/>
                    <a:pt x="11795" y="16204"/>
                  </a:cubicBezTo>
                  <a:cubicBezTo>
                    <a:pt x="11785" y="16152"/>
                    <a:pt x="11764" y="16111"/>
                    <a:pt x="11732" y="16058"/>
                  </a:cubicBezTo>
                  <a:cubicBezTo>
                    <a:pt x="11691" y="16007"/>
                    <a:pt x="11649" y="15945"/>
                    <a:pt x="11587" y="15882"/>
                  </a:cubicBezTo>
                  <a:cubicBezTo>
                    <a:pt x="11536" y="15830"/>
                    <a:pt x="11483" y="15779"/>
                    <a:pt x="11421" y="15726"/>
                  </a:cubicBezTo>
                  <a:cubicBezTo>
                    <a:pt x="11359" y="15685"/>
                    <a:pt x="11297" y="15643"/>
                    <a:pt x="11234" y="15613"/>
                  </a:cubicBezTo>
                  <a:cubicBezTo>
                    <a:pt x="11225" y="15602"/>
                    <a:pt x="11204" y="15602"/>
                    <a:pt x="11193" y="15592"/>
                  </a:cubicBezTo>
                  <a:cubicBezTo>
                    <a:pt x="11204" y="15581"/>
                    <a:pt x="11204" y="15571"/>
                    <a:pt x="11214" y="15560"/>
                  </a:cubicBezTo>
                  <a:cubicBezTo>
                    <a:pt x="11245" y="15509"/>
                    <a:pt x="11266" y="15447"/>
                    <a:pt x="11276" y="15385"/>
                  </a:cubicBezTo>
                  <a:cubicBezTo>
                    <a:pt x="11276" y="15353"/>
                    <a:pt x="11287" y="15322"/>
                    <a:pt x="11287" y="15291"/>
                  </a:cubicBezTo>
                  <a:lnTo>
                    <a:pt x="11287" y="15208"/>
                  </a:lnTo>
                  <a:cubicBezTo>
                    <a:pt x="11276" y="15156"/>
                    <a:pt x="11255" y="15104"/>
                    <a:pt x="11234" y="15053"/>
                  </a:cubicBezTo>
                  <a:cubicBezTo>
                    <a:pt x="11214" y="15021"/>
                    <a:pt x="11193" y="14990"/>
                    <a:pt x="11162" y="14959"/>
                  </a:cubicBezTo>
                  <a:cubicBezTo>
                    <a:pt x="11214" y="14887"/>
                    <a:pt x="11255" y="14824"/>
                    <a:pt x="11297" y="14762"/>
                  </a:cubicBezTo>
                  <a:cubicBezTo>
                    <a:pt x="11400" y="14565"/>
                    <a:pt x="11473" y="14368"/>
                    <a:pt x="11504" y="14170"/>
                  </a:cubicBezTo>
                  <a:cubicBezTo>
                    <a:pt x="11515" y="14098"/>
                    <a:pt x="11525" y="14025"/>
                    <a:pt x="11525" y="13953"/>
                  </a:cubicBezTo>
                  <a:cubicBezTo>
                    <a:pt x="11525" y="13880"/>
                    <a:pt x="11515" y="13797"/>
                    <a:pt x="11494" y="13714"/>
                  </a:cubicBezTo>
                  <a:cubicBezTo>
                    <a:pt x="11494" y="13704"/>
                    <a:pt x="11494" y="13693"/>
                    <a:pt x="11483" y="13683"/>
                  </a:cubicBezTo>
                  <a:lnTo>
                    <a:pt x="12376" y="12656"/>
                  </a:lnTo>
                  <a:cubicBezTo>
                    <a:pt x="12396" y="12697"/>
                    <a:pt x="12417" y="12729"/>
                    <a:pt x="12449" y="12760"/>
                  </a:cubicBezTo>
                  <a:cubicBezTo>
                    <a:pt x="12479" y="12801"/>
                    <a:pt x="12521" y="12833"/>
                    <a:pt x="12562" y="12843"/>
                  </a:cubicBezTo>
                  <a:cubicBezTo>
                    <a:pt x="12573" y="12854"/>
                    <a:pt x="12594" y="12854"/>
                    <a:pt x="12604" y="12854"/>
                  </a:cubicBezTo>
                  <a:cubicBezTo>
                    <a:pt x="12687" y="12854"/>
                    <a:pt x="12749" y="12801"/>
                    <a:pt x="12780" y="12739"/>
                  </a:cubicBezTo>
                  <a:lnTo>
                    <a:pt x="12790" y="12739"/>
                  </a:lnTo>
                  <a:cubicBezTo>
                    <a:pt x="12790" y="12729"/>
                    <a:pt x="12801" y="12729"/>
                    <a:pt x="12801" y="12729"/>
                  </a:cubicBezTo>
                  <a:cubicBezTo>
                    <a:pt x="12801" y="12718"/>
                    <a:pt x="12811" y="12708"/>
                    <a:pt x="12811" y="12697"/>
                  </a:cubicBezTo>
                  <a:lnTo>
                    <a:pt x="12811" y="12667"/>
                  </a:lnTo>
                  <a:cubicBezTo>
                    <a:pt x="12822" y="12646"/>
                    <a:pt x="12822" y="12625"/>
                    <a:pt x="12822" y="12605"/>
                  </a:cubicBezTo>
                  <a:cubicBezTo>
                    <a:pt x="12844" y="12612"/>
                    <a:pt x="12866" y="12619"/>
                    <a:pt x="12888" y="12619"/>
                  </a:cubicBezTo>
                  <a:cubicBezTo>
                    <a:pt x="12897" y="12619"/>
                    <a:pt x="12906" y="12618"/>
                    <a:pt x="12915" y="12615"/>
                  </a:cubicBezTo>
                  <a:cubicBezTo>
                    <a:pt x="12936" y="12605"/>
                    <a:pt x="12967" y="12594"/>
                    <a:pt x="12988" y="12573"/>
                  </a:cubicBezTo>
                  <a:cubicBezTo>
                    <a:pt x="13009" y="12552"/>
                    <a:pt x="13029" y="12532"/>
                    <a:pt x="13039" y="12511"/>
                  </a:cubicBezTo>
                  <a:cubicBezTo>
                    <a:pt x="13050" y="12490"/>
                    <a:pt x="13050" y="12480"/>
                    <a:pt x="13060" y="12469"/>
                  </a:cubicBezTo>
                  <a:lnTo>
                    <a:pt x="13060" y="12428"/>
                  </a:lnTo>
                  <a:lnTo>
                    <a:pt x="13071" y="12439"/>
                  </a:lnTo>
                  <a:cubicBezTo>
                    <a:pt x="13092" y="12428"/>
                    <a:pt x="13102" y="12428"/>
                    <a:pt x="13122" y="12418"/>
                  </a:cubicBezTo>
                  <a:cubicBezTo>
                    <a:pt x="13133" y="12418"/>
                    <a:pt x="13154" y="12407"/>
                    <a:pt x="13164" y="12397"/>
                  </a:cubicBezTo>
                  <a:lnTo>
                    <a:pt x="13195" y="12366"/>
                  </a:lnTo>
                  <a:cubicBezTo>
                    <a:pt x="13216" y="12356"/>
                    <a:pt x="13216" y="12345"/>
                    <a:pt x="13226" y="12324"/>
                  </a:cubicBezTo>
                  <a:cubicBezTo>
                    <a:pt x="13247" y="12293"/>
                    <a:pt x="13247" y="12252"/>
                    <a:pt x="13247" y="12210"/>
                  </a:cubicBezTo>
                  <a:cubicBezTo>
                    <a:pt x="13247" y="12169"/>
                    <a:pt x="13237" y="12117"/>
                    <a:pt x="13216" y="12075"/>
                  </a:cubicBezTo>
                  <a:cubicBezTo>
                    <a:pt x="13205" y="12054"/>
                    <a:pt x="13195" y="12024"/>
                    <a:pt x="13175" y="12003"/>
                  </a:cubicBezTo>
                  <a:lnTo>
                    <a:pt x="13175" y="11992"/>
                  </a:lnTo>
                  <a:cubicBezTo>
                    <a:pt x="13205" y="11971"/>
                    <a:pt x="13237" y="11941"/>
                    <a:pt x="13258" y="11920"/>
                  </a:cubicBezTo>
                  <a:cubicBezTo>
                    <a:pt x="13268" y="11909"/>
                    <a:pt x="13288" y="11909"/>
                    <a:pt x="13299" y="11909"/>
                  </a:cubicBezTo>
                  <a:cubicBezTo>
                    <a:pt x="13320" y="11909"/>
                    <a:pt x="13341" y="11899"/>
                    <a:pt x="13361" y="11899"/>
                  </a:cubicBezTo>
                  <a:lnTo>
                    <a:pt x="13392" y="11899"/>
                  </a:lnTo>
                  <a:cubicBezTo>
                    <a:pt x="13424" y="11899"/>
                    <a:pt x="13454" y="11888"/>
                    <a:pt x="13486" y="11878"/>
                  </a:cubicBezTo>
                  <a:cubicBezTo>
                    <a:pt x="13548" y="11868"/>
                    <a:pt x="13610" y="11847"/>
                    <a:pt x="13662" y="11816"/>
                  </a:cubicBezTo>
                  <a:cubicBezTo>
                    <a:pt x="13745" y="11785"/>
                    <a:pt x="13828" y="11743"/>
                    <a:pt x="13901" y="11712"/>
                  </a:cubicBezTo>
                  <a:cubicBezTo>
                    <a:pt x="13931" y="11692"/>
                    <a:pt x="13963" y="11681"/>
                    <a:pt x="13984" y="11671"/>
                  </a:cubicBezTo>
                  <a:cubicBezTo>
                    <a:pt x="14014" y="11650"/>
                    <a:pt x="14046" y="11639"/>
                    <a:pt x="14077" y="11629"/>
                  </a:cubicBezTo>
                  <a:lnTo>
                    <a:pt x="14077" y="11619"/>
                  </a:lnTo>
                  <a:cubicBezTo>
                    <a:pt x="14087" y="11619"/>
                    <a:pt x="14097" y="11619"/>
                    <a:pt x="14108" y="11609"/>
                  </a:cubicBezTo>
                  <a:cubicBezTo>
                    <a:pt x="14129" y="11598"/>
                    <a:pt x="14150" y="11588"/>
                    <a:pt x="14180" y="11577"/>
                  </a:cubicBezTo>
                  <a:lnTo>
                    <a:pt x="14191" y="11577"/>
                  </a:lnTo>
                  <a:cubicBezTo>
                    <a:pt x="14222" y="11556"/>
                    <a:pt x="14253" y="11547"/>
                    <a:pt x="14295" y="11526"/>
                  </a:cubicBezTo>
                  <a:lnTo>
                    <a:pt x="14295" y="11526"/>
                  </a:lnTo>
                  <a:cubicBezTo>
                    <a:pt x="14291" y="11529"/>
                    <a:pt x="14287" y="11532"/>
                    <a:pt x="14284" y="11533"/>
                  </a:cubicBezTo>
                  <a:lnTo>
                    <a:pt x="14284" y="11533"/>
                  </a:lnTo>
                  <a:cubicBezTo>
                    <a:pt x="14322" y="11523"/>
                    <a:pt x="14360" y="11503"/>
                    <a:pt x="14399" y="11484"/>
                  </a:cubicBezTo>
                  <a:lnTo>
                    <a:pt x="14429" y="11609"/>
                  </a:lnTo>
                  <a:cubicBezTo>
                    <a:pt x="14461" y="11722"/>
                    <a:pt x="14502" y="11795"/>
                    <a:pt x="14554" y="11858"/>
                  </a:cubicBezTo>
                  <a:cubicBezTo>
                    <a:pt x="14585" y="11888"/>
                    <a:pt x="14627" y="11909"/>
                    <a:pt x="14678" y="11930"/>
                  </a:cubicBezTo>
                  <a:cubicBezTo>
                    <a:pt x="14699" y="11941"/>
                    <a:pt x="14720" y="11951"/>
                    <a:pt x="14751" y="11961"/>
                  </a:cubicBezTo>
                  <a:lnTo>
                    <a:pt x="14844" y="11961"/>
                  </a:lnTo>
                  <a:cubicBezTo>
                    <a:pt x="14897" y="11961"/>
                    <a:pt x="14938" y="11941"/>
                    <a:pt x="14980" y="11899"/>
                  </a:cubicBezTo>
                  <a:cubicBezTo>
                    <a:pt x="15000" y="11868"/>
                    <a:pt x="15031" y="11826"/>
                    <a:pt x="15042" y="11775"/>
                  </a:cubicBezTo>
                  <a:cubicBezTo>
                    <a:pt x="15052" y="11733"/>
                    <a:pt x="15052" y="11681"/>
                    <a:pt x="15052" y="11609"/>
                  </a:cubicBezTo>
                  <a:cubicBezTo>
                    <a:pt x="15042" y="11567"/>
                    <a:pt x="15031" y="11515"/>
                    <a:pt x="15021" y="11453"/>
                  </a:cubicBezTo>
                  <a:cubicBezTo>
                    <a:pt x="15010" y="11443"/>
                    <a:pt x="15010" y="11422"/>
                    <a:pt x="15000" y="11401"/>
                  </a:cubicBezTo>
                  <a:lnTo>
                    <a:pt x="15000" y="11401"/>
                  </a:lnTo>
                  <a:cubicBezTo>
                    <a:pt x="15021" y="11411"/>
                    <a:pt x="15042" y="11411"/>
                    <a:pt x="15063" y="11422"/>
                  </a:cubicBezTo>
                  <a:cubicBezTo>
                    <a:pt x="15093" y="11432"/>
                    <a:pt x="15114" y="11432"/>
                    <a:pt x="15146" y="11432"/>
                  </a:cubicBezTo>
                  <a:lnTo>
                    <a:pt x="15187" y="11432"/>
                  </a:lnTo>
                  <a:cubicBezTo>
                    <a:pt x="15229" y="11422"/>
                    <a:pt x="15270" y="11401"/>
                    <a:pt x="15312" y="11381"/>
                  </a:cubicBezTo>
                  <a:cubicBezTo>
                    <a:pt x="15353" y="11360"/>
                    <a:pt x="15384" y="11328"/>
                    <a:pt x="15415" y="11277"/>
                  </a:cubicBezTo>
                  <a:cubicBezTo>
                    <a:pt x="15436" y="11245"/>
                    <a:pt x="15457" y="11204"/>
                    <a:pt x="15467" y="11173"/>
                  </a:cubicBezTo>
                  <a:cubicBezTo>
                    <a:pt x="15477" y="11132"/>
                    <a:pt x="15477" y="11100"/>
                    <a:pt x="15477" y="11059"/>
                  </a:cubicBezTo>
                  <a:cubicBezTo>
                    <a:pt x="15467" y="11038"/>
                    <a:pt x="15467" y="11017"/>
                    <a:pt x="15467" y="11007"/>
                  </a:cubicBezTo>
                  <a:lnTo>
                    <a:pt x="15436" y="10945"/>
                  </a:lnTo>
                  <a:cubicBezTo>
                    <a:pt x="15436" y="10945"/>
                    <a:pt x="15436" y="10934"/>
                    <a:pt x="15425" y="10934"/>
                  </a:cubicBezTo>
                  <a:cubicBezTo>
                    <a:pt x="15436" y="10934"/>
                    <a:pt x="15436" y="10934"/>
                    <a:pt x="15436" y="10924"/>
                  </a:cubicBezTo>
                  <a:cubicBezTo>
                    <a:pt x="15706" y="10768"/>
                    <a:pt x="15955" y="10592"/>
                    <a:pt x="16183" y="10405"/>
                  </a:cubicBezTo>
                  <a:cubicBezTo>
                    <a:pt x="16432" y="10229"/>
                    <a:pt x="16670" y="10032"/>
                    <a:pt x="16888" y="9835"/>
                  </a:cubicBezTo>
                  <a:close/>
                  <a:moveTo>
                    <a:pt x="5073" y="19326"/>
                  </a:moveTo>
                  <a:lnTo>
                    <a:pt x="5073" y="19326"/>
                  </a:lnTo>
                  <a:cubicBezTo>
                    <a:pt x="5312" y="19513"/>
                    <a:pt x="5612" y="19720"/>
                    <a:pt x="5923" y="19886"/>
                  </a:cubicBezTo>
                  <a:cubicBezTo>
                    <a:pt x="6121" y="20000"/>
                    <a:pt x="6318" y="20083"/>
                    <a:pt x="6515" y="20145"/>
                  </a:cubicBezTo>
                  <a:cubicBezTo>
                    <a:pt x="6567" y="20166"/>
                    <a:pt x="6629" y="20187"/>
                    <a:pt x="6691" y="20208"/>
                  </a:cubicBezTo>
                  <a:cubicBezTo>
                    <a:pt x="6816" y="20384"/>
                    <a:pt x="6940" y="20571"/>
                    <a:pt x="7075" y="20747"/>
                  </a:cubicBezTo>
                  <a:cubicBezTo>
                    <a:pt x="7168" y="20871"/>
                    <a:pt x="7272" y="21007"/>
                    <a:pt x="7407" y="21162"/>
                  </a:cubicBezTo>
                  <a:lnTo>
                    <a:pt x="7428" y="21193"/>
                  </a:lnTo>
                  <a:lnTo>
                    <a:pt x="7438" y="21203"/>
                  </a:lnTo>
                  <a:cubicBezTo>
                    <a:pt x="7449" y="21224"/>
                    <a:pt x="7469" y="21245"/>
                    <a:pt x="7490" y="21266"/>
                  </a:cubicBezTo>
                  <a:cubicBezTo>
                    <a:pt x="7106" y="21276"/>
                    <a:pt x="6743" y="21286"/>
                    <a:pt x="6380" y="21297"/>
                  </a:cubicBezTo>
                  <a:cubicBezTo>
                    <a:pt x="6359" y="21276"/>
                    <a:pt x="6318" y="21256"/>
                    <a:pt x="6276" y="21235"/>
                  </a:cubicBezTo>
                  <a:cubicBezTo>
                    <a:pt x="6225" y="21203"/>
                    <a:pt x="6162" y="21173"/>
                    <a:pt x="6110" y="21152"/>
                  </a:cubicBezTo>
                  <a:lnTo>
                    <a:pt x="6089" y="21141"/>
                  </a:lnTo>
                  <a:cubicBezTo>
                    <a:pt x="6059" y="21131"/>
                    <a:pt x="6038" y="21110"/>
                    <a:pt x="6006" y="21100"/>
                  </a:cubicBezTo>
                  <a:cubicBezTo>
                    <a:pt x="5986" y="21090"/>
                    <a:pt x="5955" y="21069"/>
                    <a:pt x="5934" y="21058"/>
                  </a:cubicBezTo>
                  <a:cubicBezTo>
                    <a:pt x="5841" y="20986"/>
                    <a:pt x="5758" y="20903"/>
                    <a:pt x="5675" y="20809"/>
                  </a:cubicBezTo>
                  <a:cubicBezTo>
                    <a:pt x="5571" y="20675"/>
                    <a:pt x="5467" y="20509"/>
                    <a:pt x="5384" y="20322"/>
                  </a:cubicBezTo>
                  <a:cubicBezTo>
                    <a:pt x="5280" y="20104"/>
                    <a:pt x="5197" y="19866"/>
                    <a:pt x="5125" y="19564"/>
                  </a:cubicBezTo>
                  <a:cubicBezTo>
                    <a:pt x="5104" y="19492"/>
                    <a:pt x="5084" y="19409"/>
                    <a:pt x="5073" y="19326"/>
                  </a:cubicBezTo>
                  <a:close/>
                  <a:moveTo>
                    <a:pt x="3445" y="19502"/>
                  </a:moveTo>
                  <a:cubicBezTo>
                    <a:pt x="3528" y="19627"/>
                    <a:pt x="3621" y="19741"/>
                    <a:pt x="3704" y="19845"/>
                  </a:cubicBezTo>
                  <a:cubicBezTo>
                    <a:pt x="3745" y="19886"/>
                    <a:pt x="3777" y="19917"/>
                    <a:pt x="3807" y="19959"/>
                  </a:cubicBezTo>
                  <a:lnTo>
                    <a:pt x="3849" y="20000"/>
                  </a:lnTo>
                  <a:lnTo>
                    <a:pt x="3984" y="20145"/>
                  </a:lnTo>
                  <a:lnTo>
                    <a:pt x="4046" y="20208"/>
                  </a:lnTo>
                  <a:cubicBezTo>
                    <a:pt x="4181" y="20353"/>
                    <a:pt x="4316" y="20488"/>
                    <a:pt x="4441" y="20633"/>
                  </a:cubicBezTo>
                  <a:cubicBezTo>
                    <a:pt x="4575" y="20768"/>
                    <a:pt x="4710" y="20913"/>
                    <a:pt x="4835" y="21048"/>
                  </a:cubicBezTo>
                  <a:lnTo>
                    <a:pt x="4886" y="21100"/>
                  </a:lnTo>
                  <a:cubicBezTo>
                    <a:pt x="4959" y="21183"/>
                    <a:pt x="5042" y="21266"/>
                    <a:pt x="5125" y="21349"/>
                  </a:cubicBezTo>
                  <a:cubicBezTo>
                    <a:pt x="4876" y="21359"/>
                    <a:pt x="4648" y="21369"/>
                    <a:pt x="4420" y="21380"/>
                  </a:cubicBezTo>
                  <a:cubicBezTo>
                    <a:pt x="4368" y="21349"/>
                    <a:pt x="4326" y="21318"/>
                    <a:pt x="4285" y="21286"/>
                  </a:cubicBezTo>
                  <a:cubicBezTo>
                    <a:pt x="4109" y="21152"/>
                    <a:pt x="3953" y="20996"/>
                    <a:pt x="3828" y="20830"/>
                  </a:cubicBezTo>
                  <a:cubicBezTo>
                    <a:pt x="3724" y="20696"/>
                    <a:pt x="3631" y="20550"/>
                    <a:pt x="3569" y="20394"/>
                  </a:cubicBezTo>
                  <a:lnTo>
                    <a:pt x="3569" y="20415"/>
                  </a:lnTo>
                  <a:cubicBezTo>
                    <a:pt x="3517" y="20260"/>
                    <a:pt x="3475" y="20104"/>
                    <a:pt x="3445" y="19959"/>
                  </a:cubicBezTo>
                  <a:cubicBezTo>
                    <a:pt x="3445" y="19876"/>
                    <a:pt x="3434" y="19803"/>
                    <a:pt x="3434" y="19730"/>
                  </a:cubicBezTo>
                  <a:cubicBezTo>
                    <a:pt x="3434" y="19658"/>
                    <a:pt x="3434" y="19585"/>
                    <a:pt x="3445" y="19502"/>
                  </a:cubicBezTo>
                  <a:close/>
                  <a:moveTo>
                    <a:pt x="17355" y="14596"/>
                  </a:moveTo>
                  <a:cubicBezTo>
                    <a:pt x="17375" y="14721"/>
                    <a:pt x="17396" y="14845"/>
                    <a:pt x="17428" y="14970"/>
                  </a:cubicBezTo>
                  <a:cubicBezTo>
                    <a:pt x="17531" y="15394"/>
                    <a:pt x="17728" y="15830"/>
                    <a:pt x="18009" y="16256"/>
                  </a:cubicBezTo>
                  <a:cubicBezTo>
                    <a:pt x="18288" y="16681"/>
                    <a:pt x="18620" y="17054"/>
                    <a:pt x="18901" y="17376"/>
                  </a:cubicBezTo>
                  <a:cubicBezTo>
                    <a:pt x="19035" y="17511"/>
                    <a:pt x="19159" y="17646"/>
                    <a:pt x="19305" y="17801"/>
                  </a:cubicBezTo>
                  <a:lnTo>
                    <a:pt x="19325" y="17822"/>
                  </a:lnTo>
                  <a:lnTo>
                    <a:pt x="19398" y="17895"/>
                  </a:lnTo>
                  <a:cubicBezTo>
                    <a:pt x="19461" y="17967"/>
                    <a:pt x="19523" y="18029"/>
                    <a:pt x="19585" y="18102"/>
                  </a:cubicBezTo>
                  <a:lnTo>
                    <a:pt x="19606" y="18112"/>
                  </a:lnTo>
                  <a:cubicBezTo>
                    <a:pt x="19710" y="18227"/>
                    <a:pt x="19823" y="18340"/>
                    <a:pt x="19927" y="18465"/>
                  </a:cubicBezTo>
                  <a:cubicBezTo>
                    <a:pt x="20093" y="18621"/>
                    <a:pt x="20259" y="18787"/>
                    <a:pt x="20425" y="18963"/>
                  </a:cubicBezTo>
                  <a:cubicBezTo>
                    <a:pt x="20612" y="19150"/>
                    <a:pt x="20851" y="19389"/>
                    <a:pt x="21079" y="19627"/>
                  </a:cubicBezTo>
                  <a:cubicBezTo>
                    <a:pt x="21089" y="19637"/>
                    <a:pt x="21100" y="19637"/>
                    <a:pt x="21110" y="19637"/>
                  </a:cubicBezTo>
                  <a:lnTo>
                    <a:pt x="21120" y="19637"/>
                  </a:lnTo>
                  <a:cubicBezTo>
                    <a:pt x="21203" y="19730"/>
                    <a:pt x="21276" y="19834"/>
                    <a:pt x="21359" y="19928"/>
                  </a:cubicBezTo>
                  <a:cubicBezTo>
                    <a:pt x="21400" y="19969"/>
                    <a:pt x="21442" y="20021"/>
                    <a:pt x="21483" y="20073"/>
                  </a:cubicBezTo>
                  <a:cubicBezTo>
                    <a:pt x="21473" y="20083"/>
                    <a:pt x="21452" y="20083"/>
                    <a:pt x="21442" y="20094"/>
                  </a:cubicBezTo>
                  <a:cubicBezTo>
                    <a:pt x="21379" y="20135"/>
                    <a:pt x="21338" y="20177"/>
                    <a:pt x="21296" y="20218"/>
                  </a:cubicBezTo>
                  <a:cubicBezTo>
                    <a:pt x="21276" y="20239"/>
                    <a:pt x="21266" y="20260"/>
                    <a:pt x="21255" y="20291"/>
                  </a:cubicBezTo>
                  <a:cubicBezTo>
                    <a:pt x="21245" y="20311"/>
                    <a:pt x="21234" y="20343"/>
                    <a:pt x="21234" y="20374"/>
                  </a:cubicBezTo>
                  <a:cubicBezTo>
                    <a:pt x="21234" y="20394"/>
                    <a:pt x="21234" y="20415"/>
                    <a:pt x="21245" y="20436"/>
                  </a:cubicBezTo>
                  <a:cubicBezTo>
                    <a:pt x="21245" y="20457"/>
                    <a:pt x="21255" y="20477"/>
                    <a:pt x="21266" y="20498"/>
                  </a:cubicBezTo>
                  <a:cubicBezTo>
                    <a:pt x="21296" y="20540"/>
                    <a:pt x="21338" y="20571"/>
                    <a:pt x="21379" y="20602"/>
                  </a:cubicBezTo>
                  <a:cubicBezTo>
                    <a:pt x="21421" y="20623"/>
                    <a:pt x="21452" y="20643"/>
                    <a:pt x="21494" y="20675"/>
                  </a:cubicBezTo>
                  <a:cubicBezTo>
                    <a:pt x="21483" y="20685"/>
                    <a:pt x="21483" y="20696"/>
                    <a:pt x="21473" y="20706"/>
                  </a:cubicBezTo>
                  <a:cubicBezTo>
                    <a:pt x="21473" y="20726"/>
                    <a:pt x="21483" y="20747"/>
                    <a:pt x="21515" y="20758"/>
                  </a:cubicBezTo>
                  <a:lnTo>
                    <a:pt x="21525" y="20758"/>
                  </a:lnTo>
                  <a:cubicBezTo>
                    <a:pt x="21504" y="20768"/>
                    <a:pt x="21483" y="20779"/>
                    <a:pt x="21462" y="20799"/>
                  </a:cubicBezTo>
                  <a:cubicBezTo>
                    <a:pt x="21462" y="20799"/>
                    <a:pt x="21452" y="20788"/>
                    <a:pt x="21442" y="20788"/>
                  </a:cubicBezTo>
                  <a:lnTo>
                    <a:pt x="21432" y="20788"/>
                  </a:lnTo>
                  <a:cubicBezTo>
                    <a:pt x="21411" y="20788"/>
                    <a:pt x="21390" y="20799"/>
                    <a:pt x="21390" y="20809"/>
                  </a:cubicBezTo>
                  <a:cubicBezTo>
                    <a:pt x="21379" y="20830"/>
                    <a:pt x="21379" y="20841"/>
                    <a:pt x="21390" y="20862"/>
                  </a:cubicBezTo>
                  <a:cubicBezTo>
                    <a:pt x="21369" y="20882"/>
                    <a:pt x="21338" y="20903"/>
                    <a:pt x="21307" y="20934"/>
                  </a:cubicBezTo>
                  <a:cubicBezTo>
                    <a:pt x="21296" y="20934"/>
                    <a:pt x="21286" y="20924"/>
                    <a:pt x="21276" y="20924"/>
                  </a:cubicBezTo>
                  <a:lnTo>
                    <a:pt x="21266" y="20924"/>
                  </a:lnTo>
                  <a:cubicBezTo>
                    <a:pt x="21245" y="20924"/>
                    <a:pt x="21224" y="20945"/>
                    <a:pt x="21224" y="20965"/>
                  </a:cubicBezTo>
                  <a:cubicBezTo>
                    <a:pt x="21224" y="20975"/>
                    <a:pt x="21224" y="20996"/>
                    <a:pt x="21234" y="20996"/>
                  </a:cubicBezTo>
                  <a:cubicBezTo>
                    <a:pt x="21234" y="21007"/>
                    <a:pt x="21224" y="21007"/>
                    <a:pt x="21224" y="21017"/>
                  </a:cubicBezTo>
                  <a:cubicBezTo>
                    <a:pt x="21162" y="21079"/>
                    <a:pt x="21110" y="21141"/>
                    <a:pt x="21058" y="21203"/>
                  </a:cubicBezTo>
                  <a:cubicBezTo>
                    <a:pt x="21047" y="21214"/>
                    <a:pt x="21037" y="21235"/>
                    <a:pt x="21027" y="21245"/>
                  </a:cubicBezTo>
                  <a:cubicBezTo>
                    <a:pt x="20975" y="21318"/>
                    <a:pt x="20944" y="21390"/>
                    <a:pt x="20923" y="21452"/>
                  </a:cubicBezTo>
                  <a:cubicBezTo>
                    <a:pt x="20228" y="21401"/>
                    <a:pt x="19440" y="21359"/>
                    <a:pt x="18569" y="21328"/>
                  </a:cubicBezTo>
                  <a:cubicBezTo>
                    <a:pt x="18579" y="21307"/>
                    <a:pt x="18579" y="21286"/>
                    <a:pt x="18579" y="21256"/>
                  </a:cubicBezTo>
                  <a:cubicBezTo>
                    <a:pt x="18589" y="21162"/>
                    <a:pt x="18589" y="21069"/>
                    <a:pt x="18589" y="20986"/>
                  </a:cubicBezTo>
                  <a:cubicBezTo>
                    <a:pt x="18579" y="20903"/>
                    <a:pt x="18569" y="20830"/>
                    <a:pt x="18537" y="20768"/>
                  </a:cubicBezTo>
                  <a:cubicBezTo>
                    <a:pt x="18516" y="20696"/>
                    <a:pt x="18486" y="20633"/>
                    <a:pt x="18433" y="20571"/>
                  </a:cubicBezTo>
                  <a:cubicBezTo>
                    <a:pt x="18433" y="20571"/>
                    <a:pt x="18423" y="20571"/>
                    <a:pt x="18423" y="20560"/>
                  </a:cubicBezTo>
                  <a:lnTo>
                    <a:pt x="18371" y="20560"/>
                  </a:lnTo>
                  <a:cubicBezTo>
                    <a:pt x="18299" y="20239"/>
                    <a:pt x="18205" y="19855"/>
                    <a:pt x="18091" y="19472"/>
                  </a:cubicBezTo>
                  <a:cubicBezTo>
                    <a:pt x="18101" y="19472"/>
                    <a:pt x="18101" y="19461"/>
                    <a:pt x="18101" y="19461"/>
                  </a:cubicBezTo>
                  <a:cubicBezTo>
                    <a:pt x="18112" y="19451"/>
                    <a:pt x="18112" y="19451"/>
                    <a:pt x="18112" y="19440"/>
                  </a:cubicBezTo>
                  <a:cubicBezTo>
                    <a:pt x="17988" y="18911"/>
                    <a:pt x="17843" y="18289"/>
                    <a:pt x="17697" y="17656"/>
                  </a:cubicBezTo>
                  <a:cubicBezTo>
                    <a:pt x="17666" y="17511"/>
                    <a:pt x="17635" y="17355"/>
                    <a:pt x="17604" y="17210"/>
                  </a:cubicBezTo>
                  <a:lnTo>
                    <a:pt x="17583" y="17106"/>
                  </a:lnTo>
                  <a:lnTo>
                    <a:pt x="17573" y="17086"/>
                  </a:lnTo>
                  <a:cubicBezTo>
                    <a:pt x="17562" y="17013"/>
                    <a:pt x="17541" y="16920"/>
                    <a:pt x="17521" y="16837"/>
                  </a:cubicBezTo>
                  <a:cubicBezTo>
                    <a:pt x="17490" y="16712"/>
                    <a:pt x="17448" y="16577"/>
                    <a:pt x="17417" y="16453"/>
                  </a:cubicBezTo>
                  <a:lnTo>
                    <a:pt x="17417" y="16443"/>
                  </a:lnTo>
                  <a:cubicBezTo>
                    <a:pt x="17396" y="16360"/>
                    <a:pt x="17375" y="16277"/>
                    <a:pt x="17345" y="16194"/>
                  </a:cubicBezTo>
                  <a:cubicBezTo>
                    <a:pt x="17303" y="16007"/>
                    <a:pt x="17241" y="15779"/>
                    <a:pt x="17209" y="15551"/>
                  </a:cubicBezTo>
                  <a:cubicBezTo>
                    <a:pt x="17189" y="15332"/>
                    <a:pt x="17179" y="15156"/>
                    <a:pt x="17199" y="15000"/>
                  </a:cubicBezTo>
                  <a:lnTo>
                    <a:pt x="17199" y="15000"/>
                  </a:lnTo>
                  <a:lnTo>
                    <a:pt x="17199" y="15011"/>
                  </a:lnTo>
                  <a:cubicBezTo>
                    <a:pt x="17220" y="14907"/>
                    <a:pt x="17241" y="14824"/>
                    <a:pt x="17272" y="14741"/>
                  </a:cubicBezTo>
                  <a:cubicBezTo>
                    <a:pt x="17292" y="14700"/>
                    <a:pt x="17324" y="14648"/>
                    <a:pt x="17355" y="14596"/>
                  </a:cubicBezTo>
                  <a:close/>
                  <a:moveTo>
                    <a:pt x="16338" y="1"/>
                  </a:moveTo>
                  <a:cubicBezTo>
                    <a:pt x="16172" y="1"/>
                    <a:pt x="16017" y="32"/>
                    <a:pt x="15861" y="74"/>
                  </a:cubicBezTo>
                  <a:cubicBezTo>
                    <a:pt x="15747" y="105"/>
                    <a:pt x="15643" y="146"/>
                    <a:pt x="15540" y="208"/>
                  </a:cubicBezTo>
                  <a:cubicBezTo>
                    <a:pt x="15477" y="240"/>
                    <a:pt x="15425" y="281"/>
                    <a:pt x="15363" y="323"/>
                  </a:cubicBezTo>
                  <a:lnTo>
                    <a:pt x="15353" y="333"/>
                  </a:lnTo>
                  <a:lnTo>
                    <a:pt x="15342" y="344"/>
                  </a:lnTo>
                  <a:lnTo>
                    <a:pt x="15259" y="374"/>
                  </a:lnTo>
                  <a:cubicBezTo>
                    <a:pt x="15197" y="385"/>
                    <a:pt x="15135" y="395"/>
                    <a:pt x="15083" y="416"/>
                  </a:cubicBezTo>
                  <a:cubicBezTo>
                    <a:pt x="15042" y="427"/>
                    <a:pt x="15000" y="447"/>
                    <a:pt x="14959" y="457"/>
                  </a:cubicBezTo>
                  <a:cubicBezTo>
                    <a:pt x="14855" y="478"/>
                    <a:pt x="14761" y="510"/>
                    <a:pt x="14678" y="551"/>
                  </a:cubicBezTo>
                  <a:cubicBezTo>
                    <a:pt x="14616" y="582"/>
                    <a:pt x="14544" y="613"/>
                    <a:pt x="14471" y="676"/>
                  </a:cubicBezTo>
                  <a:cubicBezTo>
                    <a:pt x="14388" y="727"/>
                    <a:pt x="14316" y="789"/>
                    <a:pt x="14243" y="862"/>
                  </a:cubicBezTo>
                  <a:cubicBezTo>
                    <a:pt x="14118" y="1007"/>
                    <a:pt x="14005" y="1173"/>
                    <a:pt x="13931" y="1349"/>
                  </a:cubicBezTo>
                  <a:cubicBezTo>
                    <a:pt x="13890" y="1443"/>
                    <a:pt x="13859" y="1536"/>
                    <a:pt x="13828" y="1661"/>
                  </a:cubicBezTo>
                  <a:cubicBezTo>
                    <a:pt x="13807" y="1764"/>
                    <a:pt x="13786" y="1879"/>
                    <a:pt x="13756" y="2003"/>
                  </a:cubicBezTo>
                  <a:lnTo>
                    <a:pt x="13745" y="2055"/>
                  </a:lnTo>
                  <a:cubicBezTo>
                    <a:pt x="13703" y="2262"/>
                    <a:pt x="13662" y="2480"/>
                    <a:pt x="13590" y="2688"/>
                  </a:cubicBezTo>
                  <a:cubicBezTo>
                    <a:pt x="13548" y="2833"/>
                    <a:pt x="13486" y="2978"/>
                    <a:pt x="13444" y="3103"/>
                  </a:cubicBezTo>
                  <a:lnTo>
                    <a:pt x="13444" y="3113"/>
                  </a:lnTo>
                  <a:lnTo>
                    <a:pt x="13434" y="3124"/>
                  </a:lnTo>
                  <a:lnTo>
                    <a:pt x="13424" y="3144"/>
                  </a:lnTo>
                  <a:cubicBezTo>
                    <a:pt x="13403" y="3217"/>
                    <a:pt x="13371" y="3290"/>
                    <a:pt x="13351" y="3352"/>
                  </a:cubicBezTo>
                  <a:cubicBezTo>
                    <a:pt x="13278" y="3548"/>
                    <a:pt x="13205" y="3777"/>
                    <a:pt x="13154" y="4016"/>
                  </a:cubicBezTo>
                  <a:cubicBezTo>
                    <a:pt x="13102" y="4212"/>
                    <a:pt x="13092" y="4420"/>
                    <a:pt x="13092" y="4597"/>
                  </a:cubicBezTo>
                  <a:cubicBezTo>
                    <a:pt x="13102" y="4772"/>
                    <a:pt x="13133" y="4938"/>
                    <a:pt x="13185" y="5084"/>
                  </a:cubicBezTo>
                  <a:cubicBezTo>
                    <a:pt x="13216" y="5167"/>
                    <a:pt x="13247" y="5240"/>
                    <a:pt x="13288" y="5312"/>
                  </a:cubicBezTo>
                  <a:cubicBezTo>
                    <a:pt x="13330" y="5385"/>
                    <a:pt x="13382" y="5447"/>
                    <a:pt x="13434" y="5509"/>
                  </a:cubicBezTo>
                  <a:cubicBezTo>
                    <a:pt x="13486" y="5551"/>
                    <a:pt x="13537" y="5592"/>
                    <a:pt x="13600" y="5644"/>
                  </a:cubicBezTo>
                  <a:cubicBezTo>
                    <a:pt x="13662" y="5685"/>
                    <a:pt x="13735" y="5717"/>
                    <a:pt x="13786" y="5758"/>
                  </a:cubicBezTo>
                  <a:lnTo>
                    <a:pt x="13859" y="5789"/>
                  </a:lnTo>
                  <a:lnTo>
                    <a:pt x="13869" y="5800"/>
                  </a:lnTo>
                  <a:cubicBezTo>
                    <a:pt x="13973" y="5851"/>
                    <a:pt x="14067" y="5914"/>
                    <a:pt x="14160" y="5976"/>
                  </a:cubicBezTo>
                  <a:cubicBezTo>
                    <a:pt x="14222" y="6028"/>
                    <a:pt x="14263" y="6070"/>
                    <a:pt x="14305" y="6121"/>
                  </a:cubicBezTo>
                  <a:cubicBezTo>
                    <a:pt x="14336" y="6162"/>
                    <a:pt x="14367" y="6215"/>
                    <a:pt x="14388" y="6256"/>
                  </a:cubicBezTo>
                  <a:cubicBezTo>
                    <a:pt x="14409" y="6318"/>
                    <a:pt x="14429" y="6381"/>
                    <a:pt x="14440" y="6464"/>
                  </a:cubicBezTo>
                  <a:cubicBezTo>
                    <a:pt x="14450" y="6536"/>
                    <a:pt x="14450" y="6619"/>
                    <a:pt x="14450" y="6692"/>
                  </a:cubicBezTo>
                  <a:cubicBezTo>
                    <a:pt x="14461" y="6806"/>
                    <a:pt x="14461" y="6920"/>
                    <a:pt x="14482" y="7024"/>
                  </a:cubicBezTo>
                  <a:cubicBezTo>
                    <a:pt x="14502" y="7117"/>
                    <a:pt x="14533" y="7211"/>
                    <a:pt x="14585" y="7283"/>
                  </a:cubicBezTo>
                  <a:cubicBezTo>
                    <a:pt x="14627" y="7345"/>
                    <a:pt x="14668" y="7397"/>
                    <a:pt x="14731" y="7449"/>
                  </a:cubicBezTo>
                  <a:cubicBezTo>
                    <a:pt x="14772" y="7480"/>
                    <a:pt x="14803" y="7511"/>
                    <a:pt x="14855" y="7543"/>
                  </a:cubicBezTo>
                  <a:cubicBezTo>
                    <a:pt x="14616" y="8020"/>
                    <a:pt x="14357" y="8528"/>
                    <a:pt x="14056" y="9088"/>
                  </a:cubicBezTo>
                  <a:cubicBezTo>
                    <a:pt x="13890" y="9399"/>
                    <a:pt x="13735" y="9679"/>
                    <a:pt x="13590" y="9938"/>
                  </a:cubicBezTo>
                  <a:cubicBezTo>
                    <a:pt x="13569" y="9970"/>
                    <a:pt x="13548" y="10011"/>
                    <a:pt x="13527" y="10042"/>
                  </a:cubicBezTo>
                  <a:cubicBezTo>
                    <a:pt x="13475" y="10115"/>
                    <a:pt x="13434" y="10177"/>
                    <a:pt x="13392" y="10239"/>
                  </a:cubicBezTo>
                  <a:cubicBezTo>
                    <a:pt x="13309" y="10374"/>
                    <a:pt x="13216" y="10498"/>
                    <a:pt x="13133" y="10634"/>
                  </a:cubicBezTo>
                  <a:cubicBezTo>
                    <a:pt x="13081" y="10696"/>
                    <a:pt x="13039" y="10758"/>
                    <a:pt x="12988" y="10810"/>
                  </a:cubicBezTo>
                  <a:cubicBezTo>
                    <a:pt x="12946" y="10872"/>
                    <a:pt x="12894" y="10934"/>
                    <a:pt x="12843" y="10996"/>
                  </a:cubicBezTo>
                  <a:lnTo>
                    <a:pt x="12853" y="10996"/>
                  </a:lnTo>
                  <a:cubicBezTo>
                    <a:pt x="12790" y="11059"/>
                    <a:pt x="12728" y="11132"/>
                    <a:pt x="12666" y="11194"/>
                  </a:cubicBezTo>
                  <a:cubicBezTo>
                    <a:pt x="12604" y="11266"/>
                    <a:pt x="12541" y="11339"/>
                    <a:pt x="12479" y="11401"/>
                  </a:cubicBezTo>
                  <a:cubicBezTo>
                    <a:pt x="12428" y="11473"/>
                    <a:pt x="12376" y="11536"/>
                    <a:pt x="12324" y="11619"/>
                  </a:cubicBezTo>
                  <a:cubicBezTo>
                    <a:pt x="12324" y="11619"/>
                    <a:pt x="12313" y="11629"/>
                    <a:pt x="12313" y="11639"/>
                  </a:cubicBezTo>
                  <a:cubicBezTo>
                    <a:pt x="12293" y="11660"/>
                    <a:pt x="12283" y="11681"/>
                    <a:pt x="12262" y="11702"/>
                  </a:cubicBezTo>
                  <a:cubicBezTo>
                    <a:pt x="12262" y="11712"/>
                    <a:pt x="12251" y="11733"/>
                    <a:pt x="12251" y="11743"/>
                  </a:cubicBezTo>
                  <a:cubicBezTo>
                    <a:pt x="12241" y="11754"/>
                    <a:pt x="12241" y="11764"/>
                    <a:pt x="12230" y="11775"/>
                  </a:cubicBezTo>
                  <a:cubicBezTo>
                    <a:pt x="12220" y="11785"/>
                    <a:pt x="12220" y="11805"/>
                    <a:pt x="12210" y="11816"/>
                  </a:cubicBezTo>
                  <a:cubicBezTo>
                    <a:pt x="12200" y="11837"/>
                    <a:pt x="12200" y="11847"/>
                    <a:pt x="12189" y="11868"/>
                  </a:cubicBezTo>
                  <a:lnTo>
                    <a:pt x="12158" y="11930"/>
                  </a:lnTo>
                  <a:cubicBezTo>
                    <a:pt x="12158" y="11961"/>
                    <a:pt x="12147" y="11982"/>
                    <a:pt x="12137" y="12003"/>
                  </a:cubicBezTo>
                  <a:cubicBezTo>
                    <a:pt x="12137" y="12034"/>
                    <a:pt x="12127" y="12075"/>
                    <a:pt x="12127" y="12107"/>
                  </a:cubicBezTo>
                  <a:lnTo>
                    <a:pt x="12127" y="12179"/>
                  </a:lnTo>
                  <a:cubicBezTo>
                    <a:pt x="12137" y="12200"/>
                    <a:pt x="12137" y="12231"/>
                    <a:pt x="12147" y="12252"/>
                  </a:cubicBezTo>
                  <a:cubicBezTo>
                    <a:pt x="12158" y="12262"/>
                    <a:pt x="12158" y="12273"/>
                    <a:pt x="12168" y="12283"/>
                  </a:cubicBezTo>
                  <a:lnTo>
                    <a:pt x="11961" y="12522"/>
                  </a:lnTo>
                  <a:lnTo>
                    <a:pt x="11857" y="12635"/>
                  </a:lnTo>
                  <a:lnTo>
                    <a:pt x="11577" y="12957"/>
                  </a:lnTo>
                  <a:lnTo>
                    <a:pt x="11432" y="13133"/>
                  </a:lnTo>
                  <a:cubicBezTo>
                    <a:pt x="11421" y="13082"/>
                    <a:pt x="11400" y="13029"/>
                    <a:pt x="11370" y="12978"/>
                  </a:cubicBezTo>
                  <a:cubicBezTo>
                    <a:pt x="11338" y="12916"/>
                    <a:pt x="11287" y="12863"/>
                    <a:pt x="11225" y="12801"/>
                  </a:cubicBezTo>
                  <a:cubicBezTo>
                    <a:pt x="11162" y="12750"/>
                    <a:pt x="11089" y="12718"/>
                    <a:pt x="11027" y="12697"/>
                  </a:cubicBezTo>
                  <a:cubicBezTo>
                    <a:pt x="10986" y="12688"/>
                    <a:pt x="10955" y="12688"/>
                    <a:pt x="10913" y="12688"/>
                  </a:cubicBezTo>
                  <a:cubicBezTo>
                    <a:pt x="10882" y="12688"/>
                    <a:pt x="10840" y="12688"/>
                    <a:pt x="10799" y="12697"/>
                  </a:cubicBezTo>
                  <a:cubicBezTo>
                    <a:pt x="10789" y="12708"/>
                    <a:pt x="10768" y="12708"/>
                    <a:pt x="10747" y="12718"/>
                  </a:cubicBezTo>
                  <a:cubicBezTo>
                    <a:pt x="10706" y="12729"/>
                    <a:pt x="10674" y="12750"/>
                    <a:pt x="10633" y="12780"/>
                  </a:cubicBezTo>
                  <a:cubicBezTo>
                    <a:pt x="10581" y="12812"/>
                    <a:pt x="10529" y="12863"/>
                    <a:pt x="10478" y="12905"/>
                  </a:cubicBezTo>
                  <a:cubicBezTo>
                    <a:pt x="10436" y="12957"/>
                    <a:pt x="10405" y="13019"/>
                    <a:pt x="10384" y="13082"/>
                  </a:cubicBezTo>
                  <a:cubicBezTo>
                    <a:pt x="10363" y="13133"/>
                    <a:pt x="10353" y="13185"/>
                    <a:pt x="10374" y="13237"/>
                  </a:cubicBezTo>
                  <a:cubicBezTo>
                    <a:pt x="10342" y="13258"/>
                    <a:pt x="10322" y="13268"/>
                    <a:pt x="10301" y="13268"/>
                  </a:cubicBezTo>
                  <a:cubicBezTo>
                    <a:pt x="10249" y="13289"/>
                    <a:pt x="10187" y="13299"/>
                    <a:pt x="10125" y="13299"/>
                  </a:cubicBezTo>
                  <a:lnTo>
                    <a:pt x="10104" y="13299"/>
                  </a:lnTo>
                  <a:cubicBezTo>
                    <a:pt x="10052" y="13299"/>
                    <a:pt x="10001" y="13299"/>
                    <a:pt x="9938" y="13289"/>
                  </a:cubicBezTo>
                  <a:cubicBezTo>
                    <a:pt x="9865" y="13268"/>
                    <a:pt x="9803" y="13248"/>
                    <a:pt x="9741" y="13227"/>
                  </a:cubicBezTo>
                  <a:cubicBezTo>
                    <a:pt x="9741" y="13195"/>
                    <a:pt x="9731" y="13175"/>
                    <a:pt x="9731" y="13144"/>
                  </a:cubicBezTo>
                  <a:cubicBezTo>
                    <a:pt x="9710" y="13092"/>
                    <a:pt x="9689" y="13029"/>
                    <a:pt x="9658" y="12967"/>
                  </a:cubicBezTo>
                  <a:cubicBezTo>
                    <a:pt x="9637" y="12916"/>
                    <a:pt x="9606" y="12863"/>
                    <a:pt x="9575" y="12812"/>
                  </a:cubicBezTo>
                  <a:cubicBezTo>
                    <a:pt x="9492" y="12697"/>
                    <a:pt x="9378" y="12594"/>
                    <a:pt x="9254" y="12522"/>
                  </a:cubicBezTo>
                  <a:cubicBezTo>
                    <a:pt x="9129" y="12459"/>
                    <a:pt x="8973" y="12418"/>
                    <a:pt x="8828" y="12418"/>
                  </a:cubicBezTo>
                  <a:cubicBezTo>
                    <a:pt x="8818" y="12407"/>
                    <a:pt x="8807" y="12407"/>
                    <a:pt x="8797" y="12407"/>
                  </a:cubicBezTo>
                  <a:cubicBezTo>
                    <a:pt x="8703" y="12407"/>
                    <a:pt x="8611" y="12428"/>
                    <a:pt x="8496" y="12459"/>
                  </a:cubicBezTo>
                  <a:cubicBezTo>
                    <a:pt x="8445" y="12469"/>
                    <a:pt x="8392" y="12490"/>
                    <a:pt x="8341" y="12511"/>
                  </a:cubicBezTo>
                  <a:cubicBezTo>
                    <a:pt x="8289" y="12532"/>
                    <a:pt x="8237" y="12552"/>
                    <a:pt x="8196" y="12584"/>
                  </a:cubicBezTo>
                  <a:cubicBezTo>
                    <a:pt x="8092" y="12646"/>
                    <a:pt x="8030" y="12729"/>
                    <a:pt x="7998" y="12822"/>
                  </a:cubicBezTo>
                  <a:lnTo>
                    <a:pt x="7998" y="12854"/>
                  </a:lnTo>
                  <a:cubicBezTo>
                    <a:pt x="7947" y="12863"/>
                    <a:pt x="7905" y="12874"/>
                    <a:pt x="7864" y="12895"/>
                  </a:cubicBezTo>
                  <a:cubicBezTo>
                    <a:pt x="7853" y="12895"/>
                    <a:pt x="7843" y="12895"/>
                    <a:pt x="7832" y="12905"/>
                  </a:cubicBezTo>
                  <a:cubicBezTo>
                    <a:pt x="7822" y="12895"/>
                    <a:pt x="7801" y="12884"/>
                    <a:pt x="7791" y="12874"/>
                  </a:cubicBezTo>
                  <a:cubicBezTo>
                    <a:pt x="7749" y="12833"/>
                    <a:pt x="7708" y="12801"/>
                    <a:pt x="7656" y="12780"/>
                  </a:cubicBezTo>
                  <a:cubicBezTo>
                    <a:pt x="7583" y="12750"/>
                    <a:pt x="7500" y="12729"/>
                    <a:pt x="7407" y="12729"/>
                  </a:cubicBezTo>
                  <a:lnTo>
                    <a:pt x="7334" y="12729"/>
                  </a:lnTo>
                  <a:cubicBezTo>
                    <a:pt x="7293" y="12739"/>
                    <a:pt x="7230" y="12750"/>
                    <a:pt x="7168" y="12760"/>
                  </a:cubicBezTo>
                  <a:lnTo>
                    <a:pt x="7013" y="12822"/>
                  </a:lnTo>
                  <a:cubicBezTo>
                    <a:pt x="6919" y="12863"/>
                    <a:pt x="6836" y="12916"/>
                    <a:pt x="6743" y="12988"/>
                  </a:cubicBezTo>
                  <a:lnTo>
                    <a:pt x="6743" y="12978"/>
                  </a:lnTo>
                  <a:lnTo>
                    <a:pt x="6702" y="13019"/>
                  </a:lnTo>
                  <a:cubicBezTo>
                    <a:pt x="6608" y="13082"/>
                    <a:pt x="6525" y="13165"/>
                    <a:pt x="6442" y="13258"/>
                  </a:cubicBezTo>
                  <a:cubicBezTo>
                    <a:pt x="6349" y="13361"/>
                    <a:pt x="6266" y="13476"/>
                    <a:pt x="6193" y="13610"/>
                  </a:cubicBezTo>
                  <a:cubicBezTo>
                    <a:pt x="6131" y="13725"/>
                    <a:pt x="6079" y="13849"/>
                    <a:pt x="6048" y="13963"/>
                  </a:cubicBezTo>
                  <a:cubicBezTo>
                    <a:pt x="6038" y="14025"/>
                    <a:pt x="6027" y="14078"/>
                    <a:pt x="6027" y="14140"/>
                  </a:cubicBezTo>
                  <a:cubicBezTo>
                    <a:pt x="6027" y="14170"/>
                    <a:pt x="6017" y="14202"/>
                    <a:pt x="6027" y="14233"/>
                  </a:cubicBezTo>
                  <a:lnTo>
                    <a:pt x="6027" y="14316"/>
                  </a:lnTo>
                  <a:lnTo>
                    <a:pt x="6038" y="14326"/>
                  </a:lnTo>
                  <a:cubicBezTo>
                    <a:pt x="6038" y="14336"/>
                    <a:pt x="6048" y="14336"/>
                    <a:pt x="6059" y="14347"/>
                  </a:cubicBezTo>
                  <a:cubicBezTo>
                    <a:pt x="6100" y="14399"/>
                    <a:pt x="6152" y="14451"/>
                    <a:pt x="6193" y="14492"/>
                  </a:cubicBezTo>
                  <a:cubicBezTo>
                    <a:pt x="6255" y="14544"/>
                    <a:pt x="6318" y="14596"/>
                    <a:pt x="6401" y="14648"/>
                  </a:cubicBezTo>
                  <a:cubicBezTo>
                    <a:pt x="6421" y="14658"/>
                    <a:pt x="6442" y="14679"/>
                    <a:pt x="6463" y="14689"/>
                  </a:cubicBezTo>
                  <a:cubicBezTo>
                    <a:pt x="6463" y="14731"/>
                    <a:pt x="6463" y="14783"/>
                    <a:pt x="6474" y="14834"/>
                  </a:cubicBezTo>
                  <a:cubicBezTo>
                    <a:pt x="6484" y="14928"/>
                    <a:pt x="6494" y="15032"/>
                    <a:pt x="6504" y="15125"/>
                  </a:cubicBezTo>
                  <a:lnTo>
                    <a:pt x="6504" y="15136"/>
                  </a:lnTo>
                  <a:lnTo>
                    <a:pt x="6515" y="15219"/>
                  </a:lnTo>
                  <a:cubicBezTo>
                    <a:pt x="6536" y="15332"/>
                    <a:pt x="6557" y="15477"/>
                    <a:pt x="6557" y="15613"/>
                  </a:cubicBezTo>
                  <a:cubicBezTo>
                    <a:pt x="6567" y="15696"/>
                    <a:pt x="6567" y="15758"/>
                    <a:pt x="6557" y="15820"/>
                  </a:cubicBezTo>
                  <a:cubicBezTo>
                    <a:pt x="6557" y="15892"/>
                    <a:pt x="6546" y="15965"/>
                    <a:pt x="6536" y="16038"/>
                  </a:cubicBezTo>
                  <a:lnTo>
                    <a:pt x="6536" y="16048"/>
                  </a:lnTo>
                  <a:cubicBezTo>
                    <a:pt x="6525" y="16090"/>
                    <a:pt x="6515" y="16121"/>
                    <a:pt x="6504" y="16162"/>
                  </a:cubicBezTo>
                  <a:cubicBezTo>
                    <a:pt x="6442" y="16152"/>
                    <a:pt x="6380" y="16131"/>
                    <a:pt x="6318" y="16100"/>
                  </a:cubicBezTo>
                  <a:lnTo>
                    <a:pt x="6308" y="16100"/>
                  </a:lnTo>
                  <a:cubicBezTo>
                    <a:pt x="6204" y="16058"/>
                    <a:pt x="6110" y="15996"/>
                    <a:pt x="6006" y="15924"/>
                  </a:cubicBezTo>
                  <a:cubicBezTo>
                    <a:pt x="5851" y="15799"/>
                    <a:pt x="5706" y="15654"/>
                    <a:pt x="5571" y="15509"/>
                  </a:cubicBezTo>
                  <a:lnTo>
                    <a:pt x="5561" y="15509"/>
                  </a:lnTo>
                  <a:lnTo>
                    <a:pt x="5550" y="15488"/>
                  </a:lnTo>
                  <a:cubicBezTo>
                    <a:pt x="5374" y="15302"/>
                    <a:pt x="5208" y="15146"/>
                    <a:pt x="5052" y="15011"/>
                  </a:cubicBezTo>
                  <a:cubicBezTo>
                    <a:pt x="4865" y="14834"/>
                    <a:pt x="4679" y="14700"/>
                    <a:pt x="4492" y="14575"/>
                  </a:cubicBezTo>
                  <a:cubicBezTo>
                    <a:pt x="4285" y="14440"/>
                    <a:pt x="4088" y="14336"/>
                    <a:pt x="3890" y="14274"/>
                  </a:cubicBezTo>
                  <a:cubicBezTo>
                    <a:pt x="3766" y="14233"/>
                    <a:pt x="3652" y="14202"/>
                    <a:pt x="3528" y="14191"/>
                  </a:cubicBezTo>
                  <a:cubicBezTo>
                    <a:pt x="3475" y="14181"/>
                    <a:pt x="3413" y="14181"/>
                    <a:pt x="3351" y="14181"/>
                  </a:cubicBezTo>
                  <a:lnTo>
                    <a:pt x="3320" y="14181"/>
                  </a:lnTo>
                  <a:cubicBezTo>
                    <a:pt x="3279" y="14181"/>
                    <a:pt x="3237" y="14191"/>
                    <a:pt x="3185" y="14191"/>
                  </a:cubicBezTo>
                  <a:cubicBezTo>
                    <a:pt x="3206" y="14087"/>
                    <a:pt x="3226" y="13995"/>
                    <a:pt x="3226" y="13891"/>
                  </a:cubicBezTo>
                  <a:cubicBezTo>
                    <a:pt x="3237" y="13787"/>
                    <a:pt x="3226" y="13673"/>
                    <a:pt x="3206" y="13548"/>
                  </a:cubicBezTo>
                  <a:cubicBezTo>
                    <a:pt x="3185" y="13434"/>
                    <a:pt x="3154" y="13331"/>
                    <a:pt x="3102" y="13237"/>
                  </a:cubicBezTo>
                  <a:cubicBezTo>
                    <a:pt x="3051" y="13144"/>
                    <a:pt x="2978" y="13071"/>
                    <a:pt x="2895" y="13029"/>
                  </a:cubicBezTo>
                  <a:cubicBezTo>
                    <a:pt x="2853" y="13009"/>
                    <a:pt x="2812" y="12988"/>
                    <a:pt x="2760" y="12978"/>
                  </a:cubicBezTo>
                  <a:lnTo>
                    <a:pt x="2677" y="12978"/>
                  </a:lnTo>
                  <a:cubicBezTo>
                    <a:pt x="2656" y="12978"/>
                    <a:pt x="2625" y="12978"/>
                    <a:pt x="2594" y="12988"/>
                  </a:cubicBezTo>
                  <a:cubicBezTo>
                    <a:pt x="2532" y="12988"/>
                    <a:pt x="2480" y="13009"/>
                    <a:pt x="2407" y="13050"/>
                  </a:cubicBezTo>
                  <a:cubicBezTo>
                    <a:pt x="2355" y="13071"/>
                    <a:pt x="2293" y="13102"/>
                    <a:pt x="2251" y="13144"/>
                  </a:cubicBezTo>
                  <a:cubicBezTo>
                    <a:pt x="2168" y="13216"/>
                    <a:pt x="2096" y="13299"/>
                    <a:pt x="2044" y="13403"/>
                  </a:cubicBezTo>
                  <a:cubicBezTo>
                    <a:pt x="1993" y="13497"/>
                    <a:pt x="1961" y="13600"/>
                    <a:pt x="1951" y="13714"/>
                  </a:cubicBezTo>
                  <a:cubicBezTo>
                    <a:pt x="1919" y="13922"/>
                    <a:pt x="1951" y="14129"/>
                    <a:pt x="2034" y="14326"/>
                  </a:cubicBezTo>
                  <a:cubicBezTo>
                    <a:pt x="2085" y="14440"/>
                    <a:pt x="2148" y="14544"/>
                    <a:pt x="2221" y="14627"/>
                  </a:cubicBezTo>
                  <a:cubicBezTo>
                    <a:pt x="2117" y="14710"/>
                    <a:pt x="2013" y="14814"/>
                    <a:pt x="1910" y="14928"/>
                  </a:cubicBezTo>
                  <a:cubicBezTo>
                    <a:pt x="1661" y="15198"/>
                    <a:pt x="1463" y="15519"/>
                    <a:pt x="1308" y="15892"/>
                  </a:cubicBezTo>
                  <a:cubicBezTo>
                    <a:pt x="1225" y="16079"/>
                    <a:pt x="1173" y="16266"/>
                    <a:pt x="1131" y="16453"/>
                  </a:cubicBezTo>
                  <a:cubicBezTo>
                    <a:pt x="1080" y="16681"/>
                    <a:pt x="1059" y="16909"/>
                    <a:pt x="1059" y="17137"/>
                  </a:cubicBezTo>
                  <a:cubicBezTo>
                    <a:pt x="1090" y="18040"/>
                    <a:pt x="1578" y="18828"/>
                    <a:pt x="2085" y="19564"/>
                  </a:cubicBezTo>
                  <a:cubicBezTo>
                    <a:pt x="2231" y="19772"/>
                    <a:pt x="2376" y="20000"/>
                    <a:pt x="2500" y="20187"/>
                  </a:cubicBezTo>
                  <a:lnTo>
                    <a:pt x="2511" y="20208"/>
                  </a:lnTo>
                  <a:lnTo>
                    <a:pt x="2521" y="20228"/>
                  </a:lnTo>
                  <a:lnTo>
                    <a:pt x="2532" y="20249"/>
                  </a:lnTo>
                  <a:lnTo>
                    <a:pt x="2542" y="20260"/>
                  </a:lnTo>
                  <a:cubicBezTo>
                    <a:pt x="2656" y="20426"/>
                    <a:pt x="2770" y="20623"/>
                    <a:pt x="2895" y="20799"/>
                  </a:cubicBezTo>
                  <a:cubicBezTo>
                    <a:pt x="3051" y="21027"/>
                    <a:pt x="3185" y="21224"/>
                    <a:pt x="3330" y="21401"/>
                  </a:cubicBezTo>
                  <a:cubicBezTo>
                    <a:pt x="3341" y="21411"/>
                    <a:pt x="3351" y="21432"/>
                    <a:pt x="3362" y="21442"/>
                  </a:cubicBezTo>
                  <a:cubicBezTo>
                    <a:pt x="1287" y="21577"/>
                    <a:pt x="1" y="21754"/>
                    <a:pt x="1" y="21961"/>
                  </a:cubicBezTo>
                  <a:cubicBezTo>
                    <a:pt x="1" y="22376"/>
                    <a:pt x="5405" y="22708"/>
                    <a:pt x="12054" y="22708"/>
                  </a:cubicBezTo>
                  <a:cubicBezTo>
                    <a:pt x="18714" y="22708"/>
                    <a:pt x="24108" y="22376"/>
                    <a:pt x="24108" y="21961"/>
                  </a:cubicBezTo>
                  <a:cubicBezTo>
                    <a:pt x="24108" y="21805"/>
                    <a:pt x="23392" y="21671"/>
                    <a:pt x="22158" y="21546"/>
                  </a:cubicBezTo>
                  <a:cubicBezTo>
                    <a:pt x="22168" y="21546"/>
                    <a:pt x="22178" y="21535"/>
                    <a:pt x="22199" y="21525"/>
                  </a:cubicBezTo>
                  <a:cubicBezTo>
                    <a:pt x="22520" y="21328"/>
                    <a:pt x="22832" y="21079"/>
                    <a:pt x="23112" y="20788"/>
                  </a:cubicBezTo>
                  <a:cubicBezTo>
                    <a:pt x="23143" y="20747"/>
                    <a:pt x="23184" y="20706"/>
                    <a:pt x="23216" y="20664"/>
                  </a:cubicBezTo>
                  <a:cubicBezTo>
                    <a:pt x="23226" y="20654"/>
                    <a:pt x="23226" y="20643"/>
                    <a:pt x="23226" y="20633"/>
                  </a:cubicBezTo>
                  <a:cubicBezTo>
                    <a:pt x="23205" y="20581"/>
                    <a:pt x="23195" y="20519"/>
                    <a:pt x="23184" y="20477"/>
                  </a:cubicBezTo>
                  <a:cubicBezTo>
                    <a:pt x="23154" y="20374"/>
                    <a:pt x="23122" y="20291"/>
                    <a:pt x="23081" y="20218"/>
                  </a:cubicBezTo>
                  <a:cubicBezTo>
                    <a:pt x="23039" y="20145"/>
                    <a:pt x="22998" y="20083"/>
                    <a:pt x="22956" y="20032"/>
                  </a:cubicBezTo>
                  <a:cubicBezTo>
                    <a:pt x="22905" y="19979"/>
                    <a:pt x="22842" y="19938"/>
                    <a:pt x="22780" y="19896"/>
                  </a:cubicBezTo>
                  <a:lnTo>
                    <a:pt x="22739" y="19896"/>
                  </a:lnTo>
                  <a:lnTo>
                    <a:pt x="22707" y="19928"/>
                  </a:lnTo>
                  <a:cubicBezTo>
                    <a:pt x="22707" y="19938"/>
                    <a:pt x="22707" y="19949"/>
                    <a:pt x="22697" y="19959"/>
                  </a:cubicBezTo>
                  <a:cubicBezTo>
                    <a:pt x="22541" y="19668"/>
                    <a:pt x="22334" y="19285"/>
                    <a:pt x="22116" y="18911"/>
                  </a:cubicBezTo>
                  <a:lnTo>
                    <a:pt x="22116" y="18891"/>
                  </a:lnTo>
                  <a:cubicBezTo>
                    <a:pt x="22116" y="18880"/>
                    <a:pt x="22105" y="18870"/>
                    <a:pt x="22095" y="18849"/>
                  </a:cubicBezTo>
                  <a:cubicBezTo>
                    <a:pt x="21981" y="18621"/>
                    <a:pt x="21847" y="18393"/>
                    <a:pt x="21732" y="18206"/>
                  </a:cubicBezTo>
                  <a:lnTo>
                    <a:pt x="21722" y="18195"/>
                  </a:lnTo>
                  <a:lnTo>
                    <a:pt x="21691" y="18133"/>
                  </a:lnTo>
                  <a:cubicBezTo>
                    <a:pt x="21628" y="18029"/>
                    <a:pt x="21577" y="17936"/>
                    <a:pt x="21515" y="17843"/>
                  </a:cubicBezTo>
                  <a:cubicBezTo>
                    <a:pt x="21462" y="17760"/>
                    <a:pt x="21411" y="17687"/>
                    <a:pt x="21338" y="17573"/>
                  </a:cubicBezTo>
                  <a:lnTo>
                    <a:pt x="21089" y="17231"/>
                  </a:lnTo>
                  <a:cubicBezTo>
                    <a:pt x="20913" y="16971"/>
                    <a:pt x="20726" y="16722"/>
                    <a:pt x="20560" y="16453"/>
                  </a:cubicBezTo>
                  <a:cubicBezTo>
                    <a:pt x="20425" y="16235"/>
                    <a:pt x="20321" y="16028"/>
                    <a:pt x="20238" y="15841"/>
                  </a:cubicBezTo>
                  <a:cubicBezTo>
                    <a:pt x="20145" y="15613"/>
                    <a:pt x="20083" y="15394"/>
                    <a:pt x="20052" y="15187"/>
                  </a:cubicBezTo>
                  <a:cubicBezTo>
                    <a:pt x="20052" y="15136"/>
                    <a:pt x="20042" y="15083"/>
                    <a:pt x="20042" y="15021"/>
                  </a:cubicBezTo>
                  <a:cubicBezTo>
                    <a:pt x="20031" y="14959"/>
                    <a:pt x="20042" y="14897"/>
                    <a:pt x="20042" y="14845"/>
                  </a:cubicBezTo>
                  <a:cubicBezTo>
                    <a:pt x="20042" y="14710"/>
                    <a:pt x="20052" y="14575"/>
                    <a:pt x="20072" y="14419"/>
                  </a:cubicBezTo>
                  <a:lnTo>
                    <a:pt x="20072" y="14409"/>
                  </a:lnTo>
                  <a:cubicBezTo>
                    <a:pt x="20125" y="14078"/>
                    <a:pt x="20197" y="13756"/>
                    <a:pt x="20270" y="13444"/>
                  </a:cubicBezTo>
                  <a:lnTo>
                    <a:pt x="20270" y="13414"/>
                  </a:lnTo>
                  <a:cubicBezTo>
                    <a:pt x="20321" y="13227"/>
                    <a:pt x="20363" y="13019"/>
                    <a:pt x="20404" y="12812"/>
                  </a:cubicBezTo>
                  <a:cubicBezTo>
                    <a:pt x="20457" y="12563"/>
                    <a:pt x="20498" y="12293"/>
                    <a:pt x="20540" y="11971"/>
                  </a:cubicBezTo>
                  <a:cubicBezTo>
                    <a:pt x="20581" y="11712"/>
                    <a:pt x="20612" y="11422"/>
                    <a:pt x="20632" y="11132"/>
                  </a:cubicBezTo>
                  <a:cubicBezTo>
                    <a:pt x="20653" y="10934"/>
                    <a:pt x="20664" y="10717"/>
                    <a:pt x="20685" y="10488"/>
                  </a:cubicBezTo>
                  <a:cubicBezTo>
                    <a:pt x="20695" y="10478"/>
                    <a:pt x="20705" y="10478"/>
                    <a:pt x="20715" y="10468"/>
                  </a:cubicBezTo>
                  <a:cubicBezTo>
                    <a:pt x="20715" y="10457"/>
                    <a:pt x="20726" y="10447"/>
                    <a:pt x="20726" y="10436"/>
                  </a:cubicBezTo>
                  <a:cubicBezTo>
                    <a:pt x="20736" y="10436"/>
                    <a:pt x="20736" y="10426"/>
                    <a:pt x="20736" y="10415"/>
                  </a:cubicBezTo>
                  <a:cubicBezTo>
                    <a:pt x="20757" y="10208"/>
                    <a:pt x="20768" y="10021"/>
                    <a:pt x="20768" y="9845"/>
                  </a:cubicBezTo>
                  <a:cubicBezTo>
                    <a:pt x="20768" y="9679"/>
                    <a:pt x="20768" y="9503"/>
                    <a:pt x="20747" y="9316"/>
                  </a:cubicBezTo>
                  <a:cubicBezTo>
                    <a:pt x="20726" y="8984"/>
                    <a:pt x="20674" y="8642"/>
                    <a:pt x="20602" y="8310"/>
                  </a:cubicBezTo>
                  <a:cubicBezTo>
                    <a:pt x="20457" y="7646"/>
                    <a:pt x="20197" y="7013"/>
                    <a:pt x="19844" y="6443"/>
                  </a:cubicBezTo>
                  <a:cubicBezTo>
                    <a:pt x="19803" y="6370"/>
                    <a:pt x="19751" y="6298"/>
                    <a:pt x="19689" y="6215"/>
                  </a:cubicBezTo>
                  <a:lnTo>
                    <a:pt x="19699" y="6215"/>
                  </a:lnTo>
                  <a:lnTo>
                    <a:pt x="19606" y="6090"/>
                  </a:lnTo>
                  <a:cubicBezTo>
                    <a:pt x="19523" y="5966"/>
                    <a:pt x="19440" y="5862"/>
                    <a:pt x="19357" y="5758"/>
                  </a:cubicBezTo>
                  <a:cubicBezTo>
                    <a:pt x="19212" y="5561"/>
                    <a:pt x="19056" y="5406"/>
                    <a:pt x="18901" y="5270"/>
                  </a:cubicBezTo>
                  <a:cubicBezTo>
                    <a:pt x="18952" y="5198"/>
                    <a:pt x="18994" y="5115"/>
                    <a:pt x="19035" y="5042"/>
                  </a:cubicBezTo>
                  <a:cubicBezTo>
                    <a:pt x="19118" y="4887"/>
                    <a:pt x="19191" y="4731"/>
                    <a:pt x="19253" y="4565"/>
                  </a:cubicBezTo>
                  <a:cubicBezTo>
                    <a:pt x="19316" y="4399"/>
                    <a:pt x="19357" y="4233"/>
                    <a:pt x="19388" y="4067"/>
                  </a:cubicBezTo>
                  <a:cubicBezTo>
                    <a:pt x="19419" y="3922"/>
                    <a:pt x="19429" y="3756"/>
                    <a:pt x="19429" y="3580"/>
                  </a:cubicBezTo>
                  <a:cubicBezTo>
                    <a:pt x="19429" y="3435"/>
                    <a:pt x="19419" y="3279"/>
                    <a:pt x="19388" y="3124"/>
                  </a:cubicBezTo>
                  <a:cubicBezTo>
                    <a:pt x="19346" y="2843"/>
                    <a:pt x="19253" y="2563"/>
                    <a:pt x="19118" y="2283"/>
                  </a:cubicBezTo>
                  <a:cubicBezTo>
                    <a:pt x="19004" y="2034"/>
                    <a:pt x="18848" y="1796"/>
                    <a:pt x="18641" y="1536"/>
                  </a:cubicBezTo>
                  <a:cubicBezTo>
                    <a:pt x="18475" y="1319"/>
                    <a:pt x="18267" y="1090"/>
                    <a:pt x="18029" y="851"/>
                  </a:cubicBezTo>
                  <a:cubicBezTo>
                    <a:pt x="17926" y="748"/>
                    <a:pt x="17811" y="655"/>
                    <a:pt x="17687" y="540"/>
                  </a:cubicBezTo>
                  <a:cubicBezTo>
                    <a:pt x="17583" y="437"/>
                    <a:pt x="17469" y="354"/>
                    <a:pt x="17355" y="291"/>
                  </a:cubicBezTo>
                  <a:cubicBezTo>
                    <a:pt x="17230" y="219"/>
                    <a:pt x="17106" y="157"/>
                    <a:pt x="16971" y="115"/>
                  </a:cubicBezTo>
                  <a:cubicBezTo>
                    <a:pt x="16836" y="74"/>
                    <a:pt x="16701" y="42"/>
                    <a:pt x="16556" y="22"/>
                  </a:cubicBezTo>
                  <a:cubicBezTo>
                    <a:pt x="16473" y="12"/>
                    <a:pt x="16400" y="1"/>
                    <a:pt x="16338" y="1"/>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9" name="Google Shape;1969;p66"/>
            <p:cNvGrpSpPr/>
            <p:nvPr/>
          </p:nvGrpSpPr>
          <p:grpSpPr>
            <a:xfrm>
              <a:off x="5377240" y="1158524"/>
              <a:ext cx="3053671" cy="2876024"/>
              <a:chOff x="8918115" y="1158524"/>
              <a:chExt cx="3053671" cy="2876024"/>
            </a:xfrm>
          </p:grpSpPr>
          <p:sp>
            <p:nvSpPr>
              <p:cNvPr id="1970" name="Google Shape;1970;p66"/>
              <p:cNvSpPr/>
              <p:nvPr/>
            </p:nvSpPr>
            <p:spPr>
              <a:xfrm>
                <a:off x="8918115" y="3844712"/>
                <a:ext cx="3053671" cy="189836"/>
              </a:xfrm>
              <a:custGeom>
                <a:rect b="b" l="l" r="r" t="t"/>
                <a:pathLst>
                  <a:path extrusionOk="0" h="3403" w="54740">
                    <a:moveTo>
                      <a:pt x="27364" y="1"/>
                    </a:moveTo>
                    <a:cubicBezTo>
                      <a:pt x="12251" y="1"/>
                      <a:pt x="0" y="768"/>
                      <a:pt x="0" y="1702"/>
                    </a:cubicBezTo>
                    <a:cubicBezTo>
                      <a:pt x="0" y="2645"/>
                      <a:pt x="12251" y="3403"/>
                      <a:pt x="27364" y="3403"/>
                    </a:cubicBezTo>
                    <a:cubicBezTo>
                      <a:pt x="42488" y="3403"/>
                      <a:pt x="54739" y="2645"/>
                      <a:pt x="54739" y="1702"/>
                    </a:cubicBezTo>
                    <a:cubicBezTo>
                      <a:pt x="54739" y="768"/>
                      <a:pt x="42488" y="1"/>
                      <a:pt x="27364" y="1"/>
                    </a:cubicBezTo>
                    <a:close/>
                  </a:path>
                </a:pathLst>
              </a:custGeom>
              <a:solidFill>
                <a:srgbClr val="E2E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a:off x="10575397" y="1158524"/>
                <a:ext cx="803248" cy="980868"/>
              </a:xfrm>
              <a:custGeom>
                <a:rect b="b" l="l" r="r" t="t"/>
                <a:pathLst>
                  <a:path extrusionOk="0" h="17583" w="14399">
                    <a:moveTo>
                      <a:pt x="7376" y="1"/>
                    </a:moveTo>
                    <a:cubicBezTo>
                      <a:pt x="7003" y="1"/>
                      <a:pt x="6650" y="52"/>
                      <a:pt x="6298" y="156"/>
                    </a:cubicBezTo>
                    <a:cubicBezTo>
                      <a:pt x="6049" y="229"/>
                      <a:pt x="5800" y="333"/>
                      <a:pt x="5571" y="457"/>
                    </a:cubicBezTo>
                    <a:cubicBezTo>
                      <a:pt x="5436" y="529"/>
                      <a:pt x="5302" y="623"/>
                      <a:pt x="5167" y="727"/>
                    </a:cubicBezTo>
                    <a:cubicBezTo>
                      <a:pt x="5157" y="727"/>
                      <a:pt x="5157" y="737"/>
                      <a:pt x="5136" y="748"/>
                    </a:cubicBezTo>
                    <a:lnTo>
                      <a:pt x="5115" y="758"/>
                    </a:lnTo>
                    <a:lnTo>
                      <a:pt x="4928" y="831"/>
                    </a:lnTo>
                    <a:cubicBezTo>
                      <a:pt x="4793" y="861"/>
                      <a:pt x="4659" y="893"/>
                      <a:pt x="4523" y="934"/>
                    </a:cubicBezTo>
                    <a:lnTo>
                      <a:pt x="4244" y="1027"/>
                    </a:lnTo>
                    <a:cubicBezTo>
                      <a:pt x="4026" y="1069"/>
                      <a:pt x="3808" y="1142"/>
                      <a:pt x="3621" y="1235"/>
                    </a:cubicBezTo>
                    <a:cubicBezTo>
                      <a:pt x="3465" y="1297"/>
                      <a:pt x="3310" y="1391"/>
                      <a:pt x="3133" y="1515"/>
                    </a:cubicBezTo>
                    <a:cubicBezTo>
                      <a:pt x="2957" y="1640"/>
                      <a:pt x="2792" y="1795"/>
                      <a:pt x="2636" y="1951"/>
                    </a:cubicBezTo>
                    <a:cubicBezTo>
                      <a:pt x="2335" y="2272"/>
                      <a:pt x="2086" y="2636"/>
                      <a:pt x="1920" y="3061"/>
                    </a:cubicBezTo>
                    <a:cubicBezTo>
                      <a:pt x="1837" y="3258"/>
                      <a:pt x="1764" y="3465"/>
                      <a:pt x="1692" y="3756"/>
                    </a:cubicBezTo>
                    <a:cubicBezTo>
                      <a:pt x="1630" y="4005"/>
                      <a:pt x="1577" y="4243"/>
                      <a:pt x="1515" y="4533"/>
                    </a:cubicBezTo>
                    <a:lnTo>
                      <a:pt x="1494" y="4658"/>
                    </a:lnTo>
                    <a:cubicBezTo>
                      <a:pt x="1402" y="5135"/>
                      <a:pt x="1308" y="5623"/>
                      <a:pt x="1142" y="6100"/>
                    </a:cubicBezTo>
                    <a:cubicBezTo>
                      <a:pt x="1038" y="6421"/>
                      <a:pt x="914" y="6753"/>
                      <a:pt x="810" y="7023"/>
                    </a:cubicBezTo>
                    <a:lnTo>
                      <a:pt x="800" y="7055"/>
                    </a:lnTo>
                    <a:lnTo>
                      <a:pt x="789" y="7075"/>
                    </a:lnTo>
                    <a:lnTo>
                      <a:pt x="768" y="7127"/>
                    </a:lnTo>
                    <a:cubicBezTo>
                      <a:pt x="706" y="7283"/>
                      <a:pt x="655" y="7449"/>
                      <a:pt x="592" y="7604"/>
                    </a:cubicBezTo>
                    <a:cubicBezTo>
                      <a:pt x="436" y="8040"/>
                      <a:pt x="260" y="8558"/>
                      <a:pt x="146" y="9098"/>
                    </a:cubicBezTo>
                    <a:cubicBezTo>
                      <a:pt x="42" y="9565"/>
                      <a:pt x="1" y="10010"/>
                      <a:pt x="22" y="10436"/>
                    </a:cubicBezTo>
                    <a:cubicBezTo>
                      <a:pt x="32" y="10830"/>
                      <a:pt x="104" y="11204"/>
                      <a:pt x="219" y="11536"/>
                    </a:cubicBezTo>
                    <a:cubicBezTo>
                      <a:pt x="281" y="11712"/>
                      <a:pt x="364" y="11878"/>
                      <a:pt x="457" y="12044"/>
                    </a:cubicBezTo>
                    <a:cubicBezTo>
                      <a:pt x="561" y="12210"/>
                      <a:pt x="675" y="12366"/>
                      <a:pt x="800" y="12490"/>
                    </a:cubicBezTo>
                    <a:cubicBezTo>
                      <a:pt x="893" y="12594"/>
                      <a:pt x="1017" y="12687"/>
                      <a:pt x="1173" y="12801"/>
                    </a:cubicBezTo>
                    <a:cubicBezTo>
                      <a:pt x="1308" y="12894"/>
                      <a:pt x="1464" y="12977"/>
                      <a:pt x="1598" y="13060"/>
                    </a:cubicBezTo>
                    <a:lnTo>
                      <a:pt x="1754" y="13143"/>
                    </a:lnTo>
                    <a:lnTo>
                      <a:pt x="1764" y="13154"/>
                    </a:lnTo>
                    <a:cubicBezTo>
                      <a:pt x="2003" y="13278"/>
                      <a:pt x="2231" y="13413"/>
                      <a:pt x="2439" y="13569"/>
                    </a:cubicBezTo>
                    <a:cubicBezTo>
                      <a:pt x="2573" y="13673"/>
                      <a:pt x="2688" y="13786"/>
                      <a:pt x="2771" y="13901"/>
                    </a:cubicBezTo>
                    <a:cubicBezTo>
                      <a:pt x="2843" y="13994"/>
                      <a:pt x="2905" y="14097"/>
                      <a:pt x="2947" y="14201"/>
                    </a:cubicBezTo>
                    <a:cubicBezTo>
                      <a:pt x="3009" y="14336"/>
                      <a:pt x="3040" y="14482"/>
                      <a:pt x="3061" y="14658"/>
                    </a:cubicBezTo>
                    <a:cubicBezTo>
                      <a:pt x="3092" y="14844"/>
                      <a:pt x="3092" y="15031"/>
                      <a:pt x="3103" y="15197"/>
                    </a:cubicBezTo>
                    <a:cubicBezTo>
                      <a:pt x="3113" y="15446"/>
                      <a:pt x="3123" y="15695"/>
                      <a:pt x="3165" y="15934"/>
                    </a:cubicBezTo>
                    <a:cubicBezTo>
                      <a:pt x="3206" y="16151"/>
                      <a:pt x="3289" y="16359"/>
                      <a:pt x="3403" y="16536"/>
                    </a:cubicBezTo>
                    <a:cubicBezTo>
                      <a:pt x="3486" y="16660"/>
                      <a:pt x="3601" y="16784"/>
                      <a:pt x="3735" y="16898"/>
                    </a:cubicBezTo>
                    <a:cubicBezTo>
                      <a:pt x="3953" y="17096"/>
                      <a:pt x="4244" y="17262"/>
                      <a:pt x="4576" y="17375"/>
                    </a:cubicBezTo>
                    <a:cubicBezTo>
                      <a:pt x="4866" y="17479"/>
                      <a:pt x="5198" y="17541"/>
                      <a:pt x="5581" y="17573"/>
                    </a:cubicBezTo>
                    <a:cubicBezTo>
                      <a:pt x="5727" y="17583"/>
                      <a:pt x="5841" y="17583"/>
                      <a:pt x="5934" y="17583"/>
                    </a:cubicBezTo>
                    <a:cubicBezTo>
                      <a:pt x="6152" y="17583"/>
                      <a:pt x="6401" y="17573"/>
                      <a:pt x="6660" y="17541"/>
                    </a:cubicBezTo>
                    <a:cubicBezTo>
                      <a:pt x="7013" y="17490"/>
                      <a:pt x="7356" y="17417"/>
                      <a:pt x="7698" y="17324"/>
                    </a:cubicBezTo>
                    <a:cubicBezTo>
                      <a:pt x="8009" y="17230"/>
                      <a:pt x="8310" y="17106"/>
                      <a:pt x="8569" y="16971"/>
                    </a:cubicBezTo>
                    <a:cubicBezTo>
                      <a:pt x="8746" y="16877"/>
                      <a:pt x="8912" y="16753"/>
                      <a:pt x="9067" y="16660"/>
                    </a:cubicBezTo>
                    <a:cubicBezTo>
                      <a:pt x="9244" y="16536"/>
                      <a:pt x="9430" y="16400"/>
                      <a:pt x="9627" y="16245"/>
                    </a:cubicBezTo>
                    <a:cubicBezTo>
                      <a:pt x="10073" y="15892"/>
                      <a:pt x="10498" y="15477"/>
                      <a:pt x="10872" y="15021"/>
                    </a:cubicBezTo>
                    <a:cubicBezTo>
                      <a:pt x="11048" y="14803"/>
                      <a:pt x="11224" y="14565"/>
                      <a:pt x="11380" y="14326"/>
                    </a:cubicBezTo>
                    <a:cubicBezTo>
                      <a:pt x="11432" y="14253"/>
                      <a:pt x="11473" y="14191"/>
                      <a:pt x="11515" y="14118"/>
                    </a:cubicBezTo>
                    <a:lnTo>
                      <a:pt x="11536" y="14087"/>
                    </a:lnTo>
                    <a:lnTo>
                      <a:pt x="11556" y="14056"/>
                    </a:lnTo>
                    <a:lnTo>
                      <a:pt x="11639" y="13931"/>
                    </a:lnTo>
                    <a:cubicBezTo>
                      <a:pt x="11733" y="13776"/>
                      <a:pt x="11826" y="13652"/>
                      <a:pt x="11920" y="13537"/>
                    </a:cubicBezTo>
                    <a:lnTo>
                      <a:pt x="11920" y="13537"/>
                    </a:lnTo>
                    <a:lnTo>
                      <a:pt x="11888" y="13548"/>
                    </a:lnTo>
                    <a:lnTo>
                      <a:pt x="11930" y="13517"/>
                    </a:lnTo>
                    <a:cubicBezTo>
                      <a:pt x="11982" y="13465"/>
                      <a:pt x="12024" y="13413"/>
                      <a:pt x="12065" y="13361"/>
                    </a:cubicBezTo>
                    <a:cubicBezTo>
                      <a:pt x="12065" y="13371"/>
                      <a:pt x="12075" y="13371"/>
                      <a:pt x="12075" y="13371"/>
                    </a:cubicBezTo>
                    <a:cubicBezTo>
                      <a:pt x="12107" y="13371"/>
                      <a:pt x="12127" y="13361"/>
                      <a:pt x="12148" y="13341"/>
                    </a:cubicBezTo>
                    <a:cubicBezTo>
                      <a:pt x="12687" y="12749"/>
                      <a:pt x="13144" y="12106"/>
                      <a:pt x="13506" y="11432"/>
                    </a:cubicBezTo>
                    <a:cubicBezTo>
                      <a:pt x="13693" y="11089"/>
                      <a:pt x="13859" y="10727"/>
                      <a:pt x="14004" y="10353"/>
                    </a:cubicBezTo>
                    <a:cubicBezTo>
                      <a:pt x="14140" y="9980"/>
                      <a:pt x="14243" y="9606"/>
                      <a:pt x="14306" y="9233"/>
                    </a:cubicBezTo>
                    <a:cubicBezTo>
                      <a:pt x="14368" y="8890"/>
                      <a:pt x="14399" y="8517"/>
                      <a:pt x="14399" y="8123"/>
                    </a:cubicBezTo>
                    <a:cubicBezTo>
                      <a:pt x="14399" y="7791"/>
                      <a:pt x="14368" y="7438"/>
                      <a:pt x="14316" y="7075"/>
                    </a:cubicBezTo>
                    <a:cubicBezTo>
                      <a:pt x="14212" y="6442"/>
                      <a:pt x="14004" y="5810"/>
                      <a:pt x="13693" y="5177"/>
                    </a:cubicBezTo>
                    <a:cubicBezTo>
                      <a:pt x="13434" y="4616"/>
                      <a:pt x="13071" y="4056"/>
                      <a:pt x="12614" y="3465"/>
                    </a:cubicBezTo>
                    <a:cubicBezTo>
                      <a:pt x="12231" y="2978"/>
                      <a:pt x="11775" y="2480"/>
                      <a:pt x="11224" y="1930"/>
                    </a:cubicBezTo>
                    <a:cubicBezTo>
                      <a:pt x="10986" y="1702"/>
                      <a:pt x="10726" y="1463"/>
                      <a:pt x="10447" y="1214"/>
                    </a:cubicBezTo>
                    <a:cubicBezTo>
                      <a:pt x="10198" y="986"/>
                      <a:pt x="9938" y="799"/>
                      <a:pt x="9679" y="644"/>
                    </a:cubicBezTo>
                    <a:cubicBezTo>
                      <a:pt x="9410" y="488"/>
                      <a:pt x="9119" y="354"/>
                      <a:pt x="8808" y="250"/>
                    </a:cubicBezTo>
                    <a:cubicBezTo>
                      <a:pt x="8517" y="146"/>
                      <a:pt x="8206" y="73"/>
                      <a:pt x="7874" y="32"/>
                    </a:cubicBezTo>
                    <a:cubicBezTo>
                      <a:pt x="7698" y="11"/>
                      <a:pt x="7532" y="1"/>
                      <a:pt x="7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a:off x="10631573" y="1265576"/>
                <a:ext cx="625573" cy="873816"/>
              </a:xfrm>
              <a:custGeom>
                <a:rect b="b" l="l" r="r" t="t"/>
                <a:pathLst>
                  <a:path extrusionOk="0" h="15664" w="11214">
                    <a:moveTo>
                      <a:pt x="6338" y="0"/>
                    </a:moveTo>
                    <a:cubicBezTo>
                      <a:pt x="6245" y="11"/>
                      <a:pt x="6151" y="11"/>
                      <a:pt x="6058" y="21"/>
                    </a:cubicBezTo>
                    <a:cubicBezTo>
                      <a:pt x="5964" y="32"/>
                      <a:pt x="5872" y="32"/>
                      <a:pt x="5778" y="53"/>
                    </a:cubicBezTo>
                    <a:lnTo>
                      <a:pt x="5789" y="53"/>
                    </a:lnTo>
                    <a:cubicBezTo>
                      <a:pt x="5363" y="104"/>
                      <a:pt x="4948" y="208"/>
                      <a:pt x="4533" y="312"/>
                    </a:cubicBezTo>
                    <a:cubicBezTo>
                      <a:pt x="4346" y="364"/>
                      <a:pt x="4170" y="415"/>
                      <a:pt x="3984" y="478"/>
                    </a:cubicBezTo>
                    <a:cubicBezTo>
                      <a:pt x="3821" y="529"/>
                      <a:pt x="3667" y="590"/>
                      <a:pt x="3504" y="661"/>
                    </a:cubicBezTo>
                    <a:lnTo>
                      <a:pt x="3504" y="661"/>
                    </a:lnTo>
                    <a:cubicBezTo>
                      <a:pt x="3506" y="659"/>
                      <a:pt x="3506" y="657"/>
                      <a:pt x="3506" y="654"/>
                    </a:cubicBezTo>
                    <a:lnTo>
                      <a:pt x="3506" y="654"/>
                    </a:lnTo>
                    <a:cubicBezTo>
                      <a:pt x="3299" y="747"/>
                      <a:pt x="3101" y="841"/>
                      <a:pt x="2915" y="945"/>
                    </a:cubicBezTo>
                    <a:cubicBezTo>
                      <a:pt x="2822" y="996"/>
                      <a:pt x="2728" y="1059"/>
                      <a:pt x="2635" y="1121"/>
                    </a:cubicBezTo>
                    <a:cubicBezTo>
                      <a:pt x="2552" y="1173"/>
                      <a:pt x="2458" y="1235"/>
                      <a:pt x="2375" y="1298"/>
                    </a:cubicBezTo>
                    <a:lnTo>
                      <a:pt x="2375" y="1307"/>
                    </a:lnTo>
                    <a:cubicBezTo>
                      <a:pt x="2251" y="1401"/>
                      <a:pt x="2137" y="1494"/>
                      <a:pt x="2033" y="1598"/>
                    </a:cubicBezTo>
                    <a:cubicBezTo>
                      <a:pt x="1981" y="1660"/>
                      <a:pt x="1919" y="1722"/>
                      <a:pt x="1868" y="1785"/>
                    </a:cubicBezTo>
                    <a:cubicBezTo>
                      <a:pt x="1815" y="1837"/>
                      <a:pt x="1774" y="1888"/>
                      <a:pt x="1732" y="1941"/>
                    </a:cubicBezTo>
                    <a:lnTo>
                      <a:pt x="1732" y="1951"/>
                    </a:lnTo>
                    <a:cubicBezTo>
                      <a:pt x="1649" y="2044"/>
                      <a:pt x="1577" y="2148"/>
                      <a:pt x="1515" y="2262"/>
                    </a:cubicBezTo>
                    <a:cubicBezTo>
                      <a:pt x="1483" y="2314"/>
                      <a:pt x="1442" y="2376"/>
                      <a:pt x="1421" y="2428"/>
                    </a:cubicBezTo>
                    <a:cubicBezTo>
                      <a:pt x="1380" y="2501"/>
                      <a:pt x="1349" y="2563"/>
                      <a:pt x="1328" y="2625"/>
                    </a:cubicBezTo>
                    <a:cubicBezTo>
                      <a:pt x="1266" y="2780"/>
                      <a:pt x="1214" y="2926"/>
                      <a:pt x="1183" y="3082"/>
                    </a:cubicBezTo>
                    <a:cubicBezTo>
                      <a:pt x="1141" y="3248"/>
                      <a:pt x="1121" y="3403"/>
                      <a:pt x="1100" y="3559"/>
                    </a:cubicBezTo>
                    <a:cubicBezTo>
                      <a:pt x="1068" y="3735"/>
                      <a:pt x="1058" y="3912"/>
                      <a:pt x="1038" y="4098"/>
                    </a:cubicBezTo>
                    <a:cubicBezTo>
                      <a:pt x="1017" y="4274"/>
                      <a:pt x="996" y="4440"/>
                      <a:pt x="955" y="4617"/>
                    </a:cubicBezTo>
                    <a:cubicBezTo>
                      <a:pt x="923" y="4793"/>
                      <a:pt x="882" y="4959"/>
                      <a:pt x="830" y="5136"/>
                    </a:cubicBezTo>
                    <a:cubicBezTo>
                      <a:pt x="778" y="5291"/>
                      <a:pt x="726" y="5447"/>
                      <a:pt x="664" y="5602"/>
                    </a:cubicBezTo>
                    <a:cubicBezTo>
                      <a:pt x="540" y="5945"/>
                      <a:pt x="404" y="6266"/>
                      <a:pt x="280" y="6609"/>
                    </a:cubicBezTo>
                    <a:cubicBezTo>
                      <a:pt x="229" y="6774"/>
                      <a:pt x="166" y="6940"/>
                      <a:pt x="125" y="7106"/>
                    </a:cubicBezTo>
                    <a:cubicBezTo>
                      <a:pt x="104" y="7189"/>
                      <a:pt x="83" y="7272"/>
                      <a:pt x="73" y="7355"/>
                    </a:cubicBezTo>
                    <a:cubicBezTo>
                      <a:pt x="52" y="7428"/>
                      <a:pt x="42" y="7511"/>
                      <a:pt x="21" y="7594"/>
                    </a:cubicBezTo>
                    <a:cubicBezTo>
                      <a:pt x="21" y="7594"/>
                      <a:pt x="28" y="7594"/>
                      <a:pt x="30" y="7587"/>
                    </a:cubicBezTo>
                    <a:lnTo>
                      <a:pt x="30" y="7587"/>
                    </a:lnTo>
                    <a:cubicBezTo>
                      <a:pt x="10" y="7721"/>
                      <a:pt x="0" y="7855"/>
                      <a:pt x="0" y="7988"/>
                    </a:cubicBezTo>
                    <a:cubicBezTo>
                      <a:pt x="0" y="8082"/>
                      <a:pt x="0" y="8174"/>
                      <a:pt x="10" y="8268"/>
                    </a:cubicBezTo>
                    <a:lnTo>
                      <a:pt x="10" y="8257"/>
                    </a:lnTo>
                    <a:cubicBezTo>
                      <a:pt x="21" y="8340"/>
                      <a:pt x="42" y="8423"/>
                      <a:pt x="63" y="8506"/>
                    </a:cubicBezTo>
                    <a:cubicBezTo>
                      <a:pt x="83" y="8579"/>
                      <a:pt x="104" y="8642"/>
                      <a:pt x="135" y="8714"/>
                    </a:cubicBezTo>
                    <a:lnTo>
                      <a:pt x="135" y="8704"/>
                    </a:lnTo>
                    <a:cubicBezTo>
                      <a:pt x="166" y="8787"/>
                      <a:pt x="208" y="8859"/>
                      <a:pt x="249" y="8932"/>
                    </a:cubicBezTo>
                    <a:lnTo>
                      <a:pt x="374" y="9119"/>
                    </a:lnTo>
                    <a:cubicBezTo>
                      <a:pt x="591" y="9398"/>
                      <a:pt x="861" y="9627"/>
                      <a:pt x="1141" y="9834"/>
                    </a:cubicBezTo>
                    <a:lnTo>
                      <a:pt x="1141" y="9845"/>
                    </a:lnTo>
                    <a:cubicBezTo>
                      <a:pt x="1317" y="9979"/>
                      <a:pt x="1494" y="10104"/>
                      <a:pt x="1670" y="10249"/>
                    </a:cubicBezTo>
                    <a:cubicBezTo>
                      <a:pt x="1940" y="10457"/>
                      <a:pt x="2189" y="10685"/>
                      <a:pt x="2386" y="10965"/>
                    </a:cubicBezTo>
                    <a:cubicBezTo>
                      <a:pt x="2438" y="11037"/>
                      <a:pt x="2490" y="11110"/>
                      <a:pt x="2531" y="11193"/>
                    </a:cubicBezTo>
                    <a:cubicBezTo>
                      <a:pt x="2573" y="11276"/>
                      <a:pt x="2614" y="11349"/>
                      <a:pt x="2645" y="11432"/>
                    </a:cubicBezTo>
                    <a:cubicBezTo>
                      <a:pt x="2739" y="11671"/>
                      <a:pt x="2822" y="11909"/>
                      <a:pt x="2873" y="12148"/>
                    </a:cubicBezTo>
                    <a:cubicBezTo>
                      <a:pt x="2936" y="12386"/>
                      <a:pt x="2977" y="12625"/>
                      <a:pt x="3019" y="12863"/>
                    </a:cubicBezTo>
                    <a:cubicBezTo>
                      <a:pt x="3050" y="13102"/>
                      <a:pt x="3092" y="13340"/>
                      <a:pt x="3122" y="13589"/>
                    </a:cubicBezTo>
                    <a:cubicBezTo>
                      <a:pt x="3164" y="13817"/>
                      <a:pt x="3205" y="14056"/>
                      <a:pt x="3257" y="14295"/>
                    </a:cubicBezTo>
                    <a:cubicBezTo>
                      <a:pt x="3288" y="14409"/>
                      <a:pt x="3320" y="14534"/>
                      <a:pt x="3361" y="14658"/>
                    </a:cubicBezTo>
                    <a:cubicBezTo>
                      <a:pt x="3403" y="14762"/>
                      <a:pt x="3433" y="14875"/>
                      <a:pt x="3486" y="14979"/>
                    </a:cubicBezTo>
                    <a:cubicBezTo>
                      <a:pt x="3537" y="15114"/>
                      <a:pt x="3610" y="15249"/>
                      <a:pt x="3682" y="15384"/>
                    </a:cubicBezTo>
                    <a:cubicBezTo>
                      <a:pt x="3714" y="15426"/>
                      <a:pt x="3745" y="15477"/>
                      <a:pt x="3776" y="15519"/>
                    </a:cubicBezTo>
                    <a:cubicBezTo>
                      <a:pt x="4014" y="15592"/>
                      <a:pt x="4274" y="15633"/>
                      <a:pt x="4574" y="15654"/>
                    </a:cubicBezTo>
                    <a:cubicBezTo>
                      <a:pt x="4720" y="15664"/>
                      <a:pt x="4834" y="15664"/>
                      <a:pt x="4927" y="15664"/>
                    </a:cubicBezTo>
                    <a:cubicBezTo>
                      <a:pt x="5145" y="15664"/>
                      <a:pt x="5384" y="15654"/>
                      <a:pt x="5653" y="15622"/>
                    </a:cubicBezTo>
                    <a:cubicBezTo>
                      <a:pt x="6006" y="15581"/>
                      <a:pt x="6359" y="15509"/>
                      <a:pt x="6691" y="15405"/>
                    </a:cubicBezTo>
                    <a:cubicBezTo>
                      <a:pt x="7002" y="15311"/>
                      <a:pt x="7303" y="15187"/>
                      <a:pt x="7562" y="15052"/>
                    </a:cubicBezTo>
                    <a:cubicBezTo>
                      <a:pt x="7728" y="14958"/>
                      <a:pt x="7905" y="14845"/>
                      <a:pt x="8060" y="14741"/>
                    </a:cubicBezTo>
                    <a:cubicBezTo>
                      <a:pt x="8237" y="14617"/>
                      <a:pt x="8423" y="14481"/>
                      <a:pt x="8620" y="14326"/>
                    </a:cubicBezTo>
                    <a:cubicBezTo>
                      <a:pt x="9066" y="13973"/>
                      <a:pt x="9491" y="13558"/>
                      <a:pt x="9865" y="13102"/>
                    </a:cubicBezTo>
                    <a:cubicBezTo>
                      <a:pt x="9938" y="13019"/>
                      <a:pt x="10010" y="12925"/>
                      <a:pt x="10083" y="12822"/>
                    </a:cubicBezTo>
                    <a:cubicBezTo>
                      <a:pt x="10083" y="12625"/>
                      <a:pt x="10083" y="12427"/>
                      <a:pt x="10072" y="12220"/>
                    </a:cubicBezTo>
                    <a:cubicBezTo>
                      <a:pt x="10062" y="11971"/>
                      <a:pt x="10051" y="11722"/>
                      <a:pt x="10051" y="11463"/>
                    </a:cubicBezTo>
                    <a:cubicBezTo>
                      <a:pt x="10041" y="11339"/>
                      <a:pt x="10041" y="11214"/>
                      <a:pt x="10041" y="11079"/>
                    </a:cubicBezTo>
                    <a:cubicBezTo>
                      <a:pt x="10031" y="10965"/>
                      <a:pt x="10031" y="10841"/>
                      <a:pt x="10041" y="10716"/>
                    </a:cubicBezTo>
                    <a:cubicBezTo>
                      <a:pt x="10051" y="10477"/>
                      <a:pt x="10093" y="10239"/>
                      <a:pt x="10134" y="10011"/>
                    </a:cubicBezTo>
                    <a:cubicBezTo>
                      <a:pt x="10187" y="9772"/>
                      <a:pt x="10249" y="9534"/>
                      <a:pt x="10321" y="9306"/>
                    </a:cubicBezTo>
                    <a:cubicBezTo>
                      <a:pt x="10466" y="8838"/>
                      <a:pt x="10643" y="8382"/>
                      <a:pt x="10809" y="7925"/>
                    </a:cubicBezTo>
                    <a:cubicBezTo>
                      <a:pt x="10881" y="7697"/>
                      <a:pt x="10964" y="7469"/>
                      <a:pt x="11026" y="7241"/>
                    </a:cubicBezTo>
                    <a:cubicBezTo>
                      <a:pt x="11058" y="7116"/>
                      <a:pt x="11089" y="6992"/>
                      <a:pt x="11109" y="6867"/>
                    </a:cubicBezTo>
                    <a:lnTo>
                      <a:pt x="11172" y="6526"/>
                    </a:lnTo>
                    <a:lnTo>
                      <a:pt x="11172" y="6536"/>
                    </a:lnTo>
                    <a:cubicBezTo>
                      <a:pt x="11192" y="6370"/>
                      <a:pt x="11203" y="6204"/>
                      <a:pt x="11213" y="6028"/>
                    </a:cubicBezTo>
                    <a:cubicBezTo>
                      <a:pt x="11213" y="5945"/>
                      <a:pt x="11213" y="5851"/>
                      <a:pt x="11203" y="5768"/>
                    </a:cubicBezTo>
                    <a:cubicBezTo>
                      <a:pt x="11203" y="5696"/>
                      <a:pt x="11192" y="5623"/>
                      <a:pt x="11183" y="5540"/>
                    </a:cubicBezTo>
                    <a:lnTo>
                      <a:pt x="11183" y="5550"/>
                    </a:lnTo>
                    <a:cubicBezTo>
                      <a:pt x="11162" y="5394"/>
                      <a:pt x="11130" y="5239"/>
                      <a:pt x="11089" y="5083"/>
                    </a:cubicBezTo>
                    <a:cubicBezTo>
                      <a:pt x="11037" y="4938"/>
                      <a:pt x="10985" y="4783"/>
                      <a:pt x="10923" y="4638"/>
                    </a:cubicBezTo>
                    <a:lnTo>
                      <a:pt x="10923" y="4648"/>
                    </a:lnTo>
                    <a:cubicBezTo>
                      <a:pt x="10757" y="4243"/>
                      <a:pt x="10529" y="3859"/>
                      <a:pt x="10280" y="3497"/>
                    </a:cubicBezTo>
                    <a:cubicBezTo>
                      <a:pt x="10021" y="3133"/>
                      <a:pt x="9751" y="2780"/>
                      <a:pt x="9491" y="2428"/>
                    </a:cubicBezTo>
                    <a:cubicBezTo>
                      <a:pt x="9419" y="2335"/>
                      <a:pt x="9357" y="2241"/>
                      <a:pt x="9284" y="2158"/>
                    </a:cubicBezTo>
                    <a:cubicBezTo>
                      <a:pt x="9222" y="2075"/>
                      <a:pt x="9170" y="1992"/>
                      <a:pt x="9108" y="1899"/>
                    </a:cubicBezTo>
                    <a:cubicBezTo>
                      <a:pt x="8973" y="1702"/>
                      <a:pt x="8859" y="1484"/>
                      <a:pt x="8744" y="1277"/>
                    </a:cubicBezTo>
                    <a:cubicBezTo>
                      <a:pt x="8682" y="1142"/>
                      <a:pt x="8610" y="996"/>
                      <a:pt x="8548" y="862"/>
                    </a:cubicBezTo>
                    <a:cubicBezTo>
                      <a:pt x="8506" y="830"/>
                      <a:pt x="8475" y="789"/>
                      <a:pt x="8444" y="758"/>
                    </a:cubicBezTo>
                    <a:cubicBezTo>
                      <a:pt x="8371" y="706"/>
                      <a:pt x="8309" y="644"/>
                      <a:pt x="8237" y="592"/>
                    </a:cubicBezTo>
                    <a:lnTo>
                      <a:pt x="8247" y="592"/>
                    </a:lnTo>
                    <a:cubicBezTo>
                      <a:pt x="8143" y="519"/>
                      <a:pt x="8039" y="447"/>
                      <a:pt x="7935" y="385"/>
                    </a:cubicBezTo>
                    <a:cubicBezTo>
                      <a:pt x="7873" y="353"/>
                      <a:pt x="7822" y="322"/>
                      <a:pt x="7759" y="291"/>
                    </a:cubicBezTo>
                    <a:cubicBezTo>
                      <a:pt x="7707" y="270"/>
                      <a:pt x="7666" y="249"/>
                      <a:pt x="7614" y="229"/>
                    </a:cubicBezTo>
                    <a:lnTo>
                      <a:pt x="7624" y="229"/>
                    </a:lnTo>
                    <a:cubicBezTo>
                      <a:pt x="7500" y="187"/>
                      <a:pt x="7386" y="146"/>
                      <a:pt x="7261" y="115"/>
                    </a:cubicBezTo>
                    <a:cubicBezTo>
                      <a:pt x="7199" y="94"/>
                      <a:pt x="7137" y="83"/>
                      <a:pt x="7075" y="63"/>
                    </a:cubicBezTo>
                    <a:cubicBezTo>
                      <a:pt x="7013" y="53"/>
                      <a:pt x="6960" y="42"/>
                      <a:pt x="6898" y="42"/>
                    </a:cubicBezTo>
                    <a:cubicBezTo>
                      <a:pt x="6743" y="11"/>
                      <a:pt x="6577" y="0"/>
                      <a:pt x="6411" y="0"/>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a:off x="10764064" y="1337930"/>
                <a:ext cx="56" cy="56"/>
              </a:xfrm>
              <a:custGeom>
                <a:rect b="b" l="l" r="r" t="t"/>
                <a:pathLst>
                  <a:path extrusionOk="0" h="1" w="1">
                    <a:moveTo>
                      <a:pt x="0" y="1"/>
                    </a:moveTo>
                    <a:close/>
                  </a:path>
                </a:pathLst>
              </a:custGeom>
              <a:solidFill>
                <a:srgbClr val="E03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a:off x="10728194" y="1374358"/>
                <a:ext cx="56" cy="56"/>
              </a:xfrm>
              <a:custGeom>
                <a:rect b="b" l="l" r="r" t="t"/>
                <a:pathLst>
                  <a:path extrusionOk="0" h="1" w="1">
                    <a:moveTo>
                      <a:pt x="0" y="1"/>
                    </a:moveTo>
                    <a:lnTo>
                      <a:pt x="0" y="1"/>
                    </a:lnTo>
                    <a:close/>
                  </a:path>
                </a:pathLst>
              </a:custGeom>
              <a:solidFill>
                <a:srgbClr val="E03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a:off x="10728194" y="1374358"/>
                <a:ext cx="56" cy="56"/>
              </a:xfrm>
              <a:custGeom>
                <a:rect b="b" l="l" r="r" t="t"/>
                <a:pathLst>
                  <a:path extrusionOk="0" h="1" w="1">
                    <a:moveTo>
                      <a:pt x="0" y="1"/>
                    </a:moveTo>
                    <a:close/>
                  </a:path>
                </a:pathLst>
              </a:custGeom>
              <a:solidFill>
                <a:srgbClr val="E03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6"/>
              <p:cNvSpPr/>
              <p:nvPr/>
            </p:nvSpPr>
            <p:spPr>
              <a:xfrm>
                <a:off x="10516375" y="2047356"/>
                <a:ext cx="463573" cy="599577"/>
              </a:xfrm>
              <a:custGeom>
                <a:rect b="b" l="l" r="r" t="t"/>
                <a:pathLst>
                  <a:path extrusionOk="0" h="10748" w="8310">
                    <a:moveTo>
                      <a:pt x="5675" y="1"/>
                    </a:moveTo>
                    <a:cubicBezTo>
                      <a:pt x="5634" y="1"/>
                      <a:pt x="5602" y="32"/>
                      <a:pt x="5581" y="63"/>
                    </a:cubicBezTo>
                    <a:lnTo>
                      <a:pt x="5208" y="872"/>
                    </a:lnTo>
                    <a:cubicBezTo>
                      <a:pt x="4648" y="2044"/>
                      <a:pt x="4015" y="3300"/>
                      <a:pt x="3258" y="4699"/>
                    </a:cubicBezTo>
                    <a:cubicBezTo>
                      <a:pt x="2812" y="5529"/>
                      <a:pt x="2397" y="6276"/>
                      <a:pt x="2003" y="6972"/>
                    </a:cubicBezTo>
                    <a:cubicBezTo>
                      <a:pt x="1713" y="7490"/>
                      <a:pt x="1411" y="8009"/>
                      <a:pt x="1121" y="8517"/>
                    </a:cubicBezTo>
                    <a:lnTo>
                      <a:pt x="1017" y="8694"/>
                    </a:lnTo>
                    <a:lnTo>
                      <a:pt x="1007" y="8714"/>
                    </a:lnTo>
                    <a:lnTo>
                      <a:pt x="706" y="9233"/>
                    </a:lnTo>
                    <a:cubicBezTo>
                      <a:pt x="478" y="9637"/>
                      <a:pt x="250" y="10031"/>
                      <a:pt x="21" y="10436"/>
                    </a:cubicBezTo>
                    <a:cubicBezTo>
                      <a:pt x="1" y="10457"/>
                      <a:pt x="1" y="10478"/>
                      <a:pt x="11" y="10508"/>
                    </a:cubicBezTo>
                    <a:cubicBezTo>
                      <a:pt x="21" y="10540"/>
                      <a:pt x="42" y="10561"/>
                      <a:pt x="63" y="10571"/>
                    </a:cubicBezTo>
                    <a:cubicBezTo>
                      <a:pt x="74" y="10591"/>
                      <a:pt x="84" y="10602"/>
                      <a:pt x="104" y="10612"/>
                    </a:cubicBezTo>
                    <a:cubicBezTo>
                      <a:pt x="177" y="10654"/>
                      <a:pt x="260" y="10685"/>
                      <a:pt x="343" y="10716"/>
                    </a:cubicBezTo>
                    <a:cubicBezTo>
                      <a:pt x="416" y="10737"/>
                      <a:pt x="499" y="10747"/>
                      <a:pt x="613" y="10747"/>
                    </a:cubicBezTo>
                    <a:lnTo>
                      <a:pt x="644" y="10747"/>
                    </a:lnTo>
                    <a:cubicBezTo>
                      <a:pt x="789" y="10747"/>
                      <a:pt x="945" y="10716"/>
                      <a:pt x="1111" y="10654"/>
                    </a:cubicBezTo>
                    <a:cubicBezTo>
                      <a:pt x="1266" y="10602"/>
                      <a:pt x="1422" y="10519"/>
                      <a:pt x="1577" y="10405"/>
                    </a:cubicBezTo>
                    <a:cubicBezTo>
                      <a:pt x="1733" y="10301"/>
                      <a:pt x="1868" y="10187"/>
                      <a:pt x="1982" y="10063"/>
                    </a:cubicBezTo>
                    <a:cubicBezTo>
                      <a:pt x="2573" y="9482"/>
                      <a:pt x="3103" y="8828"/>
                      <a:pt x="3548" y="8258"/>
                    </a:cubicBezTo>
                    <a:lnTo>
                      <a:pt x="3694" y="8071"/>
                    </a:lnTo>
                    <a:lnTo>
                      <a:pt x="3787" y="7957"/>
                    </a:lnTo>
                    <a:lnTo>
                      <a:pt x="3880" y="7843"/>
                    </a:lnTo>
                    <a:lnTo>
                      <a:pt x="3942" y="7760"/>
                    </a:lnTo>
                    <a:cubicBezTo>
                      <a:pt x="4057" y="7604"/>
                      <a:pt x="4171" y="7459"/>
                      <a:pt x="4285" y="7313"/>
                    </a:cubicBezTo>
                    <a:cubicBezTo>
                      <a:pt x="4493" y="7055"/>
                      <a:pt x="4700" y="6806"/>
                      <a:pt x="4959" y="6494"/>
                    </a:cubicBezTo>
                    <a:lnTo>
                      <a:pt x="5053" y="6380"/>
                    </a:lnTo>
                    <a:lnTo>
                      <a:pt x="5198" y="6204"/>
                    </a:lnTo>
                    <a:cubicBezTo>
                      <a:pt x="5634" y="5665"/>
                      <a:pt x="6132" y="5063"/>
                      <a:pt x="6598" y="4451"/>
                    </a:cubicBezTo>
                    <a:cubicBezTo>
                      <a:pt x="7303" y="3558"/>
                      <a:pt x="7833" y="2802"/>
                      <a:pt x="8299" y="2065"/>
                    </a:cubicBezTo>
                    <a:cubicBezTo>
                      <a:pt x="8310" y="2044"/>
                      <a:pt x="8310" y="2013"/>
                      <a:pt x="8299" y="1982"/>
                    </a:cubicBezTo>
                    <a:cubicBezTo>
                      <a:pt x="8289" y="1961"/>
                      <a:pt x="8268" y="1940"/>
                      <a:pt x="8248" y="1930"/>
                    </a:cubicBezTo>
                    <a:cubicBezTo>
                      <a:pt x="8237" y="1919"/>
                      <a:pt x="8216" y="1919"/>
                      <a:pt x="8206" y="1919"/>
                    </a:cubicBezTo>
                    <a:lnTo>
                      <a:pt x="8175" y="1919"/>
                    </a:lnTo>
                    <a:cubicBezTo>
                      <a:pt x="8144" y="1930"/>
                      <a:pt x="8123" y="1951"/>
                      <a:pt x="8112" y="1972"/>
                    </a:cubicBezTo>
                    <a:lnTo>
                      <a:pt x="7833" y="2407"/>
                    </a:lnTo>
                    <a:lnTo>
                      <a:pt x="7833" y="2397"/>
                    </a:lnTo>
                    <a:lnTo>
                      <a:pt x="7833" y="2376"/>
                    </a:lnTo>
                    <a:cubicBezTo>
                      <a:pt x="7843" y="2283"/>
                      <a:pt x="7833" y="2189"/>
                      <a:pt x="7812" y="2065"/>
                    </a:cubicBezTo>
                    <a:cubicBezTo>
                      <a:pt x="7791" y="1972"/>
                      <a:pt x="7760" y="1868"/>
                      <a:pt x="7718" y="1764"/>
                    </a:cubicBezTo>
                    <a:cubicBezTo>
                      <a:pt x="7635" y="1557"/>
                      <a:pt x="7522" y="1359"/>
                      <a:pt x="7376" y="1183"/>
                    </a:cubicBezTo>
                    <a:cubicBezTo>
                      <a:pt x="7220" y="997"/>
                      <a:pt x="7054" y="841"/>
                      <a:pt x="6878" y="716"/>
                    </a:cubicBezTo>
                    <a:cubicBezTo>
                      <a:pt x="6598" y="530"/>
                      <a:pt x="6318" y="426"/>
                      <a:pt x="6038" y="426"/>
                    </a:cubicBezTo>
                    <a:lnTo>
                      <a:pt x="6017" y="426"/>
                    </a:lnTo>
                    <a:cubicBezTo>
                      <a:pt x="5955" y="426"/>
                      <a:pt x="5883" y="437"/>
                      <a:pt x="5800" y="457"/>
                    </a:cubicBezTo>
                    <a:cubicBezTo>
                      <a:pt x="5737" y="467"/>
                      <a:pt x="5664" y="499"/>
                      <a:pt x="5592" y="540"/>
                    </a:cubicBezTo>
                    <a:cubicBezTo>
                      <a:pt x="5654" y="416"/>
                      <a:pt x="5706" y="281"/>
                      <a:pt x="5768" y="156"/>
                    </a:cubicBezTo>
                    <a:cubicBezTo>
                      <a:pt x="5789" y="105"/>
                      <a:pt x="5768" y="42"/>
                      <a:pt x="5727" y="22"/>
                    </a:cubicBezTo>
                    <a:cubicBezTo>
                      <a:pt x="5706" y="11"/>
                      <a:pt x="5696" y="1"/>
                      <a:pt x="5675"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6"/>
              <p:cNvSpPr/>
              <p:nvPr/>
            </p:nvSpPr>
            <p:spPr>
              <a:xfrm>
                <a:off x="10787215" y="1822261"/>
                <a:ext cx="243055" cy="391834"/>
              </a:xfrm>
              <a:custGeom>
                <a:rect b="b" l="l" r="r" t="t"/>
                <a:pathLst>
                  <a:path extrusionOk="0" h="7024" w="4357">
                    <a:moveTo>
                      <a:pt x="3693" y="0"/>
                    </a:moveTo>
                    <a:cubicBezTo>
                      <a:pt x="3683" y="0"/>
                      <a:pt x="3662" y="11"/>
                      <a:pt x="3652" y="21"/>
                    </a:cubicBezTo>
                    <a:cubicBezTo>
                      <a:pt x="3372" y="198"/>
                      <a:pt x="3102" y="405"/>
                      <a:pt x="2843" y="643"/>
                    </a:cubicBezTo>
                    <a:cubicBezTo>
                      <a:pt x="2625" y="851"/>
                      <a:pt x="2397" y="1100"/>
                      <a:pt x="2158" y="1390"/>
                    </a:cubicBezTo>
                    <a:cubicBezTo>
                      <a:pt x="1816" y="1805"/>
                      <a:pt x="1505" y="2252"/>
                      <a:pt x="1204" y="2677"/>
                    </a:cubicBezTo>
                    <a:cubicBezTo>
                      <a:pt x="1121" y="2801"/>
                      <a:pt x="1028" y="2926"/>
                      <a:pt x="945" y="3050"/>
                    </a:cubicBezTo>
                    <a:cubicBezTo>
                      <a:pt x="789" y="3268"/>
                      <a:pt x="592" y="3548"/>
                      <a:pt x="374" y="3818"/>
                    </a:cubicBezTo>
                    <a:lnTo>
                      <a:pt x="385" y="3808"/>
                    </a:lnTo>
                    <a:lnTo>
                      <a:pt x="385" y="3808"/>
                    </a:lnTo>
                    <a:cubicBezTo>
                      <a:pt x="249" y="3974"/>
                      <a:pt x="136" y="4108"/>
                      <a:pt x="32" y="4223"/>
                    </a:cubicBezTo>
                    <a:cubicBezTo>
                      <a:pt x="21" y="4243"/>
                      <a:pt x="11" y="4253"/>
                      <a:pt x="0" y="4264"/>
                    </a:cubicBezTo>
                    <a:cubicBezTo>
                      <a:pt x="11" y="4326"/>
                      <a:pt x="21" y="4378"/>
                      <a:pt x="32" y="4440"/>
                    </a:cubicBezTo>
                    <a:cubicBezTo>
                      <a:pt x="53" y="4534"/>
                      <a:pt x="83" y="4627"/>
                      <a:pt x="115" y="4721"/>
                    </a:cubicBezTo>
                    <a:cubicBezTo>
                      <a:pt x="166" y="4855"/>
                      <a:pt x="229" y="4990"/>
                      <a:pt x="311" y="5135"/>
                    </a:cubicBezTo>
                    <a:cubicBezTo>
                      <a:pt x="447" y="5384"/>
                      <a:pt x="633" y="5643"/>
                      <a:pt x="872" y="5903"/>
                    </a:cubicBezTo>
                    <a:cubicBezTo>
                      <a:pt x="1090" y="6141"/>
                      <a:pt x="1328" y="6349"/>
                      <a:pt x="1598" y="6525"/>
                    </a:cubicBezTo>
                    <a:cubicBezTo>
                      <a:pt x="1867" y="6712"/>
                      <a:pt x="2137" y="6847"/>
                      <a:pt x="2418" y="6930"/>
                    </a:cubicBezTo>
                    <a:cubicBezTo>
                      <a:pt x="2604" y="6992"/>
                      <a:pt x="2791" y="7023"/>
                      <a:pt x="2978" y="7023"/>
                    </a:cubicBezTo>
                    <a:cubicBezTo>
                      <a:pt x="3040" y="7023"/>
                      <a:pt x="3102" y="7023"/>
                      <a:pt x="3154" y="7013"/>
                    </a:cubicBezTo>
                    <a:cubicBezTo>
                      <a:pt x="3361" y="6992"/>
                      <a:pt x="3548" y="6920"/>
                      <a:pt x="3693" y="6805"/>
                    </a:cubicBezTo>
                    <a:cubicBezTo>
                      <a:pt x="3963" y="6608"/>
                      <a:pt x="4150" y="6276"/>
                      <a:pt x="4253" y="5809"/>
                    </a:cubicBezTo>
                    <a:cubicBezTo>
                      <a:pt x="4306" y="5623"/>
                      <a:pt x="4326" y="5415"/>
                      <a:pt x="4347" y="5145"/>
                    </a:cubicBezTo>
                    <a:cubicBezTo>
                      <a:pt x="4357" y="4949"/>
                      <a:pt x="4357" y="4721"/>
                      <a:pt x="4347" y="4472"/>
                    </a:cubicBezTo>
                    <a:cubicBezTo>
                      <a:pt x="4336" y="4108"/>
                      <a:pt x="4295" y="3714"/>
                      <a:pt x="4223" y="3248"/>
                    </a:cubicBezTo>
                    <a:cubicBezTo>
                      <a:pt x="4212" y="3185"/>
                      <a:pt x="4212" y="3123"/>
                      <a:pt x="4202" y="3061"/>
                    </a:cubicBezTo>
                    <a:cubicBezTo>
                      <a:pt x="4181" y="2978"/>
                      <a:pt x="4170" y="2884"/>
                      <a:pt x="4160" y="2801"/>
                    </a:cubicBezTo>
                    <a:cubicBezTo>
                      <a:pt x="4119" y="2521"/>
                      <a:pt x="4098" y="2231"/>
                      <a:pt x="4077" y="1941"/>
                    </a:cubicBezTo>
                    <a:lnTo>
                      <a:pt x="4067" y="1920"/>
                    </a:lnTo>
                    <a:cubicBezTo>
                      <a:pt x="4025" y="1318"/>
                      <a:pt x="3974" y="706"/>
                      <a:pt x="3818" y="125"/>
                    </a:cubicBezTo>
                    <a:cubicBezTo>
                      <a:pt x="3808" y="115"/>
                      <a:pt x="3808" y="104"/>
                      <a:pt x="3797" y="94"/>
                    </a:cubicBezTo>
                    <a:cubicBezTo>
                      <a:pt x="3797" y="83"/>
                      <a:pt x="3797" y="73"/>
                      <a:pt x="3787" y="53"/>
                    </a:cubicBezTo>
                    <a:cubicBezTo>
                      <a:pt x="3766" y="21"/>
                      <a:pt x="3735" y="0"/>
                      <a:pt x="3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a:off x="10890809" y="1844854"/>
                <a:ext cx="139463" cy="369241"/>
              </a:xfrm>
              <a:custGeom>
                <a:rect b="b" l="l" r="r" t="t"/>
                <a:pathLst>
                  <a:path extrusionOk="0" h="6619" w="2500">
                    <a:moveTo>
                      <a:pt x="2023" y="0"/>
                    </a:moveTo>
                    <a:cubicBezTo>
                      <a:pt x="1930" y="146"/>
                      <a:pt x="1826" y="280"/>
                      <a:pt x="1722" y="415"/>
                    </a:cubicBezTo>
                    <a:cubicBezTo>
                      <a:pt x="1566" y="623"/>
                      <a:pt x="1411" y="819"/>
                      <a:pt x="1255" y="1027"/>
                    </a:cubicBezTo>
                    <a:cubicBezTo>
                      <a:pt x="1079" y="1255"/>
                      <a:pt x="903" y="1494"/>
                      <a:pt x="737" y="1743"/>
                    </a:cubicBezTo>
                    <a:cubicBezTo>
                      <a:pt x="654" y="1867"/>
                      <a:pt x="581" y="1992"/>
                      <a:pt x="508" y="2126"/>
                    </a:cubicBezTo>
                    <a:cubicBezTo>
                      <a:pt x="436" y="2251"/>
                      <a:pt x="374" y="2386"/>
                      <a:pt x="322" y="2521"/>
                    </a:cubicBezTo>
                    <a:cubicBezTo>
                      <a:pt x="259" y="2666"/>
                      <a:pt x="197" y="2822"/>
                      <a:pt x="156" y="2977"/>
                    </a:cubicBezTo>
                    <a:cubicBezTo>
                      <a:pt x="135" y="3071"/>
                      <a:pt x="104" y="3154"/>
                      <a:pt x="83" y="3247"/>
                    </a:cubicBezTo>
                    <a:cubicBezTo>
                      <a:pt x="73" y="3340"/>
                      <a:pt x="52" y="3433"/>
                      <a:pt x="42" y="3527"/>
                    </a:cubicBezTo>
                    <a:lnTo>
                      <a:pt x="42" y="3516"/>
                    </a:lnTo>
                    <a:cubicBezTo>
                      <a:pt x="21" y="3714"/>
                      <a:pt x="0" y="3911"/>
                      <a:pt x="0" y="4108"/>
                    </a:cubicBezTo>
                    <a:cubicBezTo>
                      <a:pt x="0" y="4295"/>
                      <a:pt x="10" y="4481"/>
                      <a:pt x="21" y="4668"/>
                    </a:cubicBezTo>
                    <a:cubicBezTo>
                      <a:pt x="42" y="4865"/>
                      <a:pt x="52" y="5052"/>
                      <a:pt x="73" y="5249"/>
                    </a:cubicBezTo>
                    <a:lnTo>
                      <a:pt x="104" y="5529"/>
                    </a:lnTo>
                    <a:cubicBezTo>
                      <a:pt x="114" y="5612"/>
                      <a:pt x="114" y="5706"/>
                      <a:pt x="114" y="5788"/>
                    </a:cubicBezTo>
                    <a:cubicBezTo>
                      <a:pt x="125" y="5964"/>
                      <a:pt x="125" y="6141"/>
                      <a:pt x="114" y="6317"/>
                    </a:cubicBezTo>
                    <a:cubicBezTo>
                      <a:pt x="114" y="6328"/>
                      <a:pt x="104" y="6338"/>
                      <a:pt x="104" y="6349"/>
                    </a:cubicBezTo>
                    <a:cubicBezTo>
                      <a:pt x="259" y="6421"/>
                      <a:pt x="405" y="6483"/>
                      <a:pt x="561" y="6535"/>
                    </a:cubicBezTo>
                    <a:cubicBezTo>
                      <a:pt x="747" y="6587"/>
                      <a:pt x="934" y="6618"/>
                      <a:pt x="1121" y="6618"/>
                    </a:cubicBezTo>
                    <a:cubicBezTo>
                      <a:pt x="1172" y="6618"/>
                      <a:pt x="1234" y="6618"/>
                      <a:pt x="1297" y="6608"/>
                    </a:cubicBezTo>
                    <a:cubicBezTo>
                      <a:pt x="1504" y="6587"/>
                      <a:pt x="1691" y="6515"/>
                      <a:pt x="1836" y="6400"/>
                    </a:cubicBezTo>
                    <a:cubicBezTo>
                      <a:pt x="2117" y="6203"/>
                      <a:pt x="2293" y="5871"/>
                      <a:pt x="2407" y="5404"/>
                    </a:cubicBezTo>
                    <a:cubicBezTo>
                      <a:pt x="2449" y="5218"/>
                      <a:pt x="2469" y="5010"/>
                      <a:pt x="2490" y="4740"/>
                    </a:cubicBezTo>
                    <a:cubicBezTo>
                      <a:pt x="2500" y="4544"/>
                      <a:pt x="2500" y="4316"/>
                      <a:pt x="2500" y="4067"/>
                    </a:cubicBezTo>
                    <a:cubicBezTo>
                      <a:pt x="2479" y="3703"/>
                      <a:pt x="2438" y="3320"/>
                      <a:pt x="2376" y="2843"/>
                    </a:cubicBezTo>
                    <a:lnTo>
                      <a:pt x="2345" y="2656"/>
                    </a:lnTo>
                    <a:lnTo>
                      <a:pt x="2334" y="2614"/>
                    </a:lnTo>
                    <a:cubicBezTo>
                      <a:pt x="2324" y="2531"/>
                      <a:pt x="2313" y="2469"/>
                      <a:pt x="2303" y="2396"/>
                    </a:cubicBezTo>
                    <a:cubicBezTo>
                      <a:pt x="2262" y="2116"/>
                      <a:pt x="2241" y="1815"/>
                      <a:pt x="2220" y="1556"/>
                    </a:cubicBezTo>
                    <a:lnTo>
                      <a:pt x="2220" y="1536"/>
                    </a:lnTo>
                    <a:lnTo>
                      <a:pt x="2220" y="1515"/>
                    </a:lnTo>
                    <a:cubicBezTo>
                      <a:pt x="2179" y="1006"/>
                      <a:pt x="2137" y="498"/>
                      <a:pt x="2023" y="0"/>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a:off x="10552859" y="2645098"/>
                <a:ext cx="54446" cy="48310"/>
              </a:xfrm>
              <a:custGeom>
                <a:rect b="b" l="l" r="r" t="t"/>
                <a:pathLst>
                  <a:path extrusionOk="0" h="866" w="976">
                    <a:moveTo>
                      <a:pt x="467" y="1"/>
                    </a:moveTo>
                    <a:cubicBezTo>
                      <a:pt x="457" y="1"/>
                      <a:pt x="436" y="12"/>
                      <a:pt x="426" y="22"/>
                    </a:cubicBezTo>
                    <a:cubicBezTo>
                      <a:pt x="353" y="53"/>
                      <a:pt x="291" y="105"/>
                      <a:pt x="229" y="157"/>
                    </a:cubicBezTo>
                    <a:cubicBezTo>
                      <a:pt x="167" y="208"/>
                      <a:pt x="104" y="271"/>
                      <a:pt x="52" y="333"/>
                    </a:cubicBezTo>
                    <a:cubicBezTo>
                      <a:pt x="11" y="374"/>
                      <a:pt x="1" y="427"/>
                      <a:pt x="31" y="478"/>
                    </a:cubicBezTo>
                    <a:cubicBezTo>
                      <a:pt x="42" y="510"/>
                      <a:pt x="73" y="530"/>
                      <a:pt x="114" y="540"/>
                    </a:cubicBezTo>
                    <a:cubicBezTo>
                      <a:pt x="114" y="561"/>
                      <a:pt x="125" y="582"/>
                      <a:pt x="135" y="602"/>
                    </a:cubicBezTo>
                    <a:cubicBezTo>
                      <a:pt x="158" y="618"/>
                      <a:pt x="181" y="627"/>
                      <a:pt x="203" y="627"/>
                    </a:cubicBezTo>
                    <a:cubicBezTo>
                      <a:pt x="212" y="627"/>
                      <a:pt x="220" y="626"/>
                      <a:pt x="229" y="623"/>
                    </a:cubicBezTo>
                    <a:cubicBezTo>
                      <a:pt x="229" y="644"/>
                      <a:pt x="239" y="655"/>
                      <a:pt x="250" y="665"/>
                    </a:cubicBezTo>
                    <a:cubicBezTo>
                      <a:pt x="250" y="676"/>
                      <a:pt x="260" y="676"/>
                      <a:pt x="260" y="676"/>
                    </a:cubicBezTo>
                    <a:lnTo>
                      <a:pt x="167" y="768"/>
                    </a:lnTo>
                    <a:cubicBezTo>
                      <a:pt x="146" y="779"/>
                      <a:pt x="146" y="810"/>
                      <a:pt x="156" y="831"/>
                    </a:cubicBezTo>
                    <a:cubicBezTo>
                      <a:pt x="164" y="854"/>
                      <a:pt x="189" y="866"/>
                      <a:pt x="210" y="866"/>
                    </a:cubicBezTo>
                    <a:cubicBezTo>
                      <a:pt x="217" y="866"/>
                      <a:pt x="224" y="865"/>
                      <a:pt x="229" y="862"/>
                    </a:cubicBezTo>
                    <a:cubicBezTo>
                      <a:pt x="301" y="821"/>
                      <a:pt x="363" y="779"/>
                      <a:pt x="426" y="738"/>
                    </a:cubicBezTo>
                    <a:cubicBezTo>
                      <a:pt x="499" y="685"/>
                      <a:pt x="550" y="634"/>
                      <a:pt x="612" y="582"/>
                    </a:cubicBezTo>
                    <a:cubicBezTo>
                      <a:pt x="737" y="468"/>
                      <a:pt x="840" y="333"/>
                      <a:pt x="955" y="208"/>
                    </a:cubicBezTo>
                    <a:cubicBezTo>
                      <a:pt x="965" y="188"/>
                      <a:pt x="976" y="157"/>
                      <a:pt x="955" y="136"/>
                    </a:cubicBezTo>
                    <a:cubicBezTo>
                      <a:pt x="945" y="126"/>
                      <a:pt x="932" y="121"/>
                      <a:pt x="918" y="121"/>
                    </a:cubicBezTo>
                    <a:cubicBezTo>
                      <a:pt x="905" y="121"/>
                      <a:pt x="892" y="126"/>
                      <a:pt x="882" y="136"/>
                    </a:cubicBezTo>
                    <a:cubicBezTo>
                      <a:pt x="861" y="167"/>
                      <a:pt x="830" y="188"/>
                      <a:pt x="810" y="219"/>
                    </a:cubicBezTo>
                    <a:cubicBezTo>
                      <a:pt x="820" y="198"/>
                      <a:pt x="810" y="167"/>
                      <a:pt x="799" y="157"/>
                    </a:cubicBezTo>
                    <a:cubicBezTo>
                      <a:pt x="784" y="142"/>
                      <a:pt x="758" y="132"/>
                      <a:pt x="736" y="132"/>
                    </a:cubicBezTo>
                    <a:cubicBezTo>
                      <a:pt x="729" y="132"/>
                      <a:pt x="722" y="133"/>
                      <a:pt x="716" y="136"/>
                    </a:cubicBezTo>
                    <a:cubicBezTo>
                      <a:pt x="706" y="146"/>
                      <a:pt x="695" y="157"/>
                      <a:pt x="685" y="157"/>
                    </a:cubicBezTo>
                    <a:cubicBezTo>
                      <a:pt x="674" y="146"/>
                      <a:pt x="674" y="136"/>
                      <a:pt x="664" y="125"/>
                    </a:cubicBezTo>
                    <a:cubicBezTo>
                      <a:pt x="644" y="115"/>
                      <a:pt x="623" y="105"/>
                      <a:pt x="602" y="105"/>
                    </a:cubicBezTo>
                    <a:lnTo>
                      <a:pt x="582" y="105"/>
                    </a:lnTo>
                    <a:cubicBezTo>
                      <a:pt x="582" y="84"/>
                      <a:pt x="571" y="53"/>
                      <a:pt x="550" y="42"/>
                    </a:cubicBezTo>
                    <a:cubicBezTo>
                      <a:pt x="529" y="22"/>
                      <a:pt x="499" y="1"/>
                      <a:pt x="467"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p:nvPr/>
            </p:nvSpPr>
            <p:spPr>
              <a:xfrm>
                <a:off x="10462598" y="2355794"/>
                <a:ext cx="221634" cy="314070"/>
              </a:xfrm>
              <a:custGeom>
                <a:rect b="b" l="l" r="r" t="t"/>
                <a:pathLst>
                  <a:path extrusionOk="0" h="5630" w="3973">
                    <a:moveTo>
                      <a:pt x="1121" y="4264"/>
                    </a:moveTo>
                    <a:cubicBezTo>
                      <a:pt x="1118" y="4268"/>
                      <a:pt x="1114" y="4272"/>
                      <a:pt x="1111" y="4276"/>
                    </a:cubicBezTo>
                    <a:lnTo>
                      <a:pt x="1111" y="4276"/>
                    </a:lnTo>
                    <a:cubicBezTo>
                      <a:pt x="1117" y="4273"/>
                      <a:pt x="1121" y="4270"/>
                      <a:pt x="1121" y="4264"/>
                    </a:cubicBezTo>
                    <a:close/>
                    <a:moveTo>
                      <a:pt x="3931" y="0"/>
                    </a:moveTo>
                    <a:cubicBezTo>
                      <a:pt x="3921" y="0"/>
                      <a:pt x="3911" y="11"/>
                      <a:pt x="3901" y="21"/>
                    </a:cubicBezTo>
                    <a:cubicBezTo>
                      <a:pt x="3797" y="156"/>
                      <a:pt x="3693" y="302"/>
                      <a:pt x="3599" y="447"/>
                    </a:cubicBezTo>
                    <a:cubicBezTo>
                      <a:pt x="3496" y="602"/>
                      <a:pt x="3392" y="747"/>
                      <a:pt x="3288" y="903"/>
                    </a:cubicBezTo>
                    <a:lnTo>
                      <a:pt x="3009" y="1339"/>
                    </a:lnTo>
                    <a:cubicBezTo>
                      <a:pt x="2915" y="1484"/>
                      <a:pt x="2811" y="1639"/>
                      <a:pt x="2718" y="1795"/>
                    </a:cubicBezTo>
                    <a:cubicBezTo>
                      <a:pt x="2521" y="2086"/>
                      <a:pt x="2324" y="2376"/>
                      <a:pt x="2117" y="2667"/>
                    </a:cubicBezTo>
                    <a:cubicBezTo>
                      <a:pt x="2013" y="2801"/>
                      <a:pt x="1909" y="2946"/>
                      <a:pt x="1805" y="3082"/>
                    </a:cubicBezTo>
                    <a:cubicBezTo>
                      <a:pt x="1702" y="3227"/>
                      <a:pt x="1587" y="3361"/>
                      <a:pt x="1473" y="3496"/>
                    </a:cubicBezTo>
                    <a:lnTo>
                      <a:pt x="1483" y="3496"/>
                    </a:lnTo>
                    <a:cubicBezTo>
                      <a:pt x="1349" y="3652"/>
                      <a:pt x="1214" y="3808"/>
                      <a:pt x="1068" y="3953"/>
                    </a:cubicBezTo>
                    <a:cubicBezTo>
                      <a:pt x="934" y="4108"/>
                      <a:pt x="789" y="4264"/>
                      <a:pt x="654" y="4430"/>
                    </a:cubicBezTo>
                    <a:cubicBezTo>
                      <a:pt x="519" y="4585"/>
                      <a:pt x="384" y="4751"/>
                      <a:pt x="270" y="4928"/>
                    </a:cubicBezTo>
                    <a:cubicBezTo>
                      <a:pt x="218" y="5021"/>
                      <a:pt x="166" y="5104"/>
                      <a:pt x="125" y="5208"/>
                    </a:cubicBezTo>
                    <a:cubicBezTo>
                      <a:pt x="83" y="5301"/>
                      <a:pt x="42" y="5394"/>
                      <a:pt x="10" y="5498"/>
                    </a:cubicBezTo>
                    <a:cubicBezTo>
                      <a:pt x="0" y="5540"/>
                      <a:pt x="10" y="5592"/>
                      <a:pt x="52" y="5613"/>
                    </a:cubicBezTo>
                    <a:cubicBezTo>
                      <a:pt x="67" y="5624"/>
                      <a:pt x="87" y="5630"/>
                      <a:pt x="107" y="5630"/>
                    </a:cubicBezTo>
                    <a:cubicBezTo>
                      <a:pt x="141" y="5630"/>
                      <a:pt x="174" y="5614"/>
                      <a:pt x="187" y="5581"/>
                    </a:cubicBezTo>
                    <a:cubicBezTo>
                      <a:pt x="259" y="5467"/>
                      <a:pt x="322" y="5353"/>
                      <a:pt x="395" y="5239"/>
                    </a:cubicBezTo>
                    <a:cubicBezTo>
                      <a:pt x="467" y="5125"/>
                      <a:pt x="550" y="5021"/>
                      <a:pt x="623" y="4907"/>
                    </a:cubicBezTo>
                    <a:cubicBezTo>
                      <a:pt x="775" y="4693"/>
                      <a:pt x="948" y="4480"/>
                      <a:pt x="1111" y="4276"/>
                    </a:cubicBezTo>
                    <a:lnTo>
                      <a:pt x="1111" y="4276"/>
                    </a:lnTo>
                    <a:cubicBezTo>
                      <a:pt x="1108" y="4278"/>
                      <a:pt x="1104" y="4281"/>
                      <a:pt x="1100" y="4285"/>
                    </a:cubicBezTo>
                    <a:cubicBezTo>
                      <a:pt x="1224" y="4150"/>
                      <a:pt x="1349" y="4004"/>
                      <a:pt x="1473" y="3870"/>
                    </a:cubicBezTo>
                    <a:cubicBezTo>
                      <a:pt x="1598" y="3714"/>
                      <a:pt x="1732" y="3559"/>
                      <a:pt x="1857" y="3393"/>
                    </a:cubicBezTo>
                    <a:cubicBezTo>
                      <a:pt x="1971" y="3237"/>
                      <a:pt x="2085" y="3071"/>
                      <a:pt x="2200" y="2916"/>
                    </a:cubicBezTo>
                    <a:cubicBezTo>
                      <a:pt x="2303" y="2750"/>
                      <a:pt x="2407" y="2584"/>
                      <a:pt x="2511" y="2407"/>
                    </a:cubicBezTo>
                    <a:cubicBezTo>
                      <a:pt x="2707" y="2075"/>
                      <a:pt x="2894" y="1733"/>
                      <a:pt x="3102" y="1390"/>
                    </a:cubicBezTo>
                    <a:cubicBezTo>
                      <a:pt x="3195" y="1224"/>
                      <a:pt x="3299" y="1058"/>
                      <a:pt x="3403" y="882"/>
                    </a:cubicBezTo>
                    <a:cubicBezTo>
                      <a:pt x="3507" y="716"/>
                      <a:pt x="3610" y="551"/>
                      <a:pt x="3724" y="385"/>
                    </a:cubicBezTo>
                    <a:cubicBezTo>
                      <a:pt x="3797" y="270"/>
                      <a:pt x="3880" y="166"/>
                      <a:pt x="3952" y="53"/>
                    </a:cubicBezTo>
                    <a:cubicBezTo>
                      <a:pt x="3973" y="42"/>
                      <a:pt x="3963" y="11"/>
                      <a:pt x="3942" y="11"/>
                    </a:cubicBezTo>
                    <a:cubicBezTo>
                      <a:pt x="3942" y="0"/>
                      <a:pt x="3931" y="0"/>
                      <a:pt x="3931"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6"/>
              <p:cNvSpPr/>
              <p:nvPr/>
            </p:nvSpPr>
            <p:spPr>
              <a:xfrm>
                <a:off x="10470687" y="2624290"/>
                <a:ext cx="19134" cy="26331"/>
              </a:xfrm>
              <a:custGeom>
                <a:rect b="b" l="l" r="r" t="t"/>
                <a:pathLst>
                  <a:path extrusionOk="0" h="472" w="343">
                    <a:moveTo>
                      <a:pt x="312" y="0"/>
                    </a:moveTo>
                    <a:cubicBezTo>
                      <a:pt x="301" y="0"/>
                      <a:pt x="301" y="0"/>
                      <a:pt x="291" y="11"/>
                    </a:cubicBezTo>
                    <a:cubicBezTo>
                      <a:pt x="260" y="32"/>
                      <a:pt x="239" y="63"/>
                      <a:pt x="208" y="94"/>
                    </a:cubicBezTo>
                    <a:cubicBezTo>
                      <a:pt x="187" y="125"/>
                      <a:pt x="156" y="156"/>
                      <a:pt x="135" y="198"/>
                    </a:cubicBezTo>
                    <a:cubicBezTo>
                      <a:pt x="84" y="270"/>
                      <a:pt x="42" y="343"/>
                      <a:pt x="1" y="426"/>
                    </a:cubicBezTo>
                    <a:cubicBezTo>
                      <a:pt x="1" y="436"/>
                      <a:pt x="1" y="457"/>
                      <a:pt x="21" y="468"/>
                    </a:cubicBezTo>
                    <a:cubicBezTo>
                      <a:pt x="27" y="470"/>
                      <a:pt x="32" y="472"/>
                      <a:pt x="36" y="472"/>
                    </a:cubicBezTo>
                    <a:cubicBezTo>
                      <a:pt x="48" y="472"/>
                      <a:pt x="55" y="462"/>
                      <a:pt x="63" y="447"/>
                    </a:cubicBezTo>
                    <a:cubicBezTo>
                      <a:pt x="94" y="395"/>
                      <a:pt x="125" y="343"/>
                      <a:pt x="156" y="281"/>
                    </a:cubicBezTo>
                    <a:lnTo>
                      <a:pt x="218" y="187"/>
                    </a:lnTo>
                    <a:cubicBezTo>
                      <a:pt x="250" y="146"/>
                      <a:pt x="291" y="104"/>
                      <a:pt x="322" y="73"/>
                    </a:cubicBezTo>
                    <a:cubicBezTo>
                      <a:pt x="322" y="63"/>
                      <a:pt x="333" y="63"/>
                      <a:pt x="333" y="63"/>
                    </a:cubicBezTo>
                    <a:cubicBezTo>
                      <a:pt x="343" y="53"/>
                      <a:pt x="343" y="53"/>
                      <a:pt x="343" y="42"/>
                    </a:cubicBezTo>
                    <a:lnTo>
                      <a:pt x="343" y="11"/>
                    </a:lnTo>
                    <a:cubicBezTo>
                      <a:pt x="333" y="11"/>
                      <a:pt x="322" y="0"/>
                      <a:pt x="312"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6"/>
              <p:cNvSpPr/>
              <p:nvPr/>
            </p:nvSpPr>
            <p:spPr>
              <a:xfrm>
                <a:off x="10467228" y="2625462"/>
                <a:ext cx="19748" cy="30347"/>
              </a:xfrm>
              <a:custGeom>
                <a:rect b="b" l="l" r="r" t="t"/>
                <a:pathLst>
                  <a:path extrusionOk="0" h="544" w="354">
                    <a:moveTo>
                      <a:pt x="312" y="0"/>
                    </a:moveTo>
                    <a:cubicBezTo>
                      <a:pt x="301" y="0"/>
                      <a:pt x="291" y="0"/>
                      <a:pt x="291" y="11"/>
                    </a:cubicBezTo>
                    <a:cubicBezTo>
                      <a:pt x="229" y="83"/>
                      <a:pt x="176" y="166"/>
                      <a:pt x="125" y="249"/>
                    </a:cubicBezTo>
                    <a:cubicBezTo>
                      <a:pt x="73" y="332"/>
                      <a:pt x="42" y="415"/>
                      <a:pt x="10" y="498"/>
                    </a:cubicBezTo>
                    <a:cubicBezTo>
                      <a:pt x="0" y="519"/>
                      <a:pt x="10" y="530"/>
                      <a:pt x="21" y="540"/>
                    </a:cubicBezTo>
                    <a:cubicBezTo>
                      <a:pt x="27" y="542"/>
                      <a:pt x="32" y="544"/>
                      <a:pt x="38" y="544"/>
                    </a:cubicBezTo>
                    <a:cubicBezTo>
                      <a:pt x="52" y="544"/>
                      <a:pt x="63" y="534"/>
                      <a:pt x="63" y="519"/>
                    </a:cubicBezTo>
                    <a:cubicBezTo>
                      <a:pt x="83" y="477"/>
                      <a:pt x="104" y="436"/>
                      <a:pt x="114" y="394"/>
                    </a:cubicBezTo>
                    <a:cubicBezTo>
                      <a:pt x="135" y="364"/>
                      <a:pt x="156" y="322"/>
                      <a:pt x="176" y="281"/>
                    </a:cubicBezTo>
                    <a:lnTo>
                      <a:pt x="176" y="291"/>
                    </a:lnTo>
                    <a:cubicBezTo>
                      <a:pt x="229" y="208"/>
                      <a:pt x="280" y="125"/>
                      <a:pt x="342" y="52"/>
                    </a:cubicBezTo>
                    <a:cubicBezTo>
                      <a:pt x="353" y="42"/>
                      <a:pt x="342" y="21"/>
                      <a:pt x="332" y="11"/>
                    </a:cubicBezTo>
                    <a:cubicBezTo>
                      <a:pt x="332" y="0"/>
                      <a:pt x="322" y="0"/>
                      <a:pt x="312"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6"/>
              <p:cNvSpPr/>
              <p:nvPr/>
            </p:nvSpPr>
            <p:spPr>
              <a:xfrm>
                <a:off x="10466057" y="2626577"/>
                <a:ext cx="19134" cy="31574"/>
              </a:xfrm>
              <a:custGeom>
                <a:rect b="b" l="l" r="r" t="t"/>
                <a:pathLst>
                  <a:path extrusionOk="0" h="566" w="343">
                    <a:moveTo>
                      <a:pt x="301" y="1"/>
                    </a:moveTo>
                    <a:cubicBezTo>
                      <a:pt x="291" y="1"/>
                      <a:pt x="280" y="12"/>
                      <a:pt x="280" y="12"/>
                    </a:cubicBezTo>
                    <a:cubicBezTo>
                      <a:pt x="250" y="53"/>
                      <a:pt x="218" y="84"/>
                      <a:pt x="197" y="125"/>
                    </a:cubicBezTo>
                    <a:cubicBezTo>
                      <a:pt x="167" y="157"/>
                      <a:pt x="146" y="208"/>
                      <a:pt x="114" y="250"/>
                    </a:cubicBezTo>
                    <a:cubicBezTo>
                      <a:pt x="73" y="333"/>
                      <a:pt x="31" y="427"/>
                      <a:pt x="1" y="520"/>
                    </a:cubicBezTo>
                    <a:lnTo>
                      <a:pt x="1" y="540"/>
                    </a:lnTo>
                    <a:cubicBezTo>
                      <a:pt x="1" y="551"/>
                      <a:pt x="11" y="561"/>
                      <a:pt x="21" y="561"/>
                    </a:cubicBezTo>
                    <a:cubicBezTo>
                      <a:pt x="24" y="564"/>
                      <a:pt x="28" y="565"/>
                      <a:pt x="33" y="565"/>
                    </a:cubicBezTo>
                    <a:cubicBezTo>
                      <a:pt x="46" y="565"/>
                      <a:pt x="63" y="555"/>
                      <a:pt x="63" y="540"/>
                    </a:cubicBezTo>
                    <a:cubicBezTo>
                      <a:pt x="84" y="489"/>
                      <a:pt x="104" y="427"/>
                      <a:pt x="135" y="374"/>
                    </a:cubicBezTo>
                    <a:cubicBezTo>
                      <a:pt x="156" y="323"/>
                      <a:pt x="187" y="271"/>
                      <a:pt x="218" y="219"/>
                    </a:cubicBezTo>
                    <a:lnTo>
                      <a:pt x="208" y="219"/>
                    </a:lnTo>
                    <a:cubicBezTo>
                      <a:pt x="250" y="167"/>
                      <a:pt x="280" y="105"/>
                      <a:pt x="333" y="53"/>
                    </a:cubicBezTo>
                    <a:cubicBezTo>
                      <a:pt x="343" y="42"/>
                      <a:pt x="333" y="22"/>
                      <a:pt x="322" y="12"/>
                    </a:cubicBezTo>
                    <a:cubicBezTo>
                      <a:pt x="322" y="1"/>
                      <a:pt x="312" y="1"/>
                      <a:pt x="301"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6"/>
              <p:cNvSpPr/>
              <p:nvPr/>
            </p:nvSpPr>
            <p:spPr>
              <a:xfrm>
                <a:off x="10469515" y="2626577"/>
                <a:ext cx="17461" cy="24378"/>
              </a:xfrm>
              <a:custGeom>
                <a:rect b="b" l="l" r="r" t="t"/>
                <a:pathLst>
                  <a:path extrusionOk="0" h="437" w="313">
                    <a:moveTo>
                      <a:pt x="281" y="1"/>
                    </a:moveTo>
                    <a:cubicBezTo>
                      <a:pt x="271" y="1"/>
                      <a:pt x="260" y="1"/>
                      <a:pt x="250" y="12"/>
                    </a:cubicBezTo>
                    <a:cubicBezTo>
                      <a:pt x="198" y="74"/>
                      <a:pt x="156" y="136"/>
                      <a:pt x="115" y="198"/>
                    </a:cubicBezTo>
                    <a:cubicBezTo>
                      <a:pt x="73" y="261"/>
                      <a:pt x="42" y="323"/>
                      <a:pt x="11" y="395"/>
                    </a:cubicBezTo>
                    <a:cubicBezTo>
                      <a:pt x="1" y="406"/>
                      <a:pt x="11" y="427"/>
                      <a:pt x="22" y="437"/>
                    </a:cubicBezTo>
                    <a:cubicBezTo>
                      <a:pt x="42" y="437"/>
                      <a:pt x="63" y="437"/>
                      <a:pt x="63" y="416"/>
                    </a:cubicBezTo>
                    <a:cubicBezTo>
                      <a:pt x="94" y="364"/>
                      <a:pt x="115" y="323"/>
                      <a:pt x="146" y="271"/>
                    </a:cubicBezTo>
                    <a:cubicBezTo>
                      <a:pt x="167" y="240"/>
                      <a:pt x="198" y="198"/>
                      <a:pt x="218" y="167"/>
                    </a:cubicBezTo>
                    <a:cubicBezTo>
                      <a:pt x="250" y="125"/>
                      <a:pt x="271" y="84"/>
                      <a:pt x="301" y="53"/>
                    </a:cubicBezTo>
                    <a:cubicBezTo>
                      <a:pt x="312" y="32"/>
                      <a:pt x="312" y="12"/>
                      <a:pt x="301"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6"/>
              <p:cNvSpPr/>
              <p:nvPr/>
            </p:nvSpPr>
            <p:spPr>
              <a:xfrm>
                <a:off x="10466615" y="2625462"/>
                <a:ext cx="20362" cy="30347"/>
              </a:xfrm>
              <a:custGeom>
                <a:rect b="b" l="l" r="r" t="t"/>
                <a:pathLst>
                  <a:path extrusionOk="0" h="544" w="365">
                    <a:moveTo>
                      <a:pt x="323" y="0"/>
                    </a:moveTo>
                    <a:cubicBezTo>
                      <a:pt x="312" y="0"/>
                      <a:pt x="302" y="11"/>
                      <a:pt x="302" y="11"/>
                    </a:cubicBezTo>
                    <a:cubicBezTo>
                      <a:pt x="177" y="156"/>
                      <a:pt x="74" y="322"/>
                      <a:pt x="1" y="498"/>
                    </a:cubicBezTo>
                    <a:cubicBezTo>
                      <a:pt x="1" y="509"/>
                      <a:pt x="1" y="530"/>
                      <a:pt x="21" y="540"/>
                    </a:cubicBezTo>
                    <a:cubicBezTo>
                      <a:pt x="27" y="542"/>
                      <a:pt x="33" y="544"/>
                      <a:pt x="38" y="544"/>
                    </a:cubicBezTo>
                    <a:cubicBezTo>
                      <a:pt x="52" y="544"/>
                      <a:pt x="63" y="534"/>
                      <a:pt x="63" y="519"/>
                    </a:cubicBezTo>
                    <a:lnTo>
                      <a:pt x="125" y="394"/>
                    </a:lnTo>
                    <a:cubicBezTo>
                      <a:pt x="146" y="353"/>
                      <a:pt x="167" y="322"/>
                      <a:pt x="187" y="281"/>
                    </a:cubicBezTo>
                    <a:cubicBezTo>
                      <a:pt x="240" y="198"/>
                      <a:pt x="291" y="125"/>
                      <a:pt x="353" y="52"/>
                    </a:cubicBezTo>
                    <a:cubicBezTo>
                      <a:pt x="364" y="42"/>
                      <a:pt x="353" y="21"/>
                      <a:pt x="343" y="11"/>
                    </a:cubicBezTo>
                    <a:cubicBezTo>
                      <a:pt x="343" y="11"/>
                      <a:pt x="333" y="0"/>
                      <a:pt x="323"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6"/>
              <p:cNvSpPr/>
              <p:nvPr/>
            </p:nvSpPr>
            <p:spPr>
              <a:xfrm>
                <a:off x="10465443" y="2627749"/>
                <a:ext cx="19190" cy="30403"/>
              </a:xfrm>
              <a:custGeom>
                <a:rect b="b" l="l" r="r" t="t"/>
                <a:pathLst>
                  <a:path extrusionOk="0" h="545" w="344">
                    <a:moveTo>
                      <a:pt x="312" y="1"/>
                    </a:moveTo>
                    <a:cubicBezTo>
                      <a:pt x="302" y="1"/>
                      <a:pt x="291" y="1"/>
                      <a:pt x="281" y="11"/>
                    </a:cubicBezTo>
                    <a:cubicBezTo>
                      <a:pt x="250" y="42"/>
                      <a:pt x="229" y="84"/>
                      <a:pt x="198" y="115"/>
                    </a:cubicBezTo>
                    <a:cubicBezTo>
                      <a:pt x="178" y="157"/>
                      <a:pt x="157" y="187"/>
                      <a:pt x="136" y="229"/>
                    </a:cubicBezTo>
                    <a:cubicBezTo>
                      <a:pt x="84" y="312"/>
                      <a:pt x="42" y="406"/>
                      <a:pt x="12" y="499"/>
                    </a:cubicBezTo>
                    <a:cubicBezTo>
                      <a:pt x="1" y="509"/>
                      <a:pt x="12" y="530"/>
                      <a:pt x="22" y="540"/>
                    </a:cubicBezTo>
                    <a:cubicBezTo>
                      <a:pt x="27" y="543"/>
                      <a:pt x="33" y="544"/>
                      <a:pt x="38" y="544"/>
                    </a:cubicBezTo>
                    <a:cubicBezTo>
                      <a:pt x="53" y="544"/>
                      <a:pt x="66" y="534"/>
                      <a:pt x="74" y="519"/>
                    </a:cubicBezTo>
                    <a:cubicBezTo>
                      <a:pt x="105" y="426"/>
                      <a:pt x="157" y="323"/>
                      <a:pt x="208" y="229"/>
                    </a:cubicBezTo>
                    <a:cubicBezTo>
                      <a:pt x="229" y="198"/>
                      <a:pt x="240" y="167"/>
                      <a:pt x="261" y="146"/>
                    </a:cubicBezTo>
                    <a:cubicBezTo>
                      <a:pt x="291" y="115"/>
                      <a:pt x="312" y="84"/>
                      <a:pt x="333" y="53"/>
                    </a:cubicBezTo>
                    <a:cubicBezTo>
                      <a:pt x="344" y="42"/>
                      <a:pt x="344" y="21"/>
                      <a:pt x="333"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6"/>
              <p:cNvSpPr/>
              <p:nvPr/>
            </p:nvSpPr>
            <p:spPr>
              <a:xfrm>
                <a:off x="10466615" y="2628362"/>
                <a:ext cx="17405" cy="27223"/>
              </a:xfrm>
              <a:custGeom>
                <a:rect b="b" l="l" r="r" t="t"/>
                <a:pathLst>
                  <a:path extrusionOk="0" h="488" w="312">
                    <a:moveTo>
                      <a:pt x="270" y="0"/>
                    </a:moveTo>
                    <a:cubicBezTo>
                      <a:pt x="260" y="0"/>
                      <a:pt x="250" y="0"/>
                      <a:pt x="250" y="10"/>
                    </a:cubicBezTo>
                    <a:cubicBezTo>
                      <a:pt x="219" y="42"/>
                      <a:pt x="198" y="73"/>
                      <a:pt x="177" y="104"/>
                    </a:cubicBezTo>
                    <a:cubicBezTo>
                      <a:pt x="157" y="135"/>
                      <a:pt x="136" y="176"/>
                      <a:pt x="115" y="208"/>
                    </a:cubicBezTo>
                    <a:cubicBezTo>
                      <a:pt x="74" y="280"/>
                      <a:pt x="32" y="363"/>
                      <a:pt x="11" y="436"/>
                    </a:cubicBezTo>
                    <a:cubicBezTo>
                      <a:pt x="1" y="457"/>
                      <a:pt x="11" y="478"/>
                      <a:pt x="21" y="488"/>
                    </a:cubicBezTo>
                    <a:cubicBezTo>
                      <a:pt x="42" y="488"/>
                      <a:pt x="63" y="488"/>
                      <a:pt x="74" y="467"/>
                    </a:cubicBezTo>
                    <a:cubicBezTo>
                      <a:pt x="84" y="425"/>
                      <a:pt x="104" y="384"/>
                      <a:pt x="125" y="342"/>
                    </a:cubicBezTo>
                    <a:cubicBezTo>
                      <a:pt x="146" y="291"/>
                      <a:pt x="167" y="249"/>
                      <a:pt x="198" y="197"/>
                    </a:cubicBezTo>
                    <a:cubicBezTo>
                      <a:pt x="229" y="146"/>
                      <a:pt x="260" y="104"/>
                      <a:pt x="302" y="52"/>
                    </a:cubicBezTo>
                    <a:cubicBezTo>
                      <a:pt x="312" y="42"/>
                      <a:pt x="302" y="21"/>
                      <a:pt x="291" y="10"/>
                    </a:cubicBezTo>
                    <a:cubicBezTo>
                      <a:pt x="281" y="0"/>
                      <a:pt x="281" y="0"/>
                      <a:pt x="270"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6"/>
              <p:cNvSpPr/>
              <p:nvPr/>
            </p:nvSpPr>
            <p:spPr>
              <a:xfrm>
                <a:off x="10465443" y="2628362"/>
                <a:ext cx="18576" cy="28618"/>
              </a:xfrm>
              <a:custGeom>
                <a:rect b="b" l="l" r="r" t="t"/>
                <a:pathLst>
                  <a:path extrusionOk="0" h="513" w="333">
                    <a:moveTo>
                      <a:pt x="219" y="187"/>
                    </a:moveTo>
                    <a:lnTo>
                      <a:pt x="219" y="187"/>
                    </a:lnTo>
                    <a:cubicBezTo>
                      <a:pt x="217" y="190"/>
                      <a:pt x="216" y="193"/>
                      <a:pt x="214" y="196"/>
                    </a:cubicBezTo>
                    <a:lnTo>
                      <a:pt x="214" y="196"/>
                    </a:lnTo>
                    <a:cubicBezTo>
                      <a:pt x="217" y="194"/>
                      <a:pt x="219" y="192"/>
                      <a:pt x="219" y="187"/>
                    </a:cubicBezTo>
                    <a:close/>
                    <a:moveTo>
                      <a:pt x="291" y="0"/>
                    </a:moveTo>
                    <a:cubicBezTo>
                      <a:pt x="281" y="0"/>
                      <a:pt x="271" y="0"/>
                      <a:pt x="271" y="10"/>
                    </a:cubicBezTo>
                    <a:cubicBezTo>
                      <a:pt x="240" y="42"/>
                      <a:pt x="208" y="83"/>
                      <a:pt x="188" y="114"/>
                    </a:cubicBezTo>
                    <a:cubicBezTo>
                      <a:pt x="157" y="156"/>
                      <a:pt x="136" y="187"/>
                      <a:pt x="115" y="218"/>
                    </a:cubicBezTo>
                    <a:cubicBezTo>
                      <a:pt x="74" y="301"/>
                      <a:pt x="42" y="384"/>
                      <a:pt x="1" y="467"/>
                    </a:cubicBezTo>
                    <a:cubicBezTo>
                      <a:pt x="1" y="488"/>
                      <a:pt x="1" y="508"/>
                      <a:pt x="22" y="508"/>
                    </a:cubicBezTo>
                    <a:cubicBezTo>
                      <a:pt x="28" y="512"/>
                      <a:pt x="34" y="513"/>
                      <a:pt x="39" y="513"/>
                    </a:cubicBezTo>
                    <a:cubicBezTo>
                      <a:pt x="53" y="513"/>
                      <a:pt x="63" y="505"/>
                      <a:pt x="63" y="498"/>
                    </a:cubicBezTo>
                    <a:cubicBezTo>
                      <a:pt x="114" y="397"/>
                      <a:pt x="155" y="297"/>
                      <a:pt x="214" y="196"/>
                    </a:cubicBezTo>
                    <a:lnTo>
                      <a:pt x="214" y="196"/>
                    </a:lnTo>
                    <a:cubicBezTo>
                      <a:pt x="211" y="197"/>
                      <a:pt x="208" y="197"/>
                      <a:pt x="208" y="197"/>
                    </a:cubicBezTo>
                    <a:cubicBezTo>
                      <a:pt x="229" y="176"/>
                      <a:pt x="240" y="146"/>
                      <a:pt x="261" y="125"/>
                    </a:cubicBezTo>
                    <a:cubicBezTo>
                      <a:pt x="281" y="93"/>
                      <a:pt x="302" y="73"/>
                      <a:pt x="323" y="52"/>
                    </a:cubicBezTo>
                    <a:cubicBezTo>
                      <a:pt x="333" y="42"/>
                      <a:pt x="323" y="21"/>
                      <a:pt x="312" y="10"/>
                    </a:cubicBezTo>
                    <a:cubicBezTo>
                      <a:pt x="302" y="0"/>
                      <a:pt x="302" y="0"/>
                      <a:pt x="291"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6"/>
              <p:cNvSpPr/>
              <p:nvPr/>
            </p:nvSpPr>
            <p:spPr>
              <a:xfrm>
                <a:off x="10463769" y="2628920"/>
                <a:ext cx="19134" cy="30403"/>
              </a:xfrm>
              <a:custGeom>
                <a:rect b="b" l="l" r="r" t="t"/>
                <a:pathLst>
                  <a:path extrusionOk="0" h="545" w="343">
                    <a:moveTo>
                      <a:pt x="311" y="0"/>
                    </a:moveTo>
                    <a:cubicBezTo>
                      <a:pt x="301" y="0"/>
                      <a:pt x="291" y="11"/>
                      <a:pt x="280" y="21"/>
                    </a:cubicBezTo>
                    <a:cubicBezTo>
                      <a:pt x="249" y="53"/>
                      <a:pt x="228" y="83"/>
                      <a:pt x="197" y="125"/>
                    </a:cubicBezTo>
                    <a:cubicBezTo>
                      <a:pt x="166" y="156"/>
                      <a:pt x="145" y="198"/>
                      <a:pt x="125" y="239"/>
                    </a:cubicBezTo>
                    <a:cubicBezTo>
                      <a:pt x="72" y="322"/>
                      <a:pt x="42" y="415"/>
                      <a:pt x="0" y="498"/>
                    </a:cubicBezTo>
                    <a:cubicBezTo>
                      <a:pt x="0" y="519"/>
                      <a:pt x="0" y="540"/>
                      <a:pt x="21" y="540"/>
                    </a:cubicBezTo>
                    <a:cubicBezTo>
                      <a:pt x="27" y="543"/>
                      <a:pt x="33" y="544"/>
                      <a:pt x="39" y="544"/>
                    </a:cubicBezTo>
                    <a:cubicBezTo>
                      <a:pt x="52" y="544"/>
                      <a:pt x="62" y="537"/>
                      <a:pt x="62" y="530"/>
                    </a:cubicBezTo>
                    <a:cubicBezTo>
                      <a:pt x="83" y="478"/>
                      <a:pt x="104" y="436"/>
                      <a:pt x="125" y="385"/>
                    </a:cubicBezTo>
                    <a:cubicBezTo>
                      <a:pt x="145" y="332"/>
                      <a:pt x="176" y="281"/>
                      <a:pt x="208" y="229"/>
                    </a:cubicBezTo>
                    <a:cubicBezTo>
                      <a:pt x="218" y="198"/>
                      <a:pt x="238" y="177"/>
                      <a:pt x="259" y="146"/>
                    </a:cubicBezTo>
                    <a:cubicBezTo>
                      <a:pt x="280" y="115"/>
                      <a:pt x="311" y="83"/>
                      <a:pt x="332" y="63"/>
                    </a:cubicBezTo>
                    <a:cubicBezTo>
                      <a:pt x="342" y="42"/>
                      <a:pt x="342" y="21"/>
                      <a:pt x="332" y="11"/>
                    </a:cubicBezTo>
                    <a:cubicBezTo>
                      <a:pt x="321" y="11"/>
                      <a:pt x="311" y="0"/>
                      <a:pt x="311"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6"/>
              <p:cNvSpPr/>
              <p:nvPr/>
            </p:nvSpPr>
            <p:spPr>
              <a:xfrm>
                <a:off x="10461984" y="2623119"/>
                <a:ext cx="24378" cy="39663"/>
              </a:xfrm>
              <a:custGeom>
                <a:rect b="b" l="l" r="r" t="t"/>
                <a:pathLst>
                  <a:path extrusionOk="0" h="711" w="437">
                    <a:moveTo>
                      <a:pt x="406" y="1"/>
                    </a:moveTo>
                    <a:cubicBezTo>
                      <a:pt x="395" y="1"/>
                      <a:pt x="385" y="11"/>
                      <a:pt x="374" y="21"/>
                    </a:cubicBezTo>
                    <a:cubicBezTo>
                      <a:pt x="333" y="63"/>
                      <a:pt x="302" y="104"/>
                      <a:pt x="270" y="157"/>
                    </a:cubicBezTo>
                    <a:cubicBezTo>
                      <a:pt x="229" y="208"/>
                      <a:pt x="198" y="260"/>
                      <a:pt x="167" y="323"/>
                    </a:cubicBezTo>
                    <a:cubicBezTo>
                      <a:pt x="104" y="426"/>
                      <a:pt x="53" y="551"/>
                      <a:pt x="11" y="665"/>
                    </a:cubicBezTo>
                    <a:cubicBezTo>
                      <a:pt x="1" y="685"/>
                      <a:pt x="11" y="696"/>
                      <a:pt x="32" y="706"/>
                    </a:cubicBezTo>
                    <a:cubicBezTo>
                      <a:pt x="35" y="709"/>
                      <a:pt x="38" y="710"/>
                      <a:pt x="42" y="710"/>
                    </a:cubicBezTo>
                    <a:cubicBezTo>
                      <a:pt x="53" y="710"/>
                      <a:pt x="66" y="700"/>
                      <a:pt x="74" y="685"/>
                    </a:cubicBezTo>
                    <a:cubicBezTo>
                      <a:pt x="125" y="551"/>
                      <a:pt x="187" y="416"/>
                      <a:pt x="260" y="281"/>
                    </a:cubicBezTo>
                    <a:cubicBezTo>
                      <a:pt x="281" y="250"/>
                      <a:pt x="302" y="219"/>
                      <a:pt x="333" y="177"/>
                    </a:cubicBezTo>
                    <a:cubicBezTo>
                      <a:pt x="364" y="136"/>
                      <a:pt x="395" y="94"/>
                      <a:pt x="426" y="63"/>
                    </a:cubicBezTo>
                    <a:cubicBezTo>
                      <a:pt x="436" y="42"/>
                      <a:pt x="436" y="21"/>
                      <a:pt x="426" y="11"/>
                    </a:cubicBezTo>
                    <a:cubicBezTo>
                      <a:pt x="416" y="11"/>
                      <a:pt x="416" y="1"/>
                      <a:pt x="406"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6"/>
              <p:cNvSpPr/>
              <p:nvPr/>
            </p:nvSpPr>
            <p:spPr>
              <a:xfrm>
                <a:off x="10463156" y="2627191"/>
                <a:ext cx="20864" cy="36762"/>
              </a:xfrm>
              <a:custGeom>
                <a:rect b="b" l="l" r="r" t="t"/>
                <a:pathLst>
                  <a:path extrusionOk="0" h="659" w="374">
                    <a:moveTo>
                      <a:pt x="332" y="1"/>
                    </a:moveTo>
                    <a:cubicBezTo>
                      <a:pt x="322" y="1"/>
                      <a:pt x="312" y="1"/>
                      <a:pt x="312" y="11"/>
                    </a:cubicBezTo>
                    <a:cubicBezTo>
                      <a:pt x="270" y="52"/>
                      <a:pt x="239" y="94"/>
                      <a:pt x="219" y="146"/>
                    </a:cubicBezTo>
                    <a:cubicBezTo>
                      <a:pt x="187" y="187"/>
                      <a:pt x="156" y="239"/>
                      <a:pt x="136" y="291"/>
                    </a:cubicBezTo>
                    <a:cubicBezTo>
                      <a:pt x="83" y="395"/>
                      <a:pt x="42" y="509"/>
                      <a:pt x="11" y="612"/>
                    </a:cubicBezTo>
                    <a:cubicBezTo>
                      <a:pt x="0" y="623"/>
                      <a:pt x="0" y="633"/>
                      <a:pt x="0" y="633"/>
                    </a:cubicBezTo>
                    <a:cubicBezTo>
                      <a:pt x="11" y="644"/>
                      <a:pt x="11" y="654"/>
                      <a:pt x="21" y="654"/>
                    </a:cubicBezTo>
                    <a:cubicBezTo>
                      <a:pt x="27" y="657"/>
                      <a:pt x="33" y="658"/>
                      <a:pt x="39" y="658"/>
                    </a:cubicBezTo>
                    <a:cubicBezTo>
                      <a:pt x="52" y="658"/>
                      <a:pt x="63" y="651"/>
                      <a:pt x="63" y="644"/>
                    </a:cubicBezTo>
                    <a:cubicBezTo>
                      <a:pt x="94" y="571"/>
                      <a:pt x="115" y="499"/>
                      <a:pt x="146" y="426"/>
                    </a:cubicBezTo>
                    <a:cubicBezTo>
                      <a:pt x="177" y="343"/>
                      <a:pt x="219" y="270"/>
                      <a:pt x="260" y="197"/>
                    </a:cubicBezTo>
                    <a:cubicBezTo>
                      <a:pt x="291" y="146"/>
                      <a:pt x="322" y="104"/>
                      <a:pt x="353" y="52"/>
                    </a:cubicBezTo>
                    <a:cubicBezTo>
                      <a:pt x="374" y="42"/>
                      <a:pt x="364" y="21"/>
                      <a:pt x="353" y="11"/>
                    </a:cubicBezTo>
                    <a:cubicBezTo>
                      <a:pt x="343" y="1"/>
                      <a:pt x="343" y="1"/>
                      <a:pt x="332"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6"/>
              <p:cNvSpPr/>
              <p:nvPr/>
            </p:nvSpPr>
            <p:spPr>
              <a:xfrm>
                <a:off x="10946929" y="1649827"/>
                <a:ext cx="243669" cy="325840"/>
              </a:xfrm>
              <a:custGeom>
                <a:rect b="b" l="l" r="r" t="t"/>
                <a:pathLst>
                  <a:path extrusionOk="0" h="5841" w="4368">
                    <a:moveTo>
                      <a:pt x="3278" y="0"/>
                    </a:moveTo>
                    <a:cubicBezTo>
                      <a:pt x="3227" y="0"/>
                      <a:pt x="3185" y="52"/>
                      <a:pt x="3185" y="104"/>
                    </a:cubicBezTo>
                    <a:lnTo>
                      <a:pt x="3185" y="145"/>
                    </a:lnTo>
                    <a:lnTo>
                      <a:pt x="3174" y="177"/>
                    </a:lnTo>
                    <a:cubicBezTo>
                      <a:pt x="3123" y="115"/>
                      <a:pt x="3040" y="73"/>
                      <a:pt x="2957" y="42"/>
                    </a:cubicBezTo>
                    <a:cubicBezTo>
                      <a:pt x="2905" y="21"/>
                      <a:pt x="2842" y="11"/>
                      <a:pt x="2770" y="11"/>
                    </a:cubicBezTo>
                    <a:cubicBezTo>
                      <a:pt x="2739" y="11"/>
                      <a:pt x="2697" y="11"/>
                      <a:pt x="2656" y="21"/>
                    </a:cubicBezTo>
                    <a:cubicBezTo>
                      <a:pt x="2563" y="32"/>
                      <a:pt x="2469" y="62"/>
                      <a:pt x="2365" y="115"/>
                    </a:cubicBezTo>
                    <a:cubicBezTo>
                      <a:pt x="2272" y="156"/>
                      <a:pt x="2179" y="218"/>
                      <a:pt x="2075" y="291"/>
                    </a:cubicBezTo>
                    <a:cubicBezTo>
                      <a:pt x="1982" y="364"/>
                      <a:pt x="1888" y="447"/>
                      <a:pt x="1805" y="540"/>
                    </a:cubicBezTo>
                    <a:cubicBezTo>
                      <a:pt x="1722" y="623"/>
                      <a:pt x="1650" y="716"/>
                      <a:pt x="1567" y="830"/>
                    </a:cubicBezTo>
                    <a:cubicBezTo>
                      <a:pt x="1505" y="913"/>
                      <a:pt x="1443" y="1007"/>
                      <a:pt x="1390" y="1111"/>
                    </a:cubicBezTo>
                    <a:lnTo>
                      <a:pt x="1370" y="1152"/>
                    </a:lnTo>
                    <a:cubicBezTo>
                      <a:pt x="1370" y="1141"/>
                      <a:pt x="1360" y="1141"/>
                      <a:pt x="1349" y="1141"/>
                    </a:cubicBezTo>
                    <a:lnTo>
                      <a:pt x="1318" y="1141"/>
                    </a:lnTo>
                    <a:cubicBezTo>
                      <a:pt x="1287" y="1152"/>
                      <a:pt x="1266" y="1173"/>
                      <a:pt x="1256" y="1194"/>
                    </a:cubicBezTo>
                    <a:cubicBezTo>
                      <a:pt x="1245" y="1224"/>
                      <a:pt x="1235" y="1245"/>
                      <a:pt x="1245" y="1266"/>
                    </a:cubicBezTo>
                    <a:cubicBezTo>
                      <a:pt x="1266" y="1318"/>
                      <a:pt x="1277" y="1359"/>
                      <a:pt x="1287" y="1411"/>
                    </a:cubicBezTo>
                    <a:cubicBezTo>
                      <a:pt x="1277" y="1452"/>
                      <a:pt x="1277" y="1473"/>
                      <a:pt x="1297" y="1494"/>
                    </a:cubicBezTo>
                    <a:cubicBezTo>
                      <a:pt x="1297" y="1505"/>
                      <a:pt x="1297" y="1505"/>
                      <a:pt x="1307" y="1505"/>
                    </a:cubicBezTo>
                    <a:lnTo>
                      <a:pt x="1307" y="1525"/>
                    </a:lnTo>
                    <a:lnTo>
                      <a:pt x="1307" y="1535"/>
                    </a:lnTo>
                    <a:cubicBezTo>
                      <a:pt x="1318" y="1650"/>
                      <a:pt x="1318" y="1764"/>
                      <a:pt x="1307" y="1878"/>
                    </a:cubicBezTo>
                    <a:cubicBezTo>
                      <a:pt x="1287" y="2023"/>
                      <a:pt x="1245" y="2169"/>
                      <a:pt x="1183" y="2314"/>
                    </a:cubicBezTo>
                    <a:cubicBezTo>
                      <a:pt x="1048" y="2625"/>
                      <a:pt x="862" y="2915"/>
                      <a:pt x="675" y="3185"/>
                    </a:cubicBezTo>
                    <a:cubicBezTo>
                      <a:pt x="592" y="3299"/>
                      <a:pt x="519" y="3403"/>
                      <a:pt x="447" y="3517"/>
                    </a:cubicBezTo>
                    <a:cubicBezTo>
                      <a:pt x="239" y="3849"/>
                      <a:pt x="0" y="4285"/>
                      <a:pt x="62" y="4751"/>
                    </a:cubicBezTo>
                    <a:cubicBezTo>
                      <a:pt x="83" y="4969"/>
                      <a:pt x="166" y="5198"/>
                      <a:pt x="301" y="5394"/>
                    </a:cubicBezTo>
                    <a:cubicBezTo>
                      <a:pt x="415" y="5560"/>
                      <a:pt x="550" y="5675"/>
                      <a:pt x="696" y="5747"/>
                    </a:cubicBezTo>
                    <a:cubicBezTo>
                      <a:pt x="809" y="5809"/>
                      <a:pt x="945" y="5841"/>
                      <a:pt x="1079" y="5841"/>
                    </a:cubicBezTo>
                    <a:lnTo>
                      <a:pt x="1152" y="5841"/>
                    </a:lnTo>
                    <a:cubicBezTo>
                      <a:pt x="1318" y="5830"/>
                      <a:pt x="1473" y="5778"/>
                      <a:pt x="1660" y="5695"/>
                    </a:cubicBezTo>
                    <a:cubicBezTo>
                      <a:pt x="1816" y="5622"/>
                      <a:pt x="1971" y="5519"/>
                      <a:pt x="2148" y="5384"/>
                    </a:cubicBezTo>
                    <a:cubicBezTo>
                      <a:pt x="2314" y="5260"/>
                      <a:pt x="2480" y="5115"/>
                      <a:pt x="2656" y="4938"/>
                    </a:cubicBezTo>
                    <a:cubicBezTo>
                      <a:pt x="2946" y="4647"/>
                      <a:pt x="3247" y="4305"/>
                      <a:pt x="3548" y="3891"/>
                    </a:cubicBezTo>
                    <a:cubicBezTo>
                      <a:pt x="3735" y="3642"/>
                      <a:pt x="3891" y="3403"/>
                      <a:pt x="4036" y="3164"/>
                    </a:cubicBezTo>
                    <a:cubicBezTo>
                      <a:pt x="4098" y="3061"/>
                      <a:pt x="4149" y="2957"/>
                      <a:pt x="4202" y="2874"/>
                    </a:cubicBezTo>
                    <a:cubicBezTo>
                      <a:pt x="4223" y="2832"/>
                      <a:pt x="4243" y="2791"/>
                      <a:pt x="4253" y="2749"/>
                    </a:cubicBezTo>
                    <a:cubicBezTo>
                      <a:pt x="4295" y="2666"/>
                      <a:pt x="4326" y="2593"/>
                      <a:pt x="4357" y="2501"/>
                    </a:cubicBezTo>
                    <a:cubicBezTo>
                      <a:pt x="4368" y="2459"/>
                      <a:pt x="4336" y="2407"/>
                      <a:pt x="4305" y="2386"/>
                    </a:cubicBezTo>
                    <a:cubicBezTo>
                      <a:pt x="4285" y="2355"/>
                      <a:pt x="4264" y="2335"/>
                      <a:pt x="4243" y="2324"/>
                    </a:cubicBezTo>
                    <a:lnTo>
                      <a:pt x="4223" y="2324"/>
                    </a:lnTo>
                    <a:cubicBezTo>
                      <a:pt x="4149" y="2293"/>
                      <a:pt x="4087" y="2252"/>
                      <a:pt x="4025" y="2210"/>
                    </a:cubicBezTo>
                    <a:cubicBezTo>
                      <a:pt x="3953" y="2158"/>
                      <a:pt x="3891" y="2086"/>
                      <a:pt x="3838" y="2023"/>
                    </a:cubicBezTo>
                    <a:cubicBezTo>
                      <a:pt x="3755" y="1909"/>
                      <a:pt x="3693" y="1795"/>
                      <a:pt x="3631" y="1650"/>
                    </a:cubicBezTo>
                    <a:cubicBezTo>
                      <a:pt x="3527" y="1422"/>
                      <a:pt x="3465" y="1152"/>
                      <a:pt x="3423" y="830"/>
                    </a:cubicBezTo>
                    <a:lnTo>
                      <a:pt x="3423" y="862"/>
                    </a:lnTo>
                    <a:cubicBezTo>
                      <a:pt x="3413" y="768"/>
                      <a:pt x="3403" y="685"/>
                      <a:pt x="3393" y="592"/>
                    </a:cubicBezTo>
                    <a:cubicBezTo>
                      <a:pt x="3403" y="571"/>
                      <a:pt x="3403" y="550"/>
                      <a:pt x="3393" y="540"/>
                    </a:cubicBezTo>
                    <a:lnTo>
                      <a:pt x="3393" y="519"/>
                    </a:lnTo>
                    <a:cubicBezTo>
                      <a:pt x="3382" y="384"/>
                      <a:pt x="3382" y="249"/>
                      <a:pt x="3382" y="104"/>
                    </a:cubicBezTo>
                    <a:cubicBezTo>
                      <a:pt x="3382" y="73"/>
                      <a:pt x="3372" y="52"/>
                      <a:pt x="3351" y="32"/>
                    </a:cubicBezTo>
                    <a:cubicBezTo>
                      <a:pt x="3330" y="11"/>
                      <a:pt x="3310" y="0"/>
                      <a:pt x="3278" y="0"/>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6"/>
              <p:cNvSpPr/>
              <p:nvPr/>
            </p:nvSpPr>
            <p:spPr>
              <a:xfrm>
                <a:off x="11015825" y="1649827"/>
                <a:ext cx="122727" cy="108837"/>
              </a:xfrm>
              <a:custGeom>
                <a:rect b="b" l="l" r="r" t="t"/>
                <a:pathLst>
                  <a:path extrusionOk="0" h="1951" w="2200">
                    <a:moveTo>
                      <a:pt x="2043" y="0"/>
                    </a:moveTo>
                    <a:cubicBezTo>
                      <a:pt x="1992" y="0"/>
                      <a:pt x="1939" y="42"/>
                      <a:pt x="1939" y="104"/>
                    </a:cubicBezTo>
                    <a:lnTo>
                      <a:pt x="1939" y="145"/>
                    </a:lnTo>
                    <a:lnTo>
                      <a:pt x="1939" y="177"/>
                    </a:lnTo>
                    <a:cubicBezTo>
                      <a:pt x="1888" y="115"/>
                      <a:pt x="1815" y="73"/>
                      <a:pt x="1722" y="42"/>
                    </a:cubicBezTo>
                    <a:cubicBezTo>
                      <a:pt x="1670" y="21"/>
                      <a:pt x="1607" y="11"/>
                      <a:pt x="1535" y="11"/>
                    </a:cubicBezTo>
                    <a:cubicBezTo>
                      <a:pt x="1504" y="11"/>
                      <a:pt x="1462" y="11"/>
                      <a:pt x="1421" y="21"/>
                    </a:cubicBezTo>
                    <a:cubicBezTo>
                      <a:pt x="1328" y="32"/>
                      <a:pt x="1234" y="62"/>
                      <a:pt x="1130" y="115"/>
                    </a:cubicBezTo>
                    <a:cubicBezTo>
                      <a:pt x="1037" y="156"/>
                      <a:pt x="944" y="218"/>
                      <a:pt x="840" y="291"/>
                    </a:cubicBezTo>
                    <a:cubicBezTo>
                      <a:pt x="747" y="364"/>
                      <a:pt x="653" y="447"/>
                      <a:pt x="570" y="540"/>
                    </a:cubicBezTo>
                    <a:cubicBezTo>
                      <a:pt x="487" y="623"/>
                      <a:pt x="404" y="716"/>
                      <a:pt x="332" y="820"/>
                    </a:cubicBezTo>
                    <a:cubicBezTo>
                      <a:pt x="259" y="913"/>
                      <a:pt x="208" y="1007"/>
                      <a:pt x="155" y="1111"/>
                    </a:cubicBezTo>
                    <a:lnTo>
                      <a:pt x="135" y="1152"/>
                    </a:lnTo>
                    <a:cubicBezTo>
                      <a:pt x="135" y="1141"/>
                      <a:pt x="125" y="1141"/>
                      <a:pt x="114" y="1141"/>
                    </a:cubicBezTo>
                    <a:lnTo>
                      <a:pt x="83" y="1141"/>
                    </a:lnTo>
                    <a:cubicBezTo>
                      <a:pt x="52" y="1152"/>
                      <a:pt x="31" y="1173"/>
                      <a:pt x="21" y="1194"/>
                    </a:cubicBezTo>
                    <a:cubicBezTo>
                      <a:pt x="0" y="1224"/>
                      <a:pt x="0" y="1245"/>
                      <a:pt x="10" y="1266"/>
                    </a:cubicBezTo>
                    <a:cubicBezTo>
                      <a:pt x="21" y="1318"/>
                      <a:pt x="42" y="1369"/>
                      <a:pt x="52" y="1411"/>
                    </a:cubicBezTo>
                    <a:cubicBezTo>
                      <a:pt x="42" y="1452"/>
                      <a:pt x="42" y="1473"/>
                      <a:pt x="52" y="1494"/>
                    </a:cubicBezTo>
                    <a:lnTo>
                      <a:pt x="62" y="1505"/>
                    </a:lnTo>
                    <a:lnTo>
                      <a:pt x="72" y="1535"/>
                    </a:lnTo>
                    <a:cubicBezTo>
                      <a:pt x="83" y="1650"/>
                      <a:pt x="83" y="1774"/>
                      <a:pt x="62" y="1878"/>
                    </a:cubicBezTo>
                    <a:cubicBezTo>
                      <a:pt x="62" y="1909"/>
                      <a:pt x="62" y="1930"/>
                      <a:pt x="52" y="1950"/>
                    </a:cubicBezTo>
                    <a:cubicBezTo>
                      <a:pt x="321" y="1930"/>
                      <a:pt x="581" y="1888"/>
                      <a:pt x="840" y="1805"/>
                    </a:cubicBezTo>
                    <a:lnTo>
                      <a:pt x="830" y="1805"/>
                    </a:lnTo>
                    <a:cubicBezTo>
                      <a:pt x="1089" y="1733"/>
                      <a:pt x="1328" y="1618"/>
                      <a:pt x="1556" y="1484"/>
                    </a:cubicBezTo>
                    <a:lnTo>
                      <a:pt x="1556" y="1473"/>
                    </a:lnTo>
                    <a:cubicBezTo>
                      <a:pt x="1639" y="1422"/>
                      <a:pt x="1722" y="1369"/>
                      <a:pt x="1794" y="1307"/>
                    </a:cubicBezTo>
                    <a:cubicBezTo>
                      <a:pt x="1867" y="1245"/>
                      <a:pt x="1939" y="1183"/>
                      <a:pt x="2002" y="1111"/>
                    </a:cubicBezTo>
                    <a:cubicBezTo>
                      <a:pt x="2054" y="1058"/>
                      <a:pt x="2105" y="996"/>
                      <a:pt x="2147" y="945"/>
                    </a:cubicBezTo>
                    <a:cubicBezTo>
                      <a:pt x="2158" y="913"/>
                      <a:pt x="2178" y="892"/>
                      <a:pt x="2199" y="872"/>
                    </a:cubicBezTo>
                    <a:cubicBezTo>
                      <a:pt x="2188" y="862"/>
                      <a:pt x="2188" y="851"/>
                      <a:pt x="2188" y="830"/>
                    </a:cubicBezTo>
                    <a:lnTo>
                      <a:pt x="2188" y="862"/>
                    </a:lnTo>
                    <a:cubicBezTo>
                      <a:pt x="2188" y="809"/>
                      <a:pt x="2178" y="758"/>
                      <a:pt x="2178" y="706"/>
                    </a:cubicBezTo>
                    <a:lnTo>
                      <a:pt x="2168" y="592"/>
                    </a:lnTo>
                    <a:lnTo>
                      <a:pt x="2168" y="540"/>
                    </a:lnTo>
                    <a:lnTo>
                      <a:pt x="2158" y="519"/>
                    </a:lnTo>
                    <a:cubicBezTo>
                      <a:pt x="2147" y="384"/>
                      <a:pt x="2147" y="239"/>
                      <a:pt x="2147" y="104"/>
                    </a:cubicBezTo>
                    <a:cubicBezTo>
                      <a:pt x="2147" y="73"/>
                      <a:pt x="2137" y="52"/>
                      <a:pt x="2116" y="32"/>
                    </a:cubicBezTo>
                    <a:cubicBezTo>
                      <a:pt x="2095" y="11"/>
                      <a:pt x="2075" y="0"/>
                      <a:pt x="2043" y="0"/>
                    </a:cubicBezTo>
                    <a:close/>
                  </a:path>
                </a:pathLst>
              </a:custGeom>
              <a:solidFill>
                <a:srgbClr val="E39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6"/>
              <p:cNvSpPr/>
              <p:nvPr/>
            </p:nvSpPr>
            <p:spPr>
              <a:xfrm>
                <a:off x="10692323" y="1551422"/>
                <a:ext cx="99018" cy="117539"/>
              </a:xfrm>
              <a:custGeom>
                <a:rect b="b" l="l" r="r" t="t"/>
                <a:pathLst>
                  <a:path extrusionOk="0" h="2107" w="1775">
                    <a:moveTo>
                      <a:pt x="581" y="1"/>
                    </a:moveTo>
                    <a:cubicBezTo>
                      <a:pt x="540" y="1"/>
                      <a:pt x="498" y="1"/>
                      <a:pt x="447" y="22"/>
                    </a:cubicBezTo>
                    <a:cubicBezTo>
                      <a:pt x="394" y="32"/>
                      <a:pt x="343" y="63"/>
                      <a:pt x="301" y="104"/>
                    </a:cubicBezTo>
                    <a:cubicBezTo>
                      <a:pt x="249" y="136"/>
                      <a:pt x="208" y="187"/>
                      <a:pt x="166" y="240"/>
                    </a:cubicBezTo>
                    <a:cubicBezTo>
                      <a:pt x="94" y="353"/>
                      <a:pt x="42" y="489"/>
                      <a:pt x="21" y="634"/>
                    </a:cubicBezTo>
                    <a:cubicBezTo>
                      <a:pt x="0" y="779"/>
                      <a:pt x="11" y="934"/>
                      <a:pt x="52" y="1100"/>
                    </a:cubicBezTo>
                    <a:cubicBezTo>
                      <a:pt x="73" y="1173"/>
                      <a:pt x="104" y="1256"/>
                      <a:pt x="145" y="1349"/>
                    </a:cubicBezTo>
                    <a:cubicBezTo>
                      <a:pt x="187" y="1432"/>
                      <a:pt x="239" y="1515"/>
                      <a:pt x="291" y="1588"/>
                    </a:cubicBezTo>
                    <a:cubicBezTo>
                      <a:pt x="332" y="1650"/>
                      <a:pt x="394" y="1713"/>
                      <a:pt x="457" y="1775"/>
                    </a:cubicBezTo>
                    <a:cubicBezTo>
                      <a:pt x="519" y="1826"/>
                      <a:pt x="581" y="1879"/>
                      <a:pt x="675" y="1941"/>
                    </a:cubicBezTo>
                    <a:cubicBezTo>
                      <a:pt x="809" y="2024"/>
                      <a:pt x="965" y="2075"/>
                      <a:pt x="1141" y="2096"/>
                    </a:cubicBezTo>
                    <a:cubicBezTo>
                      <a:pt x="1183" y="2107"/>
                      <a:pt x="1235" y="2107"/>
                      <a:pt x="1286" y="2107"/>
                    </a:cubicBezTo>
                    <a:cubicBezTo>
                      <a:pt x="1422" y="2107"/>
                      <a:pt x="1556" y="2086"/>
                      <a:pt x="1701" y="2045"/>
                    </a:cubicBezTo>
                    <a:cubicBezTo>
                      <a:pt x="1722" y="2034"/>
                      <a:pt x="1743" y="2013"/>
                      <a:pt x="1754" y="1992"/>
                    </a:cubicBezTo>
                    <a:cubicBezTo>
                      <a:pt x="1774" y="1972"/>
                      <a:pt x="1774" y="1941"/>
                      <a:pt x="1764" y="1909"/>
                    </a:cubicBezTo>
                    <a:cubicBezTo>
                      <a:pt x="1754" y="1879"/>
                      <a:pt x="1712" y="1847"/>
                      <a:pt x="1671" y="1847"/>
                    </a:cubicBezTo>
                    <a:cubicBezTo>
                      <a:pt x="1660" y="1847"/>
                      <a:pt x="1639" y="1847"/>
                      <a:pt x="1629" y="1858"/>
                    </a:cubicBezTo>
                    <a:cubicBezTo>
                      <a:pt x="1588" y="1474"/>
                      <a:pt x="1525" y="1153"/>
                      <a:pt x="1422" y="872"/>
                    </a:cubicBezTo>
                    <a:cubicBezTo>
                      <a:pt x="1359" y="706"/>
                      <a:pt x="1276" y="551"/>
                      <a:pt x="1183" y="416"/>
                    </a:cubicBezTo>
                    <a:cubicBezTo>
                      <a:pt x="1079" y="250"/>
                      <a:pt x="954" y="136"/>
                      <a:pt x="820" y="63"/>
                    </a:cubicBezTo>
                    <a:cubicBezTo>
                      <a:pt x="768" y="32"/>
                      <a:pt x="705" y="12"/>
                      <a:pt x="643"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6"/>
              <p:cNvSpPr/>
              <p:nvPr/>
            </p:nvSpPr>
            <p:spPr>
              <a:xfrm>
                <a:off x="10707330" y="1582104"/>
                <a:ext cx="42899" cy="20919"/>
              </a:xfrm>
              <a:custGeom>
                <a:rect b="b" l="l" r="r" t="t"/>
                <a:pathLst>
                  <a:path extrusionOk="0" h="375" w="769">
                    <a:moveTo>
                      <a:pt x="157" y="1"/>
                    </a:moveTo>
                    <a:cubicBezTo>
                      <a:pt x="115" y="1"/>
                      <a:pt x="74" y="11"/>
                      <a:pt x="42" y="22"/>
                    </a:cubicBezTo>
                    <a:cubicBezTo>
                      <a:pt x="12" y="32"/>
                      <a:pt x="1" y="63"/>
                      <a:pt x="12" y="84"/>
                    </a:cubicBezTo>
                    <a:cubicBezTo>
                      <a:pt x="12" y="94"/>
                      <a:pt x="22" y="105"/>
                      <a:pt x="32" y="115"/>
                    </a:cubicBezTo>
                    <a:lnTo>
                      <a:pt x="74" y="115"/>
                    </a:lnTo>
                    <a:lnTo>
                      <a:pt x="84" y="105"/>
                    </a:lnTo>
                    <a:cubicBezTo>
                      <a:pt x="115" y="105"/>
                      <a:pt x="136" y="105"/>
                      <a:pt x="157" y="94"/>
                    </a:cubicBezTo>
                    <a:lnTo>
                      <a:pt x="229" y="94"/>
                    </a:lnTo>
                    <a:cubicBezTo>
                      <a:pt x="271" y="105"/>
                      <a:pt x="312" y="105"/>
                      <a:pt x="353" y="125"/>
                    </a:cubicBezTo>
                    <a:cubicBezTo>
                      <a:pt x="406" y="135"/>
                      <a:pt x="447" y="156"/>
                      <a:pt x="489" y="188"/>
                    </a:cubicBezTo>
                    <a:cubicBezTo>
                      <a:pt x="539" y="228"/>
                      <a:pt x="590" y="268"/>
                      <a:pt x="631" y="309"/>
                    </a:cubicBezTo>
                    <a:lnTo>
                      <a:pt x="631" y="309"/>
                    </a:lnTo>
                    <a:cubicBezTo>
                      <a:pt x="647" y="325"/>
                      <a:pt x="656" y="336"/>
                      <a:pt x="665" y="354"/>
                    </a:cubicBezTo>
                    <a:cubicBezTo>
                      <a:pt x="675" y="364"/>
                      <a:pt x="685" y="374"/>
                      <a:pt x="706" y="374"/>
                    </a:cubicBezTo>
                    <a:cubicBezTo>
                      <a:pt x="717" y="374"/>
                      <a:pt x="727" y="374"/>
                      <a:pt x="738" y="364"/>
                    </a:cubicBezTo>
                    <a:cubicBezTo>
                      <a:pt x="768" y="354"/>
                      <a:pt x="768" y="312"/>
                      <a:pt x="758" y="291"/>
                    </a:cubicBezTo>
                    <a:cubicBezTo>
                      <a:pt x="717" y="239"/>
                      <a:pt x="675" y="188"/>
                      <a:pt x="623" y="146"/>
                    </a:cubicBezTo>
                    <a:cubicBezTo>
                      <a:pt x="572" y="105"/>
                      <a:pt x="510" y="63"/>
                      <a:pt x="447" y="42"/>
                    </a:cubicBezTo>
                    <a:cubicBezTo>
                      <a:pt x="385" y="11"/>
                      <a:pt x="312" y="1"/>
                      <a:pt x="250" y="1"/>
                    </a:cubicBezTo>
                    <a:close/>
                  </a:path>
                </a:pathLst>
              </a:custGeom>
              <a:solidFill>
                <a:srgbClr val="CA87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6"/>
              <p:cNvSpPr/>
              <p:nvPr/>
            </p:nvSpPr>
            <p:spPr>
              <a:xfrm>
                <a:off x="10705043" y="1255758"/>
                <a:ext cx="553220" cy="497714"/>
              </a:xfrm>
              <a:custGeom>
                <a:rect b="b" l="l" r="r" t="t"/>
                <a:pathLst>
                  <a:path extrusionOk="0" h="8922" w="9917">
                    <a:moveTo>
                      <a:pt x="4917" y="1"/>
                    </a:moveTo>
                    <a:cubicBezTo>
                      <a:pt x="4647" y="1"/>
                      <a:pt x="4378" y="31"/>
                      <a:pt x="4067" y="93"/>
                    </a:cubicBezTo>
                    <a:cubicBezTo>
                      <a:pt x="3745" y="167"/>
                      <a:pt x="3423" y="270"/>
                      <a:pt x="3071" y="425"/>
                    </a:cubicBezTo>
                    <a:cubicBezTo>
                      <a:pt x="2760" y="561"/>
                      <a:pt x="2438" y="727"/>
                      <a:pt x="2106" y="923"/>
                    </a:cubicBezTo>
                    <a:cubicBezTo>
                      <a:pt x="1370" y="1380"/>
                      <a:pt x="706" y="1919"/>
                      <a:pt x="156" y="2386"/>
                    </a:cubicBezTo>
                    <a:cubicBezTo>
                      <a:pt x="136" y="2407"/>
                      <a:pt x="125" y="2417"/>
                      <a:pt x="115" y="2449"/>
                    </a:cubicBezTo>
                    <a:lnTo>
                      <a:pt x="115" y="2469"/>
                    </a:lnTo>
                    <a:cubicBezTo>
                      <a:pt x="104" y="2479"/>
                      <a:pt x="94" y="2490"/>
                      <a:pt x="94" y="2511"/>
                    </a:cubicBezTo>
                    <a:cubicBezTo>
                      <a:pt x="21" y="3019"/>
                      <a:pt x="0" y="3548"/>
                      <a:pt x="42" y="4088"/>
                    </a:cubicBezTo>
                    <a:cubicBezTo>
                      <a:pt x="83" y="4637"/>
                      <a:pt x="187" y="5176"/>
                      <a:pt x="343" y="5695"/>
                    </a:cubicBezTo>
                    <a:cubicBezTo>
                      <a:pt x="592" y="6494"/>
                      <a:pt x="1090" y="7583"/>
                      <a:pt x="2096" y="8278"/>
                    </a:cubicBezTo>
                    <a:cubicBezTo>
                      <a:pt x="2314" y="8423"/>
                      <a:pt x="2552" y="8558"/>
                      <a:pt x="2801" y="8652"/>
                    </a:cubicBezTo>
                    <a:cubicBezTo>
                      <a:pt x="3050" y="8755"/>
                      <a:pt x="3320" y="8828"/>
                      <a:pt x="3600" y="8869"/>
                    </a:cubicBezTo>
                    <a:cubicBezTo>
                      <a:pt x="3828" y="8911"/>
                      <a:pt x="4067" y="8921"/>
                      <a:pt x="4295" y="8921"/>
                    </a:cubicBezTo>
                    <a:cubicBezTo>
                      <a:pt x="4617" y="8921"/>
                      <a:pt x="4949" y="8890"/>
                      <a:pt x="5281" y="8828"/>
                    </a:cubicBezTo>
                    <a:cubicBezTo>
                      <a:pt x="5851" y="8714"/>
                      <a:pt x="6401" y="8506"/>
                      <a:pt x="6888" y="8205"/>
                    </a:cubicBezTo>
                    <a:cubicBezTo>
                      <a:pt x="7386" y="7915"/>
                      <a:pt x="7822" y="7521"/>
                      <a:pt x="8133" y="7085"/>
                    </a:cubicBezTo>
                    <a:cubicBezTo>
                      <a:pt x="8330" y="6815"/>
                      <a:pt x="8476" y="6515"/>
                      <a:pt x="8579" y="6204"/>
                    </a:cubicBezTo>
                    <a:cubicBezTo>
                      <a:pt x="8641" y="6038"/>
                      <a:pt x="8683" y="5861"/>
                      <a:pt x="8714" y="5685"/>
                    </a:cubicBezTo>
                    <a:cubicBezTo>
                      <a:pt x="8755" y="5457"/>
                      <a:pt x="8766" y="5218"/>
                      <a:pt x="8766" y="5063"/>
                    </a:cubicBezTo>
                    <a:cubicBezTo>
                      <a:pt x="8983" y="5052"/>
                      <a:pt x="9170" y="5000"/>
                      <a:pt x="9336" y="4917"/>
                    </a:cubicBezTo>
                    <a:cubicBezTo>
                      <a:pt x="9502" y="4844"/>
                      <a:pt x="9637" y="4731"/>
                      <a:pt x="9730" y="4585"/>
                    </a:cubicBezTo>
                    <a:cubicBezTo>
                      <a:pt x="9824" y="4461"/>
                      <a:pt x="9875" y="4305"/>
                      <a:pt x="9896" y="4139"/>
                    </a:cubicBezTo>
                    <a:cubicBezTo>
                      <a:pt x="9917" y="3984"/>
                      <a:pt x="9907" y="3818"/>
                      <a:pt x="9855" y="3652"/>
                    </a:cubicBezTo>
                    <a:cubicBezTo>
                      <a:pt x="9813" y="3496"/>
                      <a:pt x="9751" y="3351"/>
                      <a:pt x="9658" y="3205"/>
                    </a:cubicBezTo>
                    <a:cubicBezTo>
                      <a:pt x="9575" y="3081"/>
                      <a:pt x="9461" y="2967"/>
                      <a:pt x="9336" y="2873"/>
                    </a:cubicBezTo>
                    <a:cubicBezTo>
                      <a:pt x="9202" y="2790"/>
                      <a:pt x="9046" y="2728"/>
                      <a:pt x="8900" y="2718"/>
                    </a:cubicBezTo>
                    <a:cubicBezTo>
                      <a:pt x="8870" y="2707"/>
                      <a:pt x="8849" y="2707"/>
                      <a:pt x="8817" y="2707"/>
                    </a:cubicBezTo>
                    <a:cubicBezTo>
                      <a:pt x="8683" y="2707"/>
                      <a:pt x="8538" y="2749"/>
                      <a:pt x="8413" y="2811"/>
                    </a:cubicBezTo>
                    <a:cubicBezTo>
                      <a:pt x="8320" y="2853"/>
                      <a:pt x="8227" y="2915"/>
                      <a:pt x="8133" y="2998"/>
                    </a:cubicBezTo>
                    <a:cubicBezTo>
                      <a:pt x="8123" y="2884"/>
                      <a:pt x="8091" y="2770"/>
                      <a:pt x="8040" y="2583"/>
                    </a:cubicBezTo>
                    <a:cubicBezTo>
                      <a:pt x="7998" y="2438"/>
                      <a:pt x="7957" y="2293"/>
                      <a:pt x="7905" y="2147"/>
                    </a:cubicBezTo>
                    <a:cubicBezTo>
                      <a:pt x="7801" y="1857"/>
                      <a:pt x="7666" y="1587"/>
                      <a:pt x="7510" y="1349"/>
                    </a:cubicBezTo>
                    <a:cubicBezTo>
                      <a:pt x="7355" y="1100"/>
                      <a:pt x="7158" y="882"/>
                      <a:pt x="6940" y="695"/>
                    </a:cubicBezTo>
                    <a:cubicBezTo>
                      <a:pt x="6712" y="498"/>
                      <a:pt x="6442" y="342"/>
                      <a:pt x="6141" y="229"/>
                    </a:cubicBezTo>
                    <a:cubicBezTo>
                      <a:pt x="5975" y="167"/>
                      <a:pt x="5799" y="114"/>
                      <a:pt x="5623" y="73"/>
                    </a:cubicBezTo>
                    <a:cubicBezTo>
                      <a:pt x="5467" y="42"/>
                      <a:pt x="5301" y="21"/>
                      <a:pt x="5104" y="11"/>
                    </a:cubicBezTo>
                    <a:cubicBezTo>
                      <a:pt x="5042" y="1"/>
                      <a:pt x="4979" y="1"/>
                      <a:pt x="4917" y="1"/>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6"/>
              <p:cNvSpPr/>
              <p:nvPr/>
            </p:nvSpPr>
            <p:spPr>
              <a:xfrm>
                <a:off x="10705043" y="1255758"/>
                <a:ext cx="452026" cy="230894"/>
              </a:xfrm>
              <a:custGeom>
                <a:rect b="b" l="l" r="r" t="t"/>
                <a:pathLst>
                  <a:path extrusionOk="0" h="4139" w="8103">
                    <a:moveTo>
                      <a:pt x="4917" y="1"/>
                    </a:moveTo>
                    <a:cubicBezTo>
                      <a:pt x="4647" y="1"/>
                      <a:pt x="4378" y="31"/>
                      <a:pt x="4067" y="93"/>
                    </a:cubicBezTo>
                    <a:cubicBezTo>
                      <a:pt x="3745" y="156"/>
                      <a:pt x="3423" y="270"/>
                      <a:pt x="3071" y="425"/>
                    </a:cubicBezTo>
                    <a:cubicBezTo>
                      <a:pt x="2760" y="561"/>
                      <a:pt x="2438" y="716"/>
                      <a:pt x="2106" y="923"/>
                    </a:cubicBezTo>
                    <a:cubicBezTo>
                      <a:pt x="1370" y="1370"/>
                      <a:pt x="706" y="1909"/>
                      <a:pt x="156" y="2386"/>
                    </a:cubicBezTo>
                    <a:cubicBezTo>
                      <a:pt x="136" y="2396"/>
                      <a:pt x="115" y="2417"/>
                      <a:pt x="115" y="2449"/>
                    </a:cubicBezTo>
                    <a:lnTo>
                      <a:pt x="115" y="2469"/>
                    </a:lnTo>
                    <a:cubicBezTo>
                      <a:pt x="104" y="2469"/>
                      <a:pt x="94" y="2490"/>
                      <a:pt x="94" y="2511"/>
                    </a:cubicBezTo>
                    <a:cubicBezTo>
                      <a:pt x="21" y="3009"/>
                      <a:pt x="0" y="3537"/>
                      <a:pt x="32" y="4067"/>
                    </a:cubicBezTo>
                    <a:cubicBezTo>
                      <a:pt x="385" y="4118"/>
                      <a:pt x="737" y="4139"/>
                      <a:pt x="1100" y="4139"/>
                    </a:cubicBezTo>
                    <a:cubicBezTo>
                      <a:pt x="1795" y="4139"/>
                      <a:pt x="2490" y="4046"/>
                      <a:pt x="3165" y="3859"/>
                    </a:cubicBezTo>
                    <a:cubicBezTo>
                      <a:pt x="3476" y="3776"/>
                      <a:pt x="3776" y="3673"/>
                      <a:pt x="4077" y="3548"/>
                    </a:cubicBezTo>
                    <a:cubicBezTo>
                      <a:pt x="4378" y="3434"/>
                      <a:pt x="4658" y="3288"/>
                      <a:pt x="4938" y="3133"/>
                    </a:cubicBezTo>
                    <a:lnTo>
                      <a:pt x="4949" y="3133"/>
                    </a:lnTo>
                    <a:cubicBezTo>
                      <a:pt x="5177" y="2998"/>
                      <a:pt x="5405" y="2843"/>
                      <a:pt x="5623" y="2687"/>
                    </a:cubicBezTo>
                    <a:cubicBezTo>
                      <a:pt x="5841" y="2521"/>
                      <a:pt x="6048" y="2345"/>
                      <a:pt x="6235" y="2147"/>
                    </a:cubicBezTo>
                    <a:cubicBezTo>
                      <a:pt x="6318" y="2064"/>
                      <a:pt x="6401" y="1981"/>
                      <a:pt x="6484" y="1888"/>
                    </a:cubicBezTo>
                    <a:cubicBezTo>
                      <a:pt x="6494" y="1878"/>
                      <a:pt x="6505" y="1878"/>
                      <a:pt x="6505" y="1878"/>
                    </a:cubicBezTo>
                    <a:cubicBezTo>
                      <a:pt x="6515" y="1878"/>
                      <a:pt x="6525" y="1878"/>
                      <a:pt x="6525" y="1888"/>
                    </a:cubicBezTo>
                    <a:cubicBezTo>
                      <a:pt x="6535" y="1888"/>
                      <a:pt x="6546" y="1909"/>
                      <a:pt x="6546" y="1919"/>
                    </a:cubicBezTo>
                    <a:cubicBezTo>
                      <a:pt x="6556" y="1981"/>
                      <a:pt x="6577" y="2044"/>
                      <a:pt x="6598" y="2096"/>
                    </a:cubicBezTo>
                    <a:lnTo>
                      <a:pt x="6588" y="2085"/>
                    </a:lnTo>
                    <a:lnTo>
                      <a:pt x="6588" y="2085"/>
                    </a:lnTo>
                    <a:cubicBezTo>
                      <a:pt x="6639" y="2220"/>
                      <a:pt x="6691" y="2345"/>
                      <a:pt x="6754" y="2469"/>
                    </a:cubicBezTo>
                    <a:cubicBezTo>
                      <a:pt x="6816" y="2604"/>
                      <a:pt x="6888" y="2728"/>
                      <a:pt x="6971" y="2843"/>
                    </a:cubicBezTo>
                    <a:cubicBezTo>
                      <a:pt x="7065" y="2977"/>
                      <a:pt x="7169" y="3112"/>
                      <a:pt x="7293" y="3216"/>
                    </a:cubicBezTo>
                    <a:cubicBezTo>
                      <a:pt x="7344" y="3268"/>
                      <a:pt x="7417" y="3309"/>
                      <a:pt x="7480" y="3351"/>
                    </a:cubicBezTo>
                    <a:lnTo>
                      <a:pt x="7490" y="3351"/>
                    </a:lnTo>
                    <a:cubicBezTo>
                      <a:pt x="7542" y="3371"/>
                      <a:pt x="7593" y="3392"/>
                      <a:pt x="7646" y="3403"/>
                    </a:cubicBezTo>
                    <a:lnTo>
                      <a:pt x="7635" y="3403"/>
                    </a:lnTo>
                    <a:cubicBezTo>
                      <a:pt x="7676" y="3413"/>
                      <a:pt x="7718" y="3413"/>
                      <a:pt x="7749" y="3413"/>
                    </a:cubicBezTo>
                    <a:lnTo>
                      <a:pt x="7759" y="3413"/>
                    </a:lnTo>
                    <a:cubicBezTo>
                      <a:pt x="7780" y="3413"/>
                      <a:pt x="7801" y="3403"/>
                      <a:pt x="7832" y="3392"/>
                    </a:cubicBezTo>
                    <a:cubicBezTo>
                      <a:pt x="7853" y="3392"/>
                      <a:pt x="7874" y="3371"/>
                      <a:pt x="7895" y="3361"/>
                    </a:cubicBezTo>
                    <a:cubicBezTo>
                      <a:pt x="7912" y="3352"/>
                      <a:pt x="7929" y="3337"/>
                      <a:pt x="7946" y="3320"/>
                    </a:cubicBezTo>
                    <a:lnTo>
                      <a:pt x="7946" y="3320"/>
                    </a:lnTo>
                    <a:cubicBezTo>
                      <a:pt x="7946" y="3320"/>
                      <a:pt x="7946" y="3320"/>
                      <a:pt x="7946" y="3320"/>
                    </a:cubicBezTo>
                    <a:cubicBezTo>
                      <a:pt x="7947" y="3319"/>
                      <a:pt x="7948" y="3318"/>
                      <a:pt x="7949" y="3317"/>
                    </a:cubicBezTo>
                    <a:lnTo>
                      <a:pt x="7949" y="3317"/>
                    </a:lnTo>
                    <a:cubicBezTo>
                      <a:pt x="7951" y="3315"/>
                      <a:pt x="7954" y="3312"/>
                      <a:pt x="7957" y="3309"/>
                    </a:cubicBezTo>
                    <a:lnTo>
                      <a:pt x="7957" y="3309"/>
                    </a:lnTo>
                    <a:cubicBezTo>
                      <a:pt x="7957" y="3309"/>
                      <a:pt x="7957" y="3309"/>
                      <a:pt x="7956" y="3309"/>
                    </a:cubicBezTo>
                    <a:lnTo>
                      <a:pt x="7956" y="3309"/>
                    </a:lnTo>
                    <a:cubicBezTo>
                      <a:pt x="7982" y="3281"/>
                      <a:pt x="7999" y="3254"/>
                      <a:pt x="8008" y="3226"/>
                    </a:cubicBezTo>
                    <a:cubicBezTo>
                      <a:pt x="8040" y="3164"/>
                      <a:pt x="8061" y="3102"/>
                      <a:pt x="8071" y="3029"/>
                    </a:cubicBezTo>
                    <a:cubicBezTo>
                      <a:pt x="8091" y="2956"/>
                      <a:pt x="8102" y="2894"/>
                      <a:pt x="8102" y="2822"/>
                    </a:cubicBezTo>
                    <a:cubicBezTo>
                      <a:pt x="8091" y="2760"/>
                      <a:pt x="8071" y="2677"/>
                      <a:pt x="8040" y="2583"/>
                    </a:cubicBezTo>
                    <a:cubicBezTo>
                      <a:pt x="8008" y="2438"/>
                      <a:pt x="7957" y="2293"/>
                      <a:pt x="7905" y="2147"/>
                    </a:cubicBezTo>
                    <a:cubicBezTo>
                      <a:pt x="7801" y="1857"/>
                      <a:pt x="7666" y="1587"/>
                      <a:pt x="7521" y="1349"/>
                    </a:cubicBezTo>
                    <a:cubicBezTo>
                      <a:pt x="7355" y="1100"/>
                      <a:pt x="7169" y="872"/>
                      <a:pt x="6940" y="685"/>
                    </a:cubicBezTo>
                    <a:cubicBezTo>
                      <a:pt x="6712" y="488"/>
                      <a:pt x="6442" y="332"/>
                      <a:pt x="6141" y="218"/>
                    </a:cubicBezTo>
                    <a:cubicBezTo>
                      <a:pt x="5986" y="156"/>
                      <a:pt x="5809" y="114"/>
                      <a:pt x="5633" y="73"/>
                    </a:cubicBezTo>
                    <a:cubicBezTo>
                      <a:pt x="5467" y="31"/>
                      <a:pt x="5291" y="11"/>
                      <a:pt x="5104"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6"/>
              <p:cNvSpPr/>
              <p:nvPr/>
            </p:nvSpPr>
            <p:spPr>
              <a:xfrm>
                <a:off x="10993789" y="1465791"/>
                <a:ext cx="264477" cy="283611"/>
              </a:xfrm>
              <a:custGeom>
                <a:rect b="b" l="l" r="r" t="t"/>
                <a:pathLst>
                  <a:path extrusionOk="0" h="5084" w="4741">
                    <a:moveTo>
                      <a:pt x="4710" y="1"/>
                    </a:moveTo>
                    <a:cubicBezTo>
                      <a:pt x="4710" y="21"/>
                      <a:pt x="4699" y="53"/>
                      <a:pt x="4699" y="84"/>
                    </a:cubicBezTo>
                    <a:cubicBezTo>
                      <a:pt x="4690" y="136"/>
                      <a:pt x="4679" y="187"/>
                      <a:pt x="4658" y="240"/>
                    </a:cubicBezTo>
                    <a:cubicBezTo>
                      <a:pt x="4637" y="291"/>
                      <a:pt x="4616" y="343"/>
                      <a:pt x="4596" y="385"/>
                    </a:cubicBezTo>
                    <a:cubicBezTo>
                      <a:pt x="4544" y="489"/>
                      <a:pt x="4471" y="581"/>
                      <a:pt x="4388" y="664"/>
                    </a:cubicBezTo>
                    <a:cubicBezTo>
                      <a:pt x="4316" y="747"/>
                      <a:pt x="4222" y="820"/>
                      <a:pt x="4119" y="883"/>
                    </a:cubicBezTo>
                    <a:cubicBezTo>
                      <a:pt x="4015" y="945"/>
                      <a:pt x="3890" y="996"/>
                      <a:pt x="3777" y="1038"/>
                    </a:cubicBezTo>
                    <a:cubicBezTo>
                      <a:pt x="3714" y="1059"/>
                      <a:pt x="3641" y="1069"/>
                      <a:pt x="3579" y="1079"/>
                    </a:cubicBezTo>
                    <a:cubicBezTo>
                      <a:pt x="3507" y="1100"/>
                      <a:pt x="3445" y="1111"/>
                      <a:pt x="3372" y="1111"/>
                    </a:cubicBezTo>
                    <a:cubicBezTo>
                      <a:pt x="3392" y="1225"/>
                      <a:pt x="3392" y="1339"/>
                      <a:pt x="3392" y="1453"/>
                    </a:cubicBezTo>
                    <a:cubicBezTo>
                      <a:pt x="3383" y="1588"/>
                      <a:pt x="3372" y="1722"/>
                      <a:pt x="3351" y="1847"/>
                    </a:cubicBezTo>
                    <a:cubicBezTo>
                      <a:pt x="3330" y="1961"/>
                      <a:pt x="3300" y="2075"/>
                      <a:pt x="3268" y="2190"/>
                    </a:cubicBezTo>
                    <a:cubicBezTo>
                      <a:pt x="3237" y="2293"/>
                      <a:pt x="3196" y="2397"/>
                      <a:pt x="3154" y="2501"/>
                    </a:cubicBezTo>
                    <a:cubicBezTo>
                      <a:pt x="2978" y="2926"/>
                      <a:pt x="2719" y="3320"/>
                      <a:pt x="2417" y="3663"/>
                    </a:cubicBezTo>
                    <a:cubicBezTo>
                      <a:pt x="2179" y="3932"/>
                      <a:pt x="1919" y="4171"/>
                      <a:pt x="1640" y="4368"/>
                    </a:cubicBezTo>
                    <a:cubicBezTo>
                      <a:pt x="1495" y="4482"/>
                      <a:pt x="1329" y="4575"/>
                      <a:pt x="1173" y="4668"/>
                    </a:cubicBezTo>
                    <a:cubicBezTo>
                      <a:pt x="1007" y="4751"/>
                      <a:pt x="841" y="4824"/>
                      <a:pt x="665" y="4887"/>
                    </a:cubicBezTo>
                    <a:cubicBezTo>
                      <a:pt x="499" y="4949"/>
                      <a:pt x="333" y="5000"/>
                      <a:pt x="156" y="5042"/>
                    </a:cubicBezTo>
                    <a:cubicBezTo>
                      <a:pt x="115" y="5058"/>
                      <a:pt x="74" y="5068"/>
                      <a:pt x="33" y="5077"/>
                    </a:cubicBezTo>
                    <a:lnTo>
                      <a:pt x="33" y="5077"/>
                    </a:lnTo>
                    <a:cubicBezTo>
                      <a:pt x="60" y="5073"/>
                      <a:pt x="82" y="5070"/>
                      <a:pt x="105" y="5063"/>
                    </a:cubicBezTo>
                    <a:cubicBezTo>
                      <a:pt x="686" y="4949"/>
                      <a:pt x="1225" y="4741"/>
                      <a:pt x="1712" y="4440"/>
                    </a:cubicBezTo>
                    <a:cubicBezTo>
                      <a:pt x="2221" y="4150"/>
                      <a:pt x="2646" y="3756"/>
                      <a:pt x="2957" y="3320"/>
                    </a:cubicBezTo>
                    <a:cubicBezTo>
                      <a:pt x="3154" y="3050"/>
                      <a:pt x="3309" y="2750"/>
                      <a:pt x="3413" y="2439"/>
                    </a:cubicBezTo>
                    <a:cubicBezTo>
                      <a:pt x="3465" y="2273"/>
                      <a:pt x="3507" y="2096"/>
                      <a:pt x="3538" y="1920"/>
                    </a:cubicBezTo>
                    <a:cubicBezTo>
                      <a:pt x="3579" y="1692"/>
                      <a:pt x="3590" y="1453"/>
                      <a:pt x="3600" y="1298"/>
                    </a:cubicBezTo>
                    <a:cubicBezTo>
                      <a:pt x="3807" y="1287"/>
                      <a:pt x="3994" y="1245"/>
                      <a:pt x="4171" y="1162"/>
                    </a:cubicBezTo>
                    <a:cubicBezTo>
                      <a:pt x="4326" y="1079"/>
                      <a:pt x="4471" y="966"/>
                      <a:pt x="4565" y="820"/>
                    </a:cubicBezTo>
                    <a:cubicBezTo>
                      <a:pt x="4648" y="696"/>
                      <a:pt x="4699" y="540"/>
                      <a:pt x="4720" y="374"/>
                    </a:cubicBezTo>
                    <a:cubicBezTo>
                      <a:pt x="4741" y="250"/>
                      <a:pt x="4731" y="125"/>
                      <a:pt x="4710" y="1"/>
                    </a:cubicBezTo>
                    <a:close/>
                    <a:moveTo>
                      <a:pt x="33" y="5077"/>
                    </a:moveTo>
                    <a:cubicBezTo>
                      <a:pt x="23" y="5079"/>
                      <a:pt x="12" y="5081"/>
                      <a:pt x="1" y="5083"/>
                    </a:cubicBezTo>
                    <a:cubicBezTo>
                      <a:pt x="12" y="5081"/>
                      <a:pt x="23" y="5079"/>
                      <a:pt x="33" y="5077"/>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6"/>
              <p:cNvSpPr/>
              <p:nvPr/>
            </p:nvSpPr>
            <p:spPr>
              <a:xfrm>
                <a:off x="10981070" y="1430534"/>
                <a:ext cx="56" cy="56"/>
              </a:xfrm>
              <a:custGeom>
                <a:rect b="b" l="l" r="r" t="t"/>
                <a:pathLst>
                  <a:path extrusionOk="0" h="1" w="1">
                    <a:moveTo>
                      <a:pt x="1" y="0"/>
                    </a:moveTo>
                    <a:lnTo>
                      <a:pt x="1" y="0"/>
                    </a:ln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6"/>
              <p:cNvSpPr/>
              <p:nvPr/>
            </p:nvSpPr>
            <p:spPr>
              <a:xfrm>
                <a:off x="10981070" y="1430534"/>
                <a:ext cx="56" cy="56"/>
              </a:xfrm>
              <a:custGeom>
                <a:rect b="b" l="l" r="r" t="t"/>
                <a:pathLst>
                  <a:path extrusionOk="0" h="1" w="1">
                    <a:moveTo>
                      <a:pt x="1" y="0"/>
                    </a:move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6"/>
              <p:cNvSpPr/>
              <p:nvPr/>
            </p:nvSpPr>
            <p:spPr>
              <a:xfrm>
                <a:off x="10980457" y="1430534"/>
                <a:ext cx="56" cy="56"/>
              </a:xfrm>
              <a:custGeom>
                <a:rect b="b" l="l" r="r" t="t"/>
                <a:pathLst>
                  <a:path extrusionOk="0" h="1" w="1">
                    <a:moveTo>
                      <a:pt x="1" y="0"/>
                    </a:move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6"/>
              <p:cNvSpPr/>
              <p:nvPr/>
            </p:nvSpPr>
            <p:spPr>
              <a:xfrm>
                <a:off x="10881549" y="1471035"/>
                <a:ext cx="56" cy="56"/>
              </a:xfrm>
              <a:custGeom>
                <a:rect b="b" l="l" r="r" t="t"/>
                <a:pathLst>
                  <a:path extrusionOk="0" h="1" w="1">
                    <a:moveTo>
                      <a:pt x="1" y="0"/>
                    </a:move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6"/>
              <p:cNvSpPr/>
              <p:nvPr/>
            </p:nvSpPr>
            <p:spPr>
              <a:xfrm>
                <a:off x="11183014" y="1439181"/>
                <a:ext cx="28450" cy="72632"/>
              </a:xfrm>
              <a:custGeom>
                <a:rect b="b" l="l" r="r" t="t"/>
                <a:pathLst>
                  <a:path extrusionOk="0" h="1302" w="510">
                    <a:moveTo>
                      <a:pt x="42" y="0"/>
                    </a:moveTo>
                    <a:cubicBezTo>
                      <a:pt x="32" y="0"/>
                      <a:pt x="21" y="11"/>
                      <a:pt x="11" y="32"/>
                    </a:cubicBezTo>
                    <a:cubicBezTo>
                      <a:pt x="0" y="53"/>
                      <a:pt x="11" y="94"/>
                      <a:pt x="42" y="104"/>
                    </a:cubicBezTo>
                    <a:cubicBezTo>
                      <a:pt x="73" y="115"/>
                      <a:pt x="94" y="125"/>
                      <a:pt x="125" y="146"/>
                    </a:cubicBezTo>
                    <a:cubicBezTo>
                      <a:pt x="153" y="164"/>
                      <a:pt x="180" y="182"/>
                      <a:pt x="200" y="208"/>
                    </a:cubicBezTo>
                    <a:lnTo>
                      <a:pt x="200" y="208"/>
                    </a:lnTo>
                    <a:cubicBezTo>
                      <a:pt x="199" y="208"/>
                      <a:pt x="198" y="208"/>
                      <a:pt x="198" y="208"/>
                    </a:cubicBezTo>
                    <a:lnTo>
                      <a:pt x="198" y="208"/>
                    </a:lnTo>
                    <a:cubicBezTo>
                      <a:pt x="201" y="211"/>
                      <a:pt x="204" y="214"/>
                      <a:pt x="207" y="218"/>
                    </a:cubicBezTo>
                    <a:lnTo>
                      <a:pt x="207" y="218"/>
                    </a:lnTo>
                    <a:cubicBezTo>
                      <a:pt x="208" y="218"/>
                      <a:pt x="208" y="218"/>
                      <a:pt x="208" y="219"/>
                    </a:cubicBezTo>
                    <a:cubicBezTo>
                      <a:pt x="208" y="219"/>
                      <a:pt x="208" y="218"/>
                      <a:pt x="208" y="218"/>
                    </a:cubicBezTo>
                    <a:lnTo>
                      <a:pt x="208" y="218"/>
                    </a:lnTo>
                    <a:cubicBezTo>
                      <a:pt x="235" y="248"/>
                      <a:pt x="262" y="285"/>
                      <a:pt x="281" y="322"/>
                    </a:cubicBezTo>
                    <a:cubicBezTo>
                      <a:pt x="312" y="385"/>
                      <a:pt x="343" y="457"/>
                      <a:pt x="353" y="530"/>
                    </a:cubicBezTo>
                    <a:cubicBezTo>
                      <a:pt x="374" y="634"/>
                      <a:pt x="385" y="747"/>
                      <a:pt x="374" y="862"/>
                    </a:cubicBezTo>
                    <a:lnTo>
                      <a:pt x="385" y="851"/>
                    </a:lnTo>
                    <a:lnTo>
                      <a:pt x="385" y="851"/>
                    </a:lnTo>
                    <a:cubicBezTo>
                      <a:pt x="374" y="955"/>
                      <a:pt x="353" y="1058"/>
                      <a:pt x="322" y="1162"/>
                    </a:cubicBezTo>
                    <a:cubicBezTo>
                      <a:pt x="312" y="1173"/>
                      <a:pt x="312" y="1194"/>
                      <a:pt x="302" y="1214"/>
                    </a:cubicBezTo>
                    <a:cubicBezTo>
                      <a:pt x="291" y="1245"/>
                      <a:pt x="302" y="1277"/>
                      <a:pt x="332" y="1297"/>
                    </a:cubicBezTo>
                    <a:cubicBezTo>
                      <a:pt x="338" y="1300"/>
                      <a:pt x="344" y="1301"/>
                      <a:pt x="351" y="1301"/>
                    </a:cubicBezTo>
                    <a:cubicBezTo>
                      <a:pt x="372" y="1301"/>
                      <a:pt x="397" y="1290"/>
                      <a:pt x="405" y="1266"/>
                    </a:cubicBezTo>
                    <a:cubicBezTo>
                      <a:pt x="457" y="1162"/>
                      <a:pt x="478" y="1058"/>
                      <a:pt x="488" y="945"/>
                    </a:cubicBezTo>
                    <a:cubicBezTo>
                      <a:pt x="509" y="820"/>
                      <a:pt x="509" y="685"/>
                      <a:pt x="488" y="561"/>
                    </a:cubicBezTo>
                    <a:cubicBezTo>
                      <a:pt x="468" y="436"/>
                      <a:pt x="426" y="322"/>
                      <a:pt x="353" y="219"/>
                    </a:cubicBezTo>
                    <a:cubicBezTo>
                      <a:pt x="291" y="115"/>
                      <a:pt x="198" y="42"/>
                      <a:pt x="94" y="0"/>
                    </a:cubicBezTo>
                    <a:close/>
                  </a:path>
                </a:pathLst>
              </a:custGeom>
              <a:solidFill>
                <a:srgbClr val="CA87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6"/>
              <p:cNvSpPr/>
              <p:nvPr/>
            </p:nvSpPr>
            <p:spPr>
              <a:xfrm>
                <a:off x="11183014" y="1424119"/>
                <a:ext cx="38826" cy="21477"/>
              </a:xfrm>
              <a:custGeom>
                <a:rect b="b" l="l" r="r" t="t"/>
                <a:pathLst>
                  <a:path extrusionOk="0" h="385" w="696">
                    <a:moveTo>
                      <a:pt x="405" y="1"/>
                    </a:moveTo>
                    <a:cubicBezTo>
                      <a:pt x="364" y="11"/>
                      <a:pt x="322" y="11"/>
                      <a:pt x="281" y="21"/>
                    </a:cubicBezTo>
                    <a:lnTo>
                      <a:pt x="187" y="53"/>
                    </a:lnTo>
                    <a:lnTo>
                      <a:pt x="94" y="115"/>
                    </a:lnTo>
                    <a:cubicBezTo>
                      <a:pt x="63" y="146"/>
                      <a:pt x="42" y="167"/>
                      <a:pt x="21" y="208"/>
                    </a:cubicBezTo>
                    <a:cubicBezTo>
                      <a:pt x="21" y="219"/>
                      <a:pt x="11" y="240"/>
                      <a:pt x="11" y="260"/>
                    </a:cubicBezTo>
                    <a:cubicBezTo>
                      <a:pt x="0" y="281"/>
                      <a:pt x="0" y="302"/>
                      <a:pt x="0" y="312"/>
                    </a:cubicBezTo>
                    <a:cubicBezTo>
                      <a:pt x="0" y="343"/>
                      <a:pt x="32" y="374"/>
                      <a:pt x="63" y="385"/>
                    </a:cubicBezTo>
                    <a:cubicBezTo>
                      <a:pt x="83" y="385"/>
                      <a:pt x="104" y="374"/>
                      <a:pt x="115" y="364"/>
                    </a:cubicBezTo>
                    <a:cubicBezTo>
                      <a:pt x="136" y="353"/>
                      <a:pt x="136" y="343"/>
                      <a:pt x="146" y="323"/>
                    </a:cubicBezTo>
                    <a:lnTo>
                      <a:pt x="146" y="302"/>
                    </a:lnTo>
                    <a:cubicBezTo>
                      <a:pt x="156" y="291"/>
                      <a:pt x="166" y="270"/>
                      <a:pt x="166" y="260"/>
                    </a:cubicBezTo>
                    <a:cubicBezTo>
                      <a:pt x="187" y="240"/>
                      <a:pt x="198" y="219"/>
                      <a:pt x="219" y="208"/>
                    </a:cubicBezTo>
                    <a:cubicBezTo>
                      <a:pt x="239" y="187"/>
                      <a:pt x="270" y="167"/>
                      <a:pt x="291" y="146"/>
                    </a:cubicBezTo>
                    <a:cubicBezTo>
                      <a:pt x="332" y="136"/>
                      <a:pt x="364" y="125"/>
                      <a:pt x="405" y="115"/>
                    </a:cubicBezTo>
                    <a:cubicBezTo>
                      <a:pt x="447" y="104"/>
                      <a:pt x="478" y="104"/>
                      <a:pt x="519" y="104"/>
                    </a:cubicBezTo>
                    <a:cubicBezTo>
                      <a:pt x="540" y="104"/>
                      <a:pt x="561" y="104"/>
                      <a:pt x="592" y="115"/>
                    </a:cubicBezTo>
                    <a:cubicBezTo>
                      <a:pt x="602" y="115"/>
                      <a:pt x="613" y="125"/>
                      <a:pt x="623" y="136"/>
                    </a:cubicBezTo>
                    <a:lnTo>
                      <a:pt x="634" y="136"/>
                    </a:lnTo>
                    <a:cubicBezTo>
                      <a:pt x="644" y="141"/>
                      <a:pt x="654" y="143"/>
                      <a:pt x="663" y="143"/>
                    </a:cubicBezTo>
                    <a:cubicBezTo>
                      <a:pt x="672" y="143"/>
                      <a:pt x="680" y="141"/>
                      <a:pt x="685" y="136"/>
                    </a:cubicBezTo>
                    <a:cubicBezTo>
                      <a:pt x="696" y="115"/>
                      <a:pt x="696" y="94"/>
                      <a:pt x="675" y="84"/>
                    </a:cubicBezTo>
                    <a:cubicBezTo>
                      <a:pt x="634" y="42"/>
                      <a:pt x="571" y="21"/>
                      <a:pt x="509" y="11"/>
                    </a:cubicBezTo>
                    <a:cubicBezTo>
                      <a:pt x="478" y="11"/>
                      <a:pt x="447" y="1"/>
                      <a:pt x="415" y="1"/>
                    </a:cubicBezTo>
                    <a:close/>
                  </a:path>
                </a:pathLst>
              </a:custGeom>
              <a:solidFill>
                <a:srgbClr val="CA87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6"/>
              <p:cNvSpPr/>
              <p:nvPr/>
            </p:nvSpPr>
            <p:spPr>
              <a:xfrm>
                <a:off x="10681334" y="1198466"/>
                <a:ext cx="496542" cy="260460"/>
              </a:xfrm>
              <a:custGeom>
                <a:rect b="b" l="l" r="r" t="t"/>
                <a:pathLst>
                  <a:path extrusionOk="0" h="4669" w="8901">
                    <a:moveTo>
                      <a:pt x="5457" y="0"/>
                    </a:moveTo>
                    <a:cubicBezTo>
                      <a:pt x="5311" y="0"/>
                      <a:pt x="5145" y="11"/>
                      <a:pt x="4959" y="21"/>
                    </a:cubicBezTo>
                    <a:cubicBezTo>
                      <a:pt x="4326" y="104"/>
                      <a:pt x="3641" y="301"/>
                      <a:pt x="2946" y="633"/>
                    </a:cubicBezTo>
                    <a:cubicBezTo>
                      <a:pt x="2645" y="768"/>
                      <a:pt x="2345" y="945"/>
                      <a:pt x="2044" y="1131"/>
                    </a:cubicBezTo>
                    <a:cubicBezTo>
                      <a:pt x="1712" y="1328"/>
                      <a:pt x="1463" y="1515"/>
                      <a:pt x="1224" y="1701"/>
                    </a:cubicBezTo>
                    <a:cubicBezTo>
                      <a:pt x="819" y="2054"/>
                      <a:pt x="508" y="2438"/>
                      <a:pt x="301" y="2853"/>
                    </a:cubicBezTo>
                    <a:cubicBezTo>
                      <a:pt x="187" y="3071"/>
                      <a:pt x="104" y="3299"/>
                      <a:pt x="52" y="3548"/>
                    </a:cubicBezTo>
                    <a:cubicBezTo>
                      <a:pt x="10" y="3693"/>
                      <a:pt x="0" y="3849"/>
                      <a:pt x="0" y="3994"/>
                    </a:cubicBezTo>
                    <a:cubicBezTo>
                      <a:pt x="0" y="4139"/>
                      <a:pt x="21" y="4285"/>
                      <a:pt x="63" y="4440"/>
                    </a:cubicBezTo>
                    <a:cubicBezTo>
                      <a:pt x="73" y="4471"/>
                      <a:pt x="83" y="4481"/>
                      <a:pt x="104" y="4502"/>
                    </a:cubicBezTo>
                    <a:lnTo>
                      <a:pt x="114" y="4513"/>
                    </a:lnTo>
                    <a:cubicBezTo>
                      <a:pt x="125" y="4534"/>
                      <a:pt x="146" y="4564"/>
                      <a:pt x="176" y="4564"/>
                    </a:cubicBezTo>
                    <a:cubicBezTo>
                      <a:pt x="488" y="4637"/>
                      <a:pt x="819" y="4668"/>
                      <a:pt x="1151" y="4668"/>
                    </a:cubicBezTo>
                    <a:lnTo>
                      <a:pt x="1193" y="4668"/>
                    </a:lnTo>
                    <a:cubicBezTo>
                      <a:pt x="1494" y="4668"/>
                      <a:pt x="1836" y="4637"/>
                      <a:pt x="2189" y="4585"/>
                    </a:cubicBezTo>
                    <a:cubicBezTo>
                      <a:pt x="2863" y="4481"/>
                      <a:pt x="3548" y="4285"/>
                      <a:pt x="4212" y="3983"/>
                    </a:cubicBezTo>
                    <a:cubicBezTo>
                      <a:pt x="4668" y="3787"/>
                      <a:pt x="5104" y="3538"/>
                      <a:pt x="5487" y="3257"/>
                    </a:cubicBezTo>
                    <a:cubicBezTo>
                      <a:pt x="5529" y="3247"/>
                      <a:pt x="5560" y="3216"/>
                      <a:pt x="5570" y="3164"/>
                    </a:cubicBezTo>
                    <a:cubicBezTo>
                      <a:pt x="5602" y="2946"/>
                      <a:pt x="5591" y="2718"/>
                      <a:pt x="5550" y="2510"/>
                    </a:cubicBezTo>
                    <a:cubicBezTo>
                      <a:pt x="5519" y="2376"/>
                      <a:pt x="5477" y="2252"/>
                      <a:pt x="5425" y="2127"/>
                    </a:cubicBezTo>
                    <a:lnTo>
                      <a:pt x="5425" y="2127"/>
                    </a:lnTo>
                    <a:cubicBezTo>
                      <a:pt x="5508" y="2199"/>
                      <a:pt x="5560" y="2252"/>
                      <a:pt x="5602" y="2282"/>
                    </a:cubicBezTo>
                    <a:cubicBezTo>
                      <a:pt x="5716" y="2397"/>
                      <a:pt x="5819" y="2531"/>
                      <a:pt x="5923" y="2687"/>
                    </a:cubicBezTo>
                    <a:lnTo>
                      <a:pt x="6017" y="2874"/>
                    </a:lnTo>
                    <a:cubicBezTo>
                      <a:pt x="6027" y="2905"/>
                      <a:pt x="6058" y="2925"/>
                      <a:pt x="6079" y="2925"/>
                    </a:cubicBezTo>
                    <a:cubicBezTo>
                      <a:pt x="6100" y="2946"/>
                      <a:pt x="6121" y="2957"/>
                      <a:pt x="6151" y="2957"/>
                    </a:cubicBezTo>
                    <a:cubicBezTo>
                      <a:pt x="6162" y="2957"/>
                      <a:pt x="6162" y="2957"/>
                      <a:pt x="6172" y="2946"/>
                    </a:cubicBezTo>
                    <a:cubicBezTo>
                      <a:pt x="6421" y="2884"/>
                      <a:pt x="6784" y="2749"/>
                      <a:pt x="7054" y="2459"/>
                    </a:cubicBezTo>
                    <a:lnTo>
                      <a:pt x="7085" y="2573"/>
                    </a:lnTo>
                    <a:lnTo>
                      <a:pt x="7096" y="2604"/>
                    </a:lnTo>
                    <a:cubicBezTo>
                      <a:pt x="7116" y="2656"/>
                      <a:pt x="7137" y="2697"/>
                      <a:pt x="7158" y="2749"/>
                    </a:cubicBezTo>
                    <a:cubicBezTo>
                      <a:pt x="7251" y="2988"/>
                      <a:pt x="7334" y="3195"/>
                      <a:pt x="7428" y="3382"/>
                    </a:cubicBezTo>
                    <a:cubicBezTo>
                      <a:pt x="7552" y="3631"/>
                      <a:pt x="7656" y="3828"/>
                      <a:pt x="7780" y="3983"/>
                    </a:cubicBezTo>
                    <a:cubicBezTo>
                      <a:pt x="7873" y="4108"/>
                      <a:pt x="8018" y="4274"/>
                      <a:pt x="8226" y="4347"/>
                    </a:cubicBezTo>
                    <a:cubicBezTo>
                      <a:pt x="8278" y="4368"/>
                      <a:pt x="8330" y="4378"/>
                      <a:pt x="8382" y="4378"/>
                    </a:cubicBezTo>
                    <a:cubicBezTo>
                      <a:pt x="8516" y="4378"/>
                      <a:pt x="8662" y="4305"/>
                      <a:pt x="8755" y="4202"/>
                    </a:cubicBezTo>
                    <a:cubicBezTo>
                      <a:pt x="8818" y="4119"/>
                      <a:pt x="8869" y="3994"/>
                      <a:pt x="8880" y="3849"/>
                    </a:cubicBezTo>
                    <a:cubicBezTo>
                      <a:pt x="8901" y="3734"/>
                      <a:pt x="8890" y="3610"/>
                      <a:pt x="8880" y="3444"/>
                    </a:cubicBezTo>
                    <a:cubicBezTo>
                      <a:pt x="8869" y="3340"/>
                      <a:pt x="8848" y="3227"/>
                      <a:pt x="8827" y="3133"/>
                    </a:cubicBezTo>
                    <a:lnTo>
                      <a:pt x="8818" y="3112"/>
                    </a:lnTo>
                    <a:lnTo>
                      <a:pt x="8818" y="3102"/>
                    </a:lnTo>
                    <a:cubicBezTo>
                      <a:pt x="8776" y="2895"/>
                      <a:pt x="8745" y="2759"/>
                      <a:pt x="8714" y="2635"/>
                    </a:cubicBezTo>
                    <a:cubicBezTo>
                      <a:pt x="8631" y="2314"/>
                      <a:pt x="8506" y="2003"/>
                      <a:pt x="8350" y="1701"/>
                    </a:cubicBezTo>
                    <a:cubicBezTo>
                      <a:pt x="8195" y="1411"/>
                      <a:pt x="7998" y="1141"/>
                      <a:pt x="7769" y="903"/>
                    </a:cubicBezTo>
                    <a:cubicBezTo>
                      <a:pt x="7531" y="664"/>
                      <a:pt x="7251" y="467"/>
                      <a:pt x="6950" y="322"/>
                    </a:cubicBezTo>
                    <a:cubicBezTo>
                      <a:pt x="6504" y="104"/>
                      <a:pt x="6006" y="0"/>
                      <a:pt x="5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6"/>
              <p:cNvSpPr/>
              <p:nvPr/>
            </p:nvSpPr>
            <p:spPr>
              <a:xfrm>
                <a:off x="10676703" y="1269035"/>
                <a:ext cx="76425" cy="169029"/>
              </a:xfrm>
              <a:custGeom>
                <a:rect b="b" l="l" r="r" t="t"/>
                <a:pathLst>
                  <a:path extrusionOk="0" h="3030" w="1370">
                    <a:moveTo>
                      <a:pt x="561" y="1183"/>
                    </a:moveTo>
                    <a:cubicBezTo>
                      <a:pt x="559" y="1186"/>
                      <a:pt x="558" y="1189"/>
                      <a:pt x="557" y="1192"/>
                    </a:cubicBezTo>
                    <a:lnTo>
                      <a:pt x="557" y="1192"/>
                    </a:lnTo>
                    <a:cubicBezTo>
                      <a:pt x="561" y="1188"/>
                      <a:pt x="561" y="1183"/>
                      <a:pt x="561" y="1183"/>
                    </a:cubicBezTo>
                    <a:close/>
                    <a:moveTo>
                      <a:pt x="1317" y="1"/>
                    </a:moveTo>
                    <a:cubicBezTo>
                      <a:pt x="1317" y="1"/>
                      <a:pt x="1307" y="1"/>
                      <a:pt x="1297" y="11"/>
                    </a:cubicBezTo>
                    <a:cubicBezTo>
                      <a:pt x="1204" y="94"/>
                      <a:pt x="1110" y="187"/>
                      <a:pt x="1027" y="281"/>
                    </a:cubicBezTo>
                    <a:cubicBezTo>
                      <a:pt x="934" y="385"/>
                      <a:pt x="861" y="489"/>
                      <a:pt x="778" y="592"/>
                    </a:cubicBezTo>
                    <a:cubicBezTo>
                      <a:pt x="695" y="696"/>
                      <a:pt x="623" y="810"/>
                      <a:pt x="550" y="924"/>
                    </a:cubicBezTo>
                    <a:cubicBezTo>
                      <a:pt x="467" y="1038"/>
                      <a:pt x="395" y="1162"/>
                      <a:pt x="332" y="1287"/>
                    </a:cubicBezTo>
                    <a:cubicBezTo>
                      <a:pt x="270" y="1411"/>
                      <a:pt x="218" y="1536"/>
                      <a:pt x="176" y="1660"/>
                    </a:cubicBezTo>
                    <a:cubicBezTo>
                      <a:pt x="125" y="1796"/>
                      <a:pt x="93" y="1920"/>
                      <a:pt x="63" y="2055"/>
                    </a:cubicBezTo>
                    <a:cubicBezTo>
                      <a:pt x="10" y="2324"/>
                      <a:pt x="0" y="2605"/>
                      <a:pt x="42" y="2874"/>
                    </a:cubicBezTo>
                    <a:lnTo>
                      <a:pt x="42" y="2916"/>
                    </a:lnTo>
                    <a:cubicBezTo>
                      <a:pt x="52" y="2947"/>
                      <a:pt x="63" y="2967"/>
                      <a:pt x="83" y="2988"/>
                    </a:cubicBezTo>
                    <a:cubicBezTo>
                      <a:pt x="114" y="3020"/>
                      <a:pt x="156" y="3030"/>
                      <a:pt x="197" y="3030"/>
                    </a:cubicBezTo>
                    <a:cubicBezTo>
                      <a:pt x="229" y="3030"/>
                      <a:pt x="270" y="3020"/>
                      <a:pt x="301" y="2988"/>
                    </a:cubicBezTo>
                    <a:cubicBezTo>
                      <a:pt x="342" y="2947"/>
                      <a:pt x="353" y="2895"/>
                      <a:pt x="342" y="2833"/>
                    </a:cubicBezTo>
                    <a:cubicBezTo>
                      <a:pt x="332" y="2791"/>
                      <a:pt x="322" y="2739"/>
                      <a:pt x="312" y="2688"/>
                    </a:cubicBezTo>
                    <a:cubicBezTo>
                      <a:pt x="291" y="2469"/>
                      <a:pt x="291" y="2252"/>
                      <a:pt x="322" y="2034"/>
                    </a:cubicBezTo>
                    <a:cubicBezTo>
                      <a:pt x="363" y="1746"/>
                      <a:pt x="444" y="1459"/>
                      <a:pt x="557" y="1192"/>
                    </a:cubicBezTo>
                    <a:lnTo>
                      <a:pt x="557" y="1192"/>
                    </a:lnTo>
                    <a:cubicBezTo>
                      <a:pt x="556" y="1193"/>
                      <a:pt x="553" y="1194"/>
                      <a:pt x="550" y="1194"/>
                    </a:cubicBezTo>
                    <a:cubicBezTo>
                      <a:pt x="612" y="1070"/>
                      <a:pt x="674" y="934"/>
                      <a:pt x="747" y="810"/>
                    </a:cubicBezTo>
                    <a:cubicBezTo>
                      <a:pt x="820" y="696"/>
                      <a:pt x="902" y="572"/>
                      <a:pt x="985" y="468"/>
                    </a:cubicBezTo>
                    <a:cubicBezTo>
                      <a:pt x="1089" y="323"/>
                      <a:pt x="1214" y="187"/>
                      <a:pt x="1349" y="63"/>
                    </a:cubicBezTo>
                    <a:cubicBezTo>
                      <a:pt x="1370" y="32"/>
                      <a:pt x="1349" y="1"/>
                      <a:pt x="1317" y="1"/>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6"/>
              <p:cNvSpPr/>
              <p:nvPr/>
            </p:nvSpPr>
            <p:spPr>
              <a:xfrm>
                <a:off x="10716032" y="1311878"/>
                <a:ext cx="34810" cy="127357"/>
              </a:xfrm>
              <a:custGeom>
                <a:rect b="b" l="l" r="r" t="t"/>
                <a:pathLst>
                  <a:path extrusionOk="0" h="2283" w="624">
                    <a:moveTo>
                      <a:pt x="550" y="0"/>
                    </a:moveTo>
                    <a:cubicBezTo>
                      <a:pt x="529" y="0"/>
                      <a:pt x="509" y="11"/>
                      <a:pt x="499" y="32"/>
                    </a:cubicBezTo>
                    <a:cubicBezTo>
                      <a:pt x="446" y="104"/>
                      <a:pt x="405" y="177"/>
                      <a:pt x="363" y="249"/>
                    </a:cubicBezTo>
                    <a:cubicBezTo>
                      <a:pt x="322" y="332"/>
                      <a:pt x="280" y="415"/>
                      <a:pt x="250" y="498"/>
                    </a:cubicBezTo>
                    <a:cubicBezTo>
                      <a:pt x="208" y="592"/>
                      <a:pt x="177" y="675"/>
                      <a:pt x="146" y="768"/>
                    </a:cubicBezTo>
                    <a:cubicBezTo>
                      <a:pt x="115" y="862"/>
                      <a:pt x="84" y="965"/>
                      <a:pt x="63" y="1069"/>
                    </a:cubicBezTo>
                    <a:cubicBezTo>
                      <a:pt x="22" y="1256"/>
                      <a:pt x="1" y="1453"/>
                      <a:pt x="22" y="1650"/>
                    </a:cubicBezTo>
                    <a:cubicBezTo>
                      <a:pt x="22" y="1754"/>
                      <a:pt x="32" y="1847"/>
                      <a:pt x="63" y="1940"/>
                    </a:cubicBezTo>
                    <a:cubicBezTo>
                      <a:pt x="84" y="2033"/>
                      <a:pt x="115" y="2127"/>
                      <a:pt x="167" y="2210"/>
                    </a:cubicBezTo>
                    <a:cubicBezTo>
                      <a:pt x="187" y="2258"/>
                      <a:pt x="234" y="2283"/>
                      <a:pt x="282" y="2283"/>
                    </a:cubicBezTo>
                    <a:cubicBezTo>
                      <a:pt x="307" y="2283"/>
                      <a:pt x="332" y="2276"/>
                      <a:pt x="354" y="2262"/>
                    </a:cubicBezTo>
                    <a:cubicBezTo>
                      <a:pt x="384" y="2241"/>
                      <a:pt x="405" y="2220"/>
                      <a:pt x="416" y="2179"/>
                    </a:cubicBezTo>
                    <a:cubicBezTo>
                      <a:pt x="426" y="2148"/>
                      <a:pt x="416" y="2116"/>
                      <a:pt x="395" y="2075"/>
                    </a:cubicBezTo>
                    <a:cubicBezTo>
                      <a:pt x="384" y="2054"/>
                      <a:pt x="374" y="2033"/>
                      <a:pt x="363" y="2003"/>
                    </a:cubicBezTo>
                    <a:cubicBezTo>
                      <a:pt x="312" y="1888"/>
                      <a:pt x="280" y="1764"/>
                      <a:pt x="260" y="1629"/>
                    </a:cubicBezTo>
                    <a:cubicBezTo>
                      <a:pt x="229" y="1453"/>
                      <a:pt x="239" y="1266"/>
                      <a:pt x="260" y="1090"/>
                    </a:cubicBezTo>
                    <a:lnTo>
                      <a:pt x="260" y="1079"/>
                    </a:lnTo>
                    <a:cubicBezTo>
                      <a:pt x="280" y="975"/>
                      <a:pt x="301" y="862"/>
                      <a:pt x="333" y="758"/>
                    </a:cubicBezTo>
                    <a:cubicBezTo>
                      <a:pt x="363" y="643"/>
                      <a:pt x="395" y="530"/>
                      <a:pt x="436" y="426"/>
                    </a:cubicBezTo>
                    <a:cubicBezTo>
                      <a:pt x="488" y="312"/>
                      <a:pt x="540" y="198"/>
                      <a:pt x="602" y="94"/>
                    </a:cubicBezTo>
                    <a:cubicBezTo>
                      <a:pt x="623" y="63"/>
                      <a:pt x="612" y="21"/>
                      <a:pt x="582" y="11"/>
                    </a:cubicBezTo>
                    <a:cubicBezTo>
                      <a:pt x="571" y="0"/>
                      <a:pt x="561" y="0"/>
                      <a:pt x="550" y="0"/>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6"/>
              <p:cNvSpPr/>
              <p:nvPr/>
            </p:nvSpPr>
            <p:spPr>
              <a:xfrm>
                <a:off x="10939398" y="1281196"/>
                <a:ext cx="27223" cy="99855"/>
              </a:xfrm>
              <a:custGeom>
                <a:rect b="b" l="l" r="r" t="t"/>
                <a:pathLst>
                  <a:path extrusionOk="0" h="1790" w="488">
                    <a:moveTo>
                      <a:pt x="42" y="156"/>
                    </a:moveTo>
                    <a:cubicBezTo>
                      <a:pt x="42" y="161"/>
                      <a:pt x="44" y="163"/>
                      <a:pt x="46" y="165"/>
                    </a:cubicBezTo>
                    <a:lnTo>
                      <a:pt x="46" y="165"/>
                    </a:lnTo>
                    <a:cubicBezTo>
                      <a:pt x="45" y="162"/>
                      <a:pt x="44" y="159"/>
                      <a:pt x="42" y="156"/>
                    </a:cubicBezTo>
                    <a:close/>
                    <a:moveTo>
                      <a:pt x="52" y="1"/>
                    </a:moveTo>
                    <a:cubicBezTo>
                      <a:pt x="42" y="1"/>
                      <a:pt x="42" y="11"/>
                      <a:pt x="32" y="11"/>
                    </a:cubicBezTo>
                    <a:cubicBezTo>
                      <a:pt x="1" y="22"/>
                      <a:pt x="1" y="52"/>
                      <a:pt x="11" y="84"/>
                    </a:cubicBezTo>
                    <a:cubicBezTo>
                      <a:pt x="22" y="115"/>
                      <a:pt x="32" y="146"/>
                      <a:pt x="52" y="167"/>
                    </a:cubicBezTo>
                    <a:cubicBezTo>
                      <a:pt x="52" y="167"/>
                      <a:pt x="49" y="167"/>
                      <a:pt x="46" y="165"/>
                    </a:cubicBezTo>
                    <a:lnTo>
                      <a:pt x="46" y="165"/>
                    </a:lnTo>
                    <a:cubicBezTo>
                      <a:pt x="158" y="432"/>
                      <a:pt x="229" y="709"/>
                      <a:pt x="271" y="986"/>
                    </a:cubicBezTo>
                    <a:lnTo>
                      <a:pt x="271" y="965"/>
                    </a:lnTo>
                    <a:cubicBezTo>
                      <a:pt x="280" y="1080"/>
                      <a:pt x="291" y="1193"/>
                      <a:pt x="291" y="1297"/>
                    </a:cubicBezTo>
                    <a:cubicBezTo>
                      <a:pt x="291" y="1412"/>
                      <a:pt x="280" y="1525"/>
                      <a:pt x="271" y="1640"/>
                    </a:cubicBezTo>
                    <a:lnTo>
                      <a:pt x="271" y="1661"/>
                    </a:lnTo>
                    <a:cubicBezTo>
                      <a:pt x="271" y="1671"/>
                      <a:pt x="271" y="1681"/>
                      <a:pt x="260" y="1681"/>
                    </a:cubicBezTo>
                    <a:cubicBezTo>
                      <a:pt x="260" y="1702"/>
                      <a:pt x="271" y="1723"/>
                      <a:pt x="280" y="1733"/>
                    </a:cubicBezTo>
                    <a:cubicBezTo>
                      <a:pt x="291" y="1764"/>
                      <a:pt x="312" y="1774"/>
                      <a:pt x="343" y="1785"/>
                    </a:cubicBezTo>
                    <a:cubicBezTo>
                      <a:pt x="349" y="1788"/>
                      <a:pt x="356" y="1789"/>
                      <a:pt x="363" y="1789"/>
                    </a:cubicBezTo>
                    <a:cubicBezTo>
                      <a:pt x="381" y="1789"/>
                      <a:pt x="401" y="1782"/>
                      <a:pt x="416" y="1774"/>
                    </a:cubicBezTo>
                    <a:cubicBezTo>
                      <a:pt x="457" y="1754"/>
                      <a:pt x="467" y="1723"/>
                      <a:pt x="467" y="1681"/>
                    </a:cubicBezTo>
                    <a:cubicBezTo>
                      <a:pt x="488" y="1401"/>
                      <a:pt x="467" y="1110"/>
                      <a:pt x="395" y="831"/>
                    </a:cubicBezTo>
                    <a:cubicBezTo>
                      <a:pt x="363" y="686"/>
                      <a:pt x="322" y="550"/>
                      <a:pt x="271" y="416"/>
                    </a:cubicBezTo>
                    <a:cubicBezTo>
                      <a:pt x="218" y="291"/>
                      <a:pt x="167" y="156"/>
                      <a:pt x="105" y="32"/>
                    </a:cubicBezTo>
                    <a:cubicBezTo>
                      <a:pt x="94" y="11"/>
                      <a:pt x="73" y="1"/>
                      <a:pt x="52" y="1"/>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6"/>
              <p:cNvSpPr/>
              <p:nvPr/>
            </p:nvSpPr>
            <p:spPr>
              <a:xfrm>
                <a:off x="10939956" y="1243597"/>
                <a:ext cx="27837" cy="45911"/>
              </a:xfrm>
              <a:custGeom>
                <a:rect b="b" l="l" r="r" t="t"/>
                <a:pathLst>
                  <a:path extrusionOk="0" h="823" w="499">
                    <a:moveTo>
                      <a:pt x="42" y="0"/>
                    </a:moveTo>
                    <a:cubicBezTo>
                      <a:pt x="32" y="0"/>
                      <a:pt x="22" y="0"/>
                      <a:pt x="12" y="11"/>
                    </a:cubicBezTo>
                    <a:cubicBezTo>
                      <a:pt x="1" y="21"/>
                      <a:pt x="1" y="32"/>
                      <a:pt x="1" y="42"/>
                    </a:cubicBezTo>
                    <a:cubicBezTo>
                      <a:pt x="1" y="53"/>
                      <a:pt x="12" y="53"/>
                      <a:pt x="12" y="63"/>
                    </a:cubicBezTo>
                    <a:cubicBezTo>
                      <a:pt x="32" y="83"/>
                      <a:pt x="53" y="104"/>
                      <a:pt x="63" y="136"/>
                    </a:cubicBezTo>
                    <a:lnTo>
                      <a:pt x="63" y="125"/>
                    </a:lnTo>
                    <a:cubicBezTo>
                      <a:pt x="115" y="187"/>
                      <a:pt x="157" y="260"/>
                      <a:pt x="198" y="322"/>
                    </a:cubicBezTo>
                    <a:cubicBezTo>
                      <a:pt x="250" y="394"/>
                      <a:pt x="281" y="457"/>
                      <a:pt x="312" y="530"/>
                    </a:cubicBezTo>
                    <a:cubicBezTo>
                      <a:pt x="333" y="571"/>
                      <a:pt x="344" y="613"/>
                      <a:pt x="353" y="654"/>
                    </a:cubicBezTo>
                    <a:cubicBezTo>
                      <a:pt x="374" y="696"/>
                      <a:pt x="385" y="737"/>
                      <a:pt x="385" y="779"/>
                    </a:cubicBezTo>
                    <a:cubicBezTo>
                      <a:pt x="393" y="804"/>
                      <a:pt x="416" y="823"/>
                      <a:pt x="441" y="823"/>
                    </a:cubicBezTo>
                    <a:cubicBezTo>
                      <a:pt x="447" y="823"/>
                      <a:pt x="452" y="822"/>
                      <a:pt x="457" y="820"/>
                    </a:cubicBezTo>
                    <a:cubicBezTo>
                      <a:pt x="478" y="809"/>
                      <a:pt x="499" y="779"/>
                      <a:pt x="489" y="758"/>
                    </a:cubicBezTo>
                    <a:cubicBezTo>
                      <a:pt x="478" y="685"/>
                      <a:pt x="447" y="613"/>
                      <a:pt x="426" y="550"/>
                    </a:cubicBezTo>
                    <a:cubicBezTo>
                      <a:pt x="395" y="488"/>
                      <a:pt x="353" y="426"/>
                      <a:pt x="323" y="353"/>
                    </a:cubicBezTo>
                    <a:cubicBezTo>
                      <a:pt x="250" y="239"/>
                      <a:pt x="157" y="125"/>
                      <a:pt x="63" y="11"/>
                    </a:cubicBezTo>
                    <a:cubicBezTo>
                      <a:pt x="63" y="0"/>
                      <a:pt x="53" y="0"/>
                      <a:pt x="42" y="0"/>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6"/>
              <p:cNvSpPr/>
              <p:nvPr/>
            </p:nvSpPr>
            <p:spPr>
              <a:xfrm>
                <a:off x="11093925" y="1302060"/>
                <a:ext cx="49258" cy="114582"/>
              </a:xfrm>
              <a:custGeom>
                <a:rect b="b" l="l" r="r" t="t"/>
                <a:pathLst>
                  <a:path extrusionOk="0" h="2054" w="883">
                    <a:moveTo>
                      <a:pt x="42" y="0"/>
                    </a:moveTo>
                    <a:cubicBezTo>
                      <a:pt x="21" y="0"/>
                      <a:pt x="0" y="21"/>
                      <a:pt x="0" y="42"/>
                    </a:cubicBezTo>
                    <a:cubicBezTo>
                      <a:pt x="11" y="208"/>
                      <a:pt x="21" y="374"/>
                      <a:pt x="42" y="540"/>
                    </a:cubicBezTo>
                    <a:cubicBezTo>
                      <a:pt x="73" y="727"/>
                      <a:pt x="115" y="913"/>
                      <a:pt x="177" y="1089"/>
                    </a:cubicBezTo>
                    <a:cubicBezTo>
                      <a:pt x="228" y="1266"/>
                      <a:pt x="311" y="1432"/>
                      <a:pt x="394" y="1587"/>
                    </a:cubicBezTo>
                    <a:cubicBezTo>
                      <a:pt x="436" y="1670"/>
                      <a:pt x="488" y="1743"/>
                      <a:pt x="539" y="1815"/>
                    </a:cubicBezTo>
                    <a:cubicBezTo>
                      <a:pt x="592" y="1888"/>
                      <a:pt x="643" y="1960"/>
                      <a:pt x="705" y="2023"/>
                    </a:cubicBezTo>
                    <a:cubicBezTo>
                      <a:pt x="726" y="2043"/>
                      <a:pt x="755" y="2054"/>
                      <a:pt x="782" y="2054"/>
                    </a:cubicBezTo>
                    <a:cubicBezTo>
                      <a:pt x="809" y="2054"/>
                      <a:pt x="835" y="2043"/>
                      <a:pt x="851" y="2023"/>
                    </a:cubicBezTo>
                    <a:cubicBezTo>
                      <a:pt x="871" y="2002"/>
                      <a:pt x="882" y="1981"/>
                      <a:pt x="882" y="1951"/>
                    </a:cubicBezTo>
                    <a:cubicBezTo>
                      <a:pt x="882" y="1930"/>
                      <a:pt x="871" y="1898"/>
                      <a:pt x="851" y="1877"/>
                    </a:cubicBezTo>
                    <a:cubicBezTo>
                      <a:pt x="809" y="1836"/>
                      <a:pt x="758" y="1795"/>
                      <a:pt x="716" y="1753"/>
                    </a:cubicBezTo>
                    <a:cubicBezTo>
                      <a:pt x="675" y="1712"/>
                      <a:pt x="633" y="1660"/>
                      <a:pt x="602" y="1619"/>
                    </a:cubicBezTo>
                    <a:lnTo>
                      <a:pt x="602" y="1629"/>
                    </a:lnTo>
                    <a:cubicBezTo>
                      <a:pt x="602" y="1619"/>
                      <a:pt x="602" y="1619"/>
                      <a:pt x="592" y="1608"/>
                    </a:cubicBezTo>
                    <a:cubicBezTo>
                      <a:pt x="488" y="1463"/>
                      <a:pt x="394" y="1297"/>
                      <a:pt x="332" y="1131"/>
                    </a:cubicBezTo>
                    <a:lnTo>
                      <a:pt x="332" y="1141"/>
                    </a:lnTo>
                    <a:cubicBezTo>
                      <a:pt x="218" y="882"/>
                      <a:pt x="156" y="602"/>
                      <a:pt x="115" y="322"/>
                    </a:cubicBezTo>
                    <a:lnTo>
                      <a:pt x="115" y="332"/>
                    </a:lnTo>
                    <a:cubicBezTo>
                      <a:pt x="104" y="239"/>
                      <a:pt x="94" y="135"/>
                      <a:pt x="83" y="42"/>
                    </a:cubicBezTo>
                    <a:cubicBezTo>
                      <a:pt x="83" y="21"/>
                      <a:pt x="73" y="0"/>
                      <a:pt x="42" y="0"/>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6"/>
              <p:cNvSpPr/>
              <p:nvPr/>
            </p:nvSpPr>
            <p:spPr>
              <a:xfrm>
                <a:off x="11169737" y="1278295"/>
                <a:ext cx="181748" cy="481201"/>
              </a:xfrm>
              <a:custGeom>
                <a:rect b="b" l="l" r="r" t="t"/>
                <a:pathLst>
                  <a:path extrusionOk="0" h="8626" w="3258">
                    <a:moveTo>
                      <a:pt x="52" y="1"/>
                    </a:moveTo>
                    <a:cubicBezTo>
                      <a:pt x="31" y="1"/>
                      <a:pt x="0" y="32"/>
                      <a:pt x="31" y="63"/>
                    </a:cubicBezTo>
                    <a:cubicBezTo>
                      <a:pt x="404" y="436"/>
                      <a:pt x="768" y="841"/>
                      <a:pt x="1089" y="1256"/>
                    </a:cubicBezTo>
                    <a:lnTo>
                      <a:pt x="1079" y="1245"/>
                    </a:lnTo>
                    <a:lnTo>
                      <a:pt x="1079" y="1245"/>
                    </a:lnTo>
                    <a:cubicBezTo>
                      <a:pt x="1338" y="1588"/>
                      <a:pt x="1587" y="1930"/>
                      <a:pt x="1794" y="2294"/>
                    </a:cubicBezTo>
                    <a:cubicBezTo>
                      <a:pt x="2013" y="2646"/>
                      <a:pt x="2199" y="3020"/>
                      <a:pt x="2355" y="3393"/>
                    </a:cubicBezTo>
                    <a:cubicBezTo>
                      <a:pt x="2365" y="3403"/>
                      <a:pt x="2365" y="3403"/>
                      <a:pt x="2365" y="3414"/>
                    </a:cubicBezTo>
                    <a:cubicBezTo>
                      <a:pt x="2594" y="3953"/>
                      <a:pt x="2760" y="4523"/>
                      <a:pt x="2843" y="5104"/>
                    </a:cubicBezTo>
                    <a:cubicBezTo>
                      <a:pt x="2873" y="5332"/>
                      <a:pt x="2894" y="5561"/>
                      <a:pt x="2894" y="5789"/>
                    </a:cubicBezTo>
                    <a:cubicBezTo>
                      <a:pt x="2894" y="6017"/>
                      <a:pt x="2873" y="6235"/>
                      <a:pt x="2852" y="6464"/>
                    </a:cubicBezTo>
                    <a:cubicBezTo>
                      <a:pt x="2790" y="6899"/>
                      <a:pt x="2666" y="7335"/>
                      <a:pt x="2500" y="7739"/>
                    </a:cubicBezTo>
                    <a:cubicBezTo>
                      <a:pt x="2417" y="7946"/>
                      <a:pt x="2313" y="8144"/>
                      <a:pt x="2199" y="8331"/>
                    </a:cubicBezTo>
                    <a:cubicBezTo>
                      <a:pt x="2147" y="8424"/>
                      <a:pt x="2179" y="8548"/>
                      <a:pt x="2272" y="8600"/>
                    </a:cubicBezTo>
                    <a:cubicBezTo>
                      <a:pt x="2302" y="8617"/>
                      <a:pt x="2336" y="8625"/>
                      <a:pt x="2369" y="8625"/>
                    </a:cubicBezTo>
                    <a:cubicBezTo>
                      <a:pt x="2439" y="8625"/>
                      <a:pt x="2507" y="8591"/>
                      <a:pt x="2541" y="8527"/>
                    </a:cubicBezTo>
                    <a:cubicBezTo>
                      <a:pt x="2739" y="8206"/>
                      <a:pt x="2884" y="7843"/>
                      <a:pt x="2998" y="7480"/>
                    </a:cubicBezTo>
                    <a:cubicBezTo>
                      <a:pt x="3112" y="7137"/>
                      <a:pt x="3174" y="6785"/>
                      <a:pt x="3205" y="6422"/>
                    </a:cubicBezTo>
                    <a:cubicBezTo>
                      <a:pt x="3257" y="5737"/>
                      <a:pt x="3154" y="5032"/>
                      <a:pt x="2956" y="4378"/>
                    </a:cubicBezTo>
                    <a:cubicBezTo>
                      <a:pt x="2760" y="3693"/>
                      <a:pt x="2448" y="3061"/>
                      <a:pt x="2075" y="2460"/>
                    </a:cubicBezTo>
                    <a:cubicBezTo>
                      <a:pt x="1888" y="2148"/>
                      <a:pt x="1681" y="1858"/>
                      <a:pt x="1462" y="1567"/>
                    </a:cubicBezTo>
                    <a:cubicBezTo>
                      <a:pt x="1255" y="1287"/>
                      <a:pt x="1027" y="1017"/>
                      <a:pt x="789" y="748"/>
                    </a:cubicBezTo>
                    <a:cubicBezTo>
                      <a:pt x="560" y="499"/>
                      <a:pt x="321" y="250"/>
                      <a:pt x="72" y="11"/>
                    </a:cubicBezTo>
                    <a:cubicBezTo>
                      <a:pt x="72" y="1"/>
                      <a:pt x="63" y="1"/>
                      <a:pt x="52" y="1"/>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6"/>
              <p:cNvSpPr/>
              <p:nvPr/>
            </p:nvSpPr>
            <p:spPr>
              <a:xfrm>
                <a:off x="11255368" y="1543333"/>
                <a:ext cx="48645" cy="214995"/>
              </a:xfrm>
              <a:custGeom>
                <a:rect b="b" l="l" r="r" t="t"/>
                <a:pathLst>
                  <a:path extrusionOk="0" h="3854" w="872">
                    <a:moveTo>
                      <a:pt x="778" y="1"/>
                    </a:moveTo>
                    <a:cubicBezTo>
                      <a:pt x="747" y="1"/>
                      <a:pt x="727" y="21"/>
                      <a:pt x="727" y="53"/>
                    </a:cubicBezTo>
                    <a:cubicBezTo>
                      <a:pt x="747" y="240"/>
                      <a:pt x="747" y="436"/>
                      <a:pt x="737" y="623"/>
                    </a:cubicBezTo>
                    <a:cubicBezTo>
                      <a:pt x="737" y="810"/>
                      <a:pt x="716" y="986"/>
                      <a:pt x="695" y="1162"/>
                    </a:cubicBezTo>
                    <a:cubicBezTo>
                      <a:pt x="633" y="1577"/>
                      <a:pt x="529" y="1982"/>
                      <a:pt x="415" y="2376"/>
                    </a:cubicBezTo>
                    <a:cubicBezTo>
                      <a:pt x="363" y="2584"/>
                      <a:pt x="301" y="2791"/>
                      <a:pt x="229" y="2988"/>
                    </a:cubicBezTo>
                    <a:cubicBezTo>
                      <a:pt x="197" y="3092"/>
                      <a:pt x="166" y="3195"/>
                      <a:pt x="135" y="3289"/>
                    </a:cubicBezTo>
                    <a:cubicBezTo>
                      <a:pt x="104" y="3403"/>
                      <a:pt x="63" y="3517"/>
                      <a:pt x="31" y="3621"/>
                    </a:cubicBezTo>
                    <a:cubicBezTo>
                      <a:pt x="1" y="3714"/>
                      <a:pt x="63" y="3818"/>
                      <a:pt x="156" y="3849"/>
                    </a:cubicBezTo>
                    <a:cubicBezTo>
                      <a:pt x="169" y="3852"/>
                      <a:pt x="183" y="3854"/>
                      <a:pt x="197" y="3854"/>
                    </a:cubicBezTo>
                    <a:cubicBezTo>
                      <a:pt x="275" y="3854"/>
                      <a:pt x="347" y="3804"/>
                      <a:pt x="374" y="3725"/>
                    </a:cubicBezTo>
                    <a:cubicBezTo>
                      <a:pt x="415" y="3569"/>
                      <a:pt x="446" y="3414"/>
                      <a:pt x="488" y="3268"/>
                    </a:cubicBezTo>
                    <a:cubicBezTo>
                      <a:pt x="529" y="3112"/>
                      <a:pt x="561" y="2967"/>
                      <a:pt x="602" y="2822"/>
                    </a:cubicBezTo>
                    <a:cubicBezTo>
                      <a:pt x="674" y="2522"/>
                      <a:pt x="737" y="2220"/>
                      <a:pt x="789" y="1920"/>
                    </a:cubicBezTo>
                    <a:cubicBezTo>
                      <a:pt x="830" y="1619"/>
                      <a:pt x="861" y="1318"/>
                      <a:pt x="872" y="1007"/>
                    </a:cubicBezTo>
                    <a:lnTo>
                      <a:pt x="872" y="551"/>
                    </a:lnTo>
                    <a:cubicBezTo>
                      <a:pt x="861" y="385"/>
                      <a:pt x="840" y="219"/>
                      <a:pt x="820" y="53"/>
                    </a:cubicBezTo>
                    <a:cubicBezTo>
                      <a:pt x="820" y="21"/>
                      <a:pt x="799" y="1"/>
                      <a:pt x="778" y="1"/>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6"/>
              <p:cNvSpPr/>
              <p:nvPr/>
            </p:nvSpPr>
            <p:spPr>
              <a:xfrm>
                <a:off x="10601449" y="1604697"/>
                <a:ext cx="122783" cy="290472"/>
              </a:xfrm>
              <a:custGeom>
                <a:rect b="b" l="l" r="r" t="t"/>
                <a:pathLst>
                  <a:path extrusionOk="0" h="5207" w="2201">
                    <a:moveTo>
                      <a:pt x="499" y="0"/>
                    </a:moveTo>
                    <a:cubicBezTo>
                      <a:pt x="478" y="0"/>
                      <a:pt x="457" y="11"/>
                      <a:pt x="457" y="32"/>
                    </a:cubicBezTo>
                    <a:cubicBezTo>
                      <a:pt x="229" y="613"/>
                      <a:pt x="52" y="1214"/>
                      <a:pt x="11" y="1837"/>
                    </a:cubicBezTo>
                    <a:cubicBezTo>
                      <a:pt x="1" y="2106"/>
                      <a:pt x="11" y="2376"/>
                      <a:pt x="52" y="2646"/>
                    </a:cubicBezTo>
                    <a:cubicBezTo>
                      <a:pt x="94" y="2905"/>
                      <a:pt x="167" y="3153"/>
                      <a:pt x="271" y="3392"/>
                    </a:cubicBezTo>
                    <a:cubicBezTo>
                      <a:pt x="426" y="3745"/>
                      <a:pt x="644" y="4046"/>
                      <a:pt x="893" y="4326"/>
                    </a:cubicBezTo>
                    <a:cubicBezTo>
                      <a:pt x="1027" y="4481"/>
                      <a:pt x="1183" y="4626"/>
                      <a:pt x="1339" y="4762"/>
                    </a:cubicBezTo>
                    <a:lnTo>
                      <a:pt x="1619" y="4979"/>
                    </a:lnTo>
                    <a:cubicBezTo>
                      <a:pt x="1712" y="5052"/>
                      <a:pt x="1806" y="5114"/>
                      <a:pt x="1910" y="5177"/>
                    </a:cubicBezTo>
                    <a:cubicBezTo>
                      <a:pt x="1937" y="5197"/>
                      <a:pt x="1970" y="5207"/>
                      <a:pt x="2002" y="5207"/>
                    </a:cubicBezTo>
                    <a:cubicBezTo>
                      <a:pt x="2067" y="5207"/>
                      <a:pt x="2134" y="5170"/>
                      <a:pt x="2169" y="5114"/>
                    </a:cubicBezTo>
                    <a:cubicBezTo>
                      <a:pt x="2189" y="5073"/>
                      <a:pt x="2200" y="5021"/>
                      <a:pt x="2189" y="4969"/>
                    </a:cubicBezTo>
                    <a:cubicBezTo>
                      <a:pt x="2169" y="4917"/>
                      <a:pt x="2138" y="4886"/>
                      <a:pt x="2096" y="4855"/>
                    </a:cubicBezTo>
                    <a:cubicBezTo>
                      <a:pt x="1940" y="4751"/>
                      <a:pt x="1785" y="4637"/>
                      <a:pt x="1629" y="4523"/>
                    </a:cubicBezTo>
                    <a:cubicBezTo>
                      <a:pt x="1463" y="4398"/>
                      <a:pt x="1308" y="4274"/>
                      <a:pt x="1163" y="4129"/>
                    </a:cubicBezTo>
                    <a:cubicBezTo>
                      <a:pt x="1038" y="4004"/>
                      <a:pt x="914" y="3870"/>
                      <a:pt x="799" y="3724"/>
                    </a:cubicBezTo>
                    <a:cubicBezTo>
                      <a:pt x="633" y="3506"/>
                      <a:pt x="488" y="3278"/>
                      <a:pt x="384" y="3029"/>
                    </a:cubicBezTo>
                    <a:cubicBezTo>
                      <a:pt x="291" y="2791"/>
                      <a:pt x="218" y="2552"/>
                      <a:pt x="188" y="2303"/>
                    </a:cubicBezTo>
                    <a:cubicBezTo>
                      <a:pt x="146" y="1982"/>
                      <a:pt x="146" y="1660"/>
                      <a:pt x="188" y="1349"/>
                    </a:cubicBezTo>
                    <a:lnTo>
                      <a:pt x="188" y="1359"/>
                    </a:lnTo>
                    <a:cubicBezTo>
                      <a:pt x="250" y="913"/>
                      <a:pt x="374" y="477"/>
                      <a:pt x="530" y="52"/>
                    </a:cubicBezTo>
                    <a:cubicBezTo>
                      <a:pt x="540" y="32"/>
                      <a:pt x="530" y="11"/>
                      <a:pt x="509" y="0"/>
                    </a:cubicBezTo>
                    <a:close/>
                  </a:path>
                </a:pathLst>
              </a:cu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6"/>
              <p:cNvSpPr/>
              <p:nvPr/>
            </p:nvSpPr>
            <p:spPr>
              <a:xfrm>
                <a:off x="11057441" y="3587205"/>
                <a:ext cx="188721" cy="241940"/>
              </a:xfrm>
              <a:custGeom>
                <a:rect b="b" l="l" r="r" t="t"/>
                <a:pathLst>
                  <a:path extrusionOk="0" h="4337" w="3383">
                    <a:moveTo>
                      <a:pt x="1754" y="0"/>
                    </a:moveTo>
                    <a:cubicBezTo>
                      <a:pt x="1671" y="0"/>
                      <a:pt x="1588" y="0"/>
                      <a:pt x="1505" y="21"/>
                    </a:cubicBezTo>
                    <a:cubicBezTo>
                      <a:pt x="1266" y="52"/>
                      <a:pt x="1027" y="125"/>
                      <a:pt x="799" y="249"/>
                    </a:cubicBezTo>
                    <a:cubicBezTo>
                      <a:pt x="571" y="374"/>
                      <a:pt x="384" y="530"/>
                      <a:pt x="260" y="706"/>
                    </a:cubicBezTo>
                    <a:cubicBezTo>
                      <a:pt x="218" y="747"/>
                      <a:pt x="188" y="799"/>
                      <a:pt x="156" y="851"/>
                    </a:cubicBezTo>
                    <a:cubicBezTo>
                      <a:pt x="125" y="913"/>
                      <a:pt x="105" y="975"/>
                      <a:pt x="84" y="1028"/>
                    </a:cubicBezTo>
                    <a:cubicBezTo>
                      <a:pt x="63" y="1111"/>
                      <a:pt x="42" y="1203"/>
                      <a:pt x="42" y="1297"/>
                    </a:cubicBezTo>
                    <a:cubicBezTo>
                      <a:pt x="32" y="1307"/>
                      <a:pt x="32" y="1318"/>
                      <a:pt x="22" y="1328"/>
                    </a:cubicBezTo>
                    <a:cubicBezTo>
                      <a:pt x="11" y="1349"/>
                      <a:pt x="1" y="1380"/>
                      <a:pt x="22" y="1401"/>
                    </a:cubicBezTo>
                    <a:cubicBezTo>
                      <a:pt x="156" y="1701"/>
                      <a:pt x="301" y="2013"/>
                      <a:pt x="437" y="2314"/>
                    </a:cubicBezTo>
                    <a:lnTo>
                      <a:pt x="457" y="2345"/>
                    </a:lnTo>
                    <a:cubicBezTo>
                      <a:pt x="706" y="2874"/>
                      <a:pt x="965" y="3403"/>
                      <a:pt x="1183" y="3942"/>
                    </a:cubicBezTo>
                    <a:cubicBezTo>
                      <a:pt x="1193" y="3963"/>
                      <a:pt x="1193" y="3963"/>
                      <a:pt x="1204" y="3974"/>
                    </a:cubicBezTo>
                    <a:cubicBezTo>
                      <a:pt x="1193" y="4015"/>
                      <a:pt x="1204" y="4046"/>
                      <a:pt x="1235" y="4066"/>
                    </a:cubicBezTo>
                    <a:cubicBezTo>
                      <a:pt x="1359" y="4160"/>
                      <a:pt x="1505" y="4232"/>
                      <a:pt x="1671" y="4285"/>
                    </a:cubicBezTo>
                    <a:cubicBezTo>
                      <a:pt x="1733" y="4295"/>
                      <a:pt x="1806" y="4305"/>
                      <a:pt x="1868" y="4315"/>
                    </a:cubicBezTo>
                    <a:cubicBezTo>
                      <a:pt x="1951" y="4326"/>
                      <a:pt x="2023" y="4336"/>
                      <a:pt x="2096" y="4336"/>
                    </a:cubicBezTo>
                    <a:cubicBezTo>
                      <a:pt x="2262" y="4336"/>
                      <a:pt x="2438" y="4305"/>
                      <a:pt x="2604" y="4264"/>
                    </a:cubicBezTo>
                    <a:cubicBezTo>
                      <a:pt x="2770" y="4212"/>
                      <a:pt x="2998" y="4108"/>
                      <a:pt x="3175" y="3900"/>
                    </a:cubicBezTo>
                    <a:cubicBezTo>
                      <a:pt x="3237" y="3808"/>
                      <a:pt x="3300" y="3714"/>
                      <a:pt x="3330" y="3589"/>
                    </a:cubicBezTo>
                    <a:cubicBezTo>
                      <a:pt x="3362" y="3496"/>
                      <a:pt x="3372" y="3393"/>
                      <a:pt x="3362" y="3289"/>
                    </a:cubicBezTo>
                    <a:cubicBezTo>
                      <a:pt x="3362" y="3278"/>
                      <a:pt x="3372" y="3278"/>
                      <a:pt x="3372" y="3268"/>
                    </a:cubicBezTo>
                    <a:cubicBezTo>
                      <a:pt x="3383" y="3247"/>
                      <a:pt x="3383" y="3227"/>
                      <a:pt x="3383" y="3195"/>
                    </a:cubicBezTo>
                    <a:cubicBezTo>
                      <a:pt x="3185" y="2397"/>
                      <a:pt x="2957" y="1463"/>
                      <a:pt x="2687" y="530"/>
                    </a:cubicBezTo>
                    <a:cubicBezTo>
                      <a:pt x="2698" y="509"/>
                      <a:pt x="2687" y="488"/>
                      <a:pt x="2677" y="467"/>
                    </a:cubicBezTo>
                    <a:lnTo>
                      <a:pt x="2636" y="343"/>
                    </a:lnTo>
                    <a:lnTo>
                      <a:pt x="2615" y="249"/>
                    </a:lnTo>
                    <a:lnTo>
                      <a:pt x="2583" y="145"/>
                    </a:lnTo>
                    <a:cubicBezTo>
                      <a:pt x="2573" y="115"/>
                      <a:pt x="2542" y="94"/>
                      <a:pt x="2511" y="83"/>
                    </a:cubicBezTo>
                    <a:lnTo>
                      <a:pt x="2449" y="83"/>
                    </a:lnTo>
                    <a:cubicBezTo>
                      <a:pt x="2417" y="104"/>
                      <a:pt x="2387" y="135"/>
                      <a:pt x="2387" y="166"/>
                    </a:cubicBezTo>
                    <a:cubicBezTo>
                      <a:pt x="2334" y="125"/>
                      <a:pt x="2262" y="94"/>
                      <a:pt x="2179" y="62"/>
                    </a:cubicBezTo>
                    <a:cubicBezTo>
                      <a:pt x="2148" y="52"/>
                      <a:pt x="2127" y="52"/>
                      <a:pt x="2096" y="42"/>
                    </a:cubicBezTo>
                    <a:cubicBezTo>
                      <a:pt x="1993" y="11"/>
                      <a:pt x="1878" y="0"/>
                      <a:pt x="1754"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6"/>
              <p:cNvSpPr/>
              <p:nvPr/>
            </p:nvSpPr>
            <p:spPr>
              <a:xfrm>
                <a:off x="10946372" y="3719138"/>
                <a:ext cx="326956" cy="210700"/>
              </a:xfrm>
              <a:custGeom>
                <a:rect b="b" l="l" r="r" t="t"/>
                <a:pathLst>
                  <a:path extrusionOk="0" h="3777" w="5861">
                    <a:moveTo>
                      <a:pt x="2935" y="0"/>
                    </a:moveTo>
                    <a:cubicBezTo>
                      <a:pt x="2801" y="0"/>
                      <a:pt x="2666" y="11"/>
                      <a:pt x="2521" y="32"/>
                    </a:cubicBezTo>
                    <a:cubicBezTo>
                      <a:pt x="2375" y="53"/>
                      <a:pt x="2230" y="94"/>
                      <a:pt x="2126" y="156"/>
                    </a:cubicBezTo>
                    <a:cubicBezTo>
                      <a:pt x="2054" y="187"/>
                      <a:pt x="2002" y="219"/>
                      <a:pt x="1960" y="260"/>
                    </a:cubicBezTo>
                    <a:cubicBezTo>
                      <a:pt x="1919" y="301"/>
                      <a:pt x="1877" y="353"/>
                      <a:pt x="1836" y="426"/>
                    </a:cubicBezTo>
                    <a:cubicBezTo>
                      <a:pt x="1815" y="457"/>
                      <a:pt x="1805" y="509"/>
                      <a:pt x="1794" y="571"/>
                    </a:cubicBezTo>
                    <a:cubicBezTo>
                      <a:pt x="1794" y="613"/>
                      <a:pt x="1794" y="654"/>
                      <a:pt x="1805" y="706"/>
                    </a:cubicBezTo>
                    <a:cubicBezTo>
                      <a:pt x="1836" y="820"/>
                      <a:pt x="1898" y="924"/>
                      <a:pt x="1950" y="1028"/>
                    </a:cubicBezTo>
                    <a:cubicBezTo>
                      <a:pt x="2013" y="1121"/>
                      <a:pt x="2075" y="1214"/>
                      <a:pt x="2147" y="1318"/>
                    </a:cubicBezTo>
                    <a:lnTo>
                      <a:pt x="2189" y="1370"/>
                    </a:lnTo>
                    <a:lnTo>
                      <a:pt x="2251" y="1463"/>
                    </a:lnTo>
                    <a:cubicBezTo>
                      <a:pt x="2158" y="1473"/>
                      <a:pt x="2054" y="1494"/>
                      <a:pt x="1898" y="1535"/>
                    </a:cubicBezTo>
                    <a:cubicBezTo>
                      <a:pt x="1691" y="1588"/>
                      <a:pt x="1473" y="1660"/>
                      <a:pt x="1245" y="1754"/>
                    </a:cubicBezTo>
                    <a:cubicBezTo>
                      <a:pt x="1017" y="1847"/>
                      <a:pt x="809" y="1950"/>
                      <a:pt x="633" y="2065"/>
                    </a:cubicBezTo>
                    <a:cubicBezTo>
                      <a:pt x="415" y="2199"/>
                      <a:pt x="270" y="2335"/>
                      <a:pt x="155" y="2480"/>
                    </a:cubicBezTo>
                    <a:cubicBezTo>
                      <a:pt x="104" y="2552"/>
                      <a:pt x="63" y="2635"/>
                      <a:pt x="31" y="2718"/>
                    </a:cubicBezTo>
                    <a:cubicBezTo>
                      <a:pt x="10" y="2791"/>
                      <a:pt x="0" y="2884"/>
                      <a:pt x="10" y="2978"/>
                    </a:cubicBezTo>
                    <a:cubicBezTo>
                      <a:pt x="21" y="3061"/>
                      <a:pt x="63" y="3144"/>
                      <a:pt x="114" y="3227"/>
                    </a:cubicBezTo>
                    <a:cubicBezTo>
                      <a:pt x="176" y="3320"/>
                      <a:pt x="249" y="3413"/>
                      <a:pt x="363" y="3496"/>
                    </a:cubicBezTo>
                    <a:cubicBezTo>
                      <a:pt x="384" y="3506"/>
                      <a:pt x="394" y="3527"/>
                      <a:pt x="415" y="3538"/>
                    </a:cubicBezTo>
                    <a:lnTo>
                      <a:pt x="519" y="3589"/>
                    </a:lnTo>
                    <a:cubicBezTo>
                      <a:pt x="591" y="3610"/>
                      <a:pt x="664" y="3642"/>
                      <a:pt x="747" y="3662"/>
                    </a:cubicBezTo>
                    <a:cubicBezTo>
                      <a:pt x="892" y="3693"/>
                      <a:pt x="1048" y="3725"/>
                      <a:pt x="1193" y="3745"/>
                    </a:cubicBezTo>
                    <a:cubicBezTo>
                      <a:pt x="1328" y="3755"/>
                      <a:pt x="1473" y="3766"/>
                      <a:pt x="1618" y="3776"/>
                    </a:cubicBezTo>
                    <a:cubicBezTo>
                      <a:pt x="1753" y="3776"/>
                      <a:pt x="1898" y="3776"/>
                      <a:pt x="2043" y="3766"/>
                    </a:cubicBezTo>
                    <a:cubicBezTo>
                      <a:pt x="2292" y="3755"/>
                      <a:pt x="2562" y="3725"/>
                      <a:pt x="2822" y="3683"/>
                    </a:cubicBezTo>
                    <a:cubicBezTo>
                      <a:pt x="3693" y="3559"/>
                      <a:pt x="4564" y="3310"/>
                      <a:pt x="5394" y="2946"/>
                    </a:cubicBezTo>
                    <a:cubicBezTo>
                      <a:pt x="5508" y="2905"/>
                      <a:pt x="5622" y="2853"/>
                      <a:pt x="5726" y="2801"/>
                    </a:cubicBezTo>
                    <a:cubicBezTo>
                      <a:pt x="5747" y="2780"/>
                      <a:pt x="5757" y="2759"/>
                      <a:pt x="5757" y="2739"/>
                    </a:cubicBezTo>
                    <a:cubicBezTo>
                      <a:pt x="5840" y="2365"/>
                      <a:pt x="5861" y="2044"/>
                      <a:pt x="5840" y="1743"/>
                    </a:cubicBezTo>
                    <a:cubicBezTo>
                      <a:pt x="5819" y="1567"/>
                      <a:pt x="5788" y="1401"/>
                      <a:pt x="5736" y="1245"/>
                    </a:cubicBezTo>
                    <a:cubicBezTo>
                      <a:pt x="5685" y="1090"/>
                      <a:pt x="5602" y="945"/>
                      <a:pt x="5498" y="809"/>
                    </a:cubicBezTo>
                    <a:cubicBezTo>
                      <a:pt x="5487" y="799"/>
                      <a:pt x="5477" y="789"/>
                      <a:pt x="5466" y="789"/>
                    </a:cubicBezTo>
                    <a:cubicBezTo>
                      <a:pt x="5446" y="779"/>
                      <a:pt x="5436" y="779"/>
                      <a:pt x="5415" y="779"/>
                    </a:cubicBezTo>
                    <a:cubicBezTo>
                      <a:pt x="5383" y="779"/>
                      <a:pt x="5353" y="789"/>
                      <a:pt x="5332" y="809"/>
                    </a:cubicBezTo>
                    <a:cubicBezTo>
                      <a:pt x="5280" y="862"/>
                      <a:pt x="5228" y="913"/>
                      <a:pt x="5166" y="965"/>
                    </a:cubicBezTo>
                    <a:cubicBezTo>
                      <a:pt x="5031" y="1069"/>
                      <a:pt x="4886" y="1162"/>
                      <a:pt x="4720" y="1245"/>
                    </a:cubicBezTo>
                    <a:cubicBezTo>
                      <a:pt x="4554" y="1318"/>
                      <a:pt x="4378" y="1370"/>
                      <a:pt x="4212" y="1401"/>
                    </a:cubicBezTo>
                    <a:cubicBezTo>
                      <a:pt x="4113" y="1416"/>
                      <a:pt x="4014" y="1426"/>
                      <a:pt x="3919" y="1426"/>
                    </a:cubicBezTo>
                    <a:cubicBezTo>
                      <a:pt x="3885" y="1426"/>
                      <a:pt x="3851" y="1424"/>
                      <a:pt x="3818" y="1422"/>
                    </a:cubicBezTo>
                    <a:cubicBezTo>
                      <a:pt x="3735" y="1411"/>
                      <a:pt x="3662" y="1401"/>
                      <a:pt x="3589" y="1380"/>
                    </a:cubicBezTo>
                    <a:cubicBezTo>
                      <a:pt x="3652" y="1173"/>
                      <a:pt x="3724" y="913"/>
                      <a:pt x="3714" y="643"/>
                    </a:cubicBezTo>
                    <a:cubicBezTo>
                      <a:pt x="3714" y="519"/>
                      <a:pt x="3682" y="405"/>
                      <a:pt x="3620" y="301"/>
                    </a:cubicBezTo>
                    <a:cubicBezTo>
                      <a:pt x="3558" y="208"/>
                      <a:pt x="3465" y="125"/>
                      <a:pt x="3340" y="73"/>
                    </a:cubicBezTo>
                    <a:cubicBezTo>
                      <a:pt x="3278" y="42"/>
                      <a:pt x="3205" y="32"/>
                      <a:pt x="3133" y="21"/>
                    </a:cubicBezTo>
                    <a:cubicBezTo>
                      <a:pt x="3071" y="11"/>
                      <a:pt x="2998" y="0"/>
                      <a:pt x="2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6"/>
              <p:cNvSpPr/>
              <p:nvPr/>
            </p:nvSpPr>
            <p:spPr>
              <a:xfrm>
                <a:off x="11269259" y="3848170"/>
                <a:ext cx="56" cy="56"/>
              </a:xfrm>
              <a:custGeom>
                <a:rect b="b" l="l" r="r" t="t"/>
                <a:pathLst>
                  <a:path extrusionOk="0" h="1" w="1">
                    <a:moveTo>
                      <a:pt x="0" y="1"/>
                    </a:moveTo>
                    <a:close/>
                  </a:path>
                </a:pathLst>
              </a:custGeom>
              <a:solidFill>
                <a:srgbClr val="A9B5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6"/>
              <p:cNvSpPr/>
              <p:nvPr/>
            </p:nvSpPr>
            <p:spPr>
              <a:xfrm>
                <a:off x="10946372" y="3829650"/>
                <a:ext cx="324669" cy="100190"/>
              </a:xfrm>
              <a:custGeom>
                <a:rect b="b" l="l" r="r" t="t"/>
                <a:pathLst>
                  <a:path extrusionOk="0" h="1796" w="5820">
                    <a:moveTo>
                      <a:pt x="778" y="1"/>
                    </a:moveTo>
                    <a:cubicBezTo>
                      <a:pt x="716" y="32"/>
                      <a:pt x="674" y="52"/>
                      <a:pt x="623" y="84"/>
                    </a:cubicBezTo>
                    <a:cubicBezTo>
                      <a:pt x="415" y="218"/>
                      <a:pt x="270" y="354"/>
                      <a:pt x="155" y="499"/>
                    </a:cubicBezTo>
                    <a:cubicBezTo>
                      <a:pt x="104" y="571"/>
                      <a:pt x="63" y="644"/>
                      <a:pt x="31" y="737"/>
                    </a:cubicBezTo>
                    <a:cubicBezTo>
                      <a:pt x="0" y="810"/>
                      <a:pt x="0" y="903"/>
                      <a:pt x="10" y="997"/>
                    </a:cubicBezTo>
                    <a:cubicBezTo>
                      <a:pt x="21" y="1080"/>
                      <a:pt x="52" y="1163"/>
                      <a:pt x="114" y="1256"/>
                    </a:cubicBezTo>
                    <a:cubicBezTo>
                      <a:pt x="166" y="1349"/>
                      <a:pt x="249" y="1432"/>
                      <a:pt x="363" y="1515"/>
                    </a:cubicBezTo>
                    <a:cubicBezTo>
                      <a:pt x="374" y="1525"/>
                      <a:pt x="394" y="1546"/>
                      <a:pt x="415" y="1557"/>
                    </a:cubicBezTo>
                    <a:lnTo>
                      <a:pt x="519" y="1608"/>
                    </a:lnTo>
                    <a:cubicBezTo>
                      <a:pt x="591" y="1640"/>
                      <a:pt x="664" y="1661"/>
                      <a:pt x="747" y="1681"/>
                    </a:cubicBezTo>
                    <a:cubicBezTo>
                      <a:pt x="892" y="1712"/>
                      <a:pt x="1048" y="1744"/>
                      <a:pt x="1193" y="1764"/>
                    </a:cubicBezTo>
                    <a:cubicBezTo>
                      <a:pt x="1328" y="1785"/>
                      <a:pt x="1473" y="1795"/>
                      <a:pt x="1618" y="1795"/>
                    </a:cubicBezTo>
                    <a:cubicBezTo>
                      <a:pt x="1753" y="1795"/>
                      <a:pt x="1898" y="1795"/>
                      <a:pt x="2043" y="1785"/>
                    </a:cubicBezTo>
                    <a:cubicBezTo>
                      <a:pt x="2292" y="1774"/>
                      <a:pt x="2562" y="1744"/>
                      <a:pt x="2822" y="1712"/>
                    </a:cubicBezTo>
                    <a:cubicBezTo>
                      <a:pt x="3693" y="1578"/>
                      <a:pt x="4564" y="1339"/>
                      <a:pt x="5394" y="976"/>
                    </a:cubicBezTo>
                    <a:lnTo>
                      <a:pt x="5736" y="820"/>
                    </a:lnTo>
                    <a:lnTo>
                      <a:pt x="5768" y="758"/>
                    </a:lnTo>
                    <a:cubicBezTo>
                      <a:pt x="5788" y="623"/>
                      <a:pt x="5809" y="499"/>
                      <a:pt x="5819" y="384"/>
                    </a:cubicBezTo>
                    <a:lnTo>
                      <a:pt x="5819" y="384"/>
                    </a:lnTo>
                    <a:cubicBezTo>
                      <a:pt x="5270" y="665"/>
                      <a:pt x="4647" y="893"/>
                      <a:pt x="3818" y="1110"/>
                    </a:cubicBezTo>
                    <a:cubicBezTo>
                      <a:pt x="3496" y="1193"/>
                      <a:pt x="3081" y="1287"/>
                      <a:pt x="2677" y="1349"/>
                    </a:cubicBezTo>
                    <a:cubicBezTo>
                      <a:pt x="2458" y="1391"/>
                      <a:pt x="2262" y="1412"/>
                      <a:pt x="2075" y="1412"/>
                    </a:cubicBezTo>
                    <a:cubicBezTo>
                      <a:pt x="1976" y="1417"/>
                      <a:pt x="1880" y="1419"/>
                      <a:pt x="1785" y="1419"/>
                    </a:cubicBezTo>
                    <a:cubicBezTo>
                      <a:pt x="1691" y="1419"/>
                      <a:pt x="1597" y="1417"/>
                      <a:pt x="1504" y="1412"/>
                    </a:cubicBezTo>
                    <a:lnTo>
                      <a:pt x="1494" y="1412"/>
                    </a:lnTo>
                    <a:cubicBezTo>
                      <a:pt x="1473" y="1401"/>
                      <a:pt x="1462" y="1391"/>
                      <a:pt x="1462" y="1380"/>
                    </a:cubicBezTo>
                    <a:lnTo>
                      <a:pt x="1462" y="1370"/>
                    </a:lnTo>
                    <a:lnTo>
                      <a:pt x="1462" y="1349"/>
                    </a:lnTo>
                    <a:cubicBezTo>
                      <a:pt x="1462" y="1256"/>
                      <a:pt x="1453" y="1163"/>
                      <a:pt x="1442" y="1080"/>
                    </a:cubicBezTo>
                    <a:cubicBezTo>
                      <a:pt x="1432" y="1007"/>
                      <a:pt x="1411" y="935"/>
                      <a:pt x="1390" y="852"/>
                    </a:cubicBezTo>
                    <a:cubicBezTo>
                      <a:pt x="1370" y="778"/>
                      <a:pt x="1349" y="706"/>
                      <a:pt x="1317" y="644"/>
                    </a:cubicBezTo>
                    <a:cubicBezTo>
                      <a:pt x="1297" y="582"/>
                      <a:pt x="1266" y="520"/>
                      <a:pt x="1234" y="467"/>
                    </a:cubicBezTo>
                    <a:cubicBezTo>
                      <a:pt x="1204" y="426"/>
                      <a:pt x="1172" y="374"/>
                      <a:pt x="1131" y="322"/>
                    </a:cubicBezTo>
                    <a:cubicBezTo>
                      <a:pt x="1079" y="260"/>
                      <a:pt x="1038" y="218"/>
                      <a:pt x="996" y="177"/>
                    </a:cubicBezTo>
                    <a:cubicBezTo>
                      <a:pt x="944" y="125"/>
                      <a:pt x="902" y="94"/>
                      <a:pt x="851" y="52"/>
                    </a:cubicBezTo>
                    <a:cubicBezTo>
                      <a:pt x="830" y="32"/>
                      <a:pt x="799" y="22"/>
                      <a:pt x="778"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6"/>
              <p:cNvSpPr/>
              <p:nvPr/>
            </p:nvSpPr>
            <p:spPr>
              <a:xfrm>
                <a:off x="11016940" y="3808060"/>
                <a:ext cx="32467" cy="36985"/>
              </a:xfrm>
              <a:custGeom>
                <a:rect b="b" l="l" r="r" t="t"/>
                <a:pathLst>
                  <a:path extrusionOk="0" h="663" w="582">
                    <a:moveTo>
                      <a:pt x="126" y="0"/>
                    </a:moveTo>
                    <a:cubicBezTo>
                      <a:pt x="92" y="0"/>
                      <a:pt x="56" y="13"/>
                      <a:pt x="32" y="45"/>
                    </a:cubicBezTo>
                    <a:cubicBezTo>
                      <a:pt x="1" y="97"/>
                      <a:pt x="11" y="160"/>
                      <a:pt x="63" y="190"/>
                    </a:cubicBezTo>
                    <a:cubicBezTo>
                      <a:pt x="94" y="211"/>
                      <a:pt x="115" y="222"/>
                      <a:pt x="146" y="243"/>
                    </a:cubicBezTo>
                    <a:cubicBezTo>
                      <a:pt x="197" y="294"/>
                      <a:pt x="239" y="336"/>
                      <a:pt x="271" y="388"/>
                    </a:cubicBezTo>
                    <a:cubicBezTo>
                      <a:pt x="312" y="450"/>
                      <a:pt x="343" y="502"/>
                      <a:pt x="363" y="564"/>
                    </a:cubicBezTo>
                    <a:cubicBezTo>
                      <a:pt x="374" y="564"/>
                      <a:pt x="374" y="575"/>
                      <a:pt x="374" y="585"/>
                    </a:cubicBezTo>
                    <a:cubicBezTo>
                      <a:pt x="384" y="605"/>
                      <a:pt x="395" y="626"/>
                      <a:pt x="416" y="647"/>
                    </a:cubicBezTo>
                    <a:cubicBezTo>
                      <a:pt x="426" y="647"/>
                      <a:pt x="426" y="647"/>
                      <a:pt x="436" y="658"/>
                    </a:cubicBezTo>
                    <a:cubicBezTo>
                      <a:pt x="450" y="658"/>
                      <a:pt x="464" y="662"/>
                      <a:pt x="478" y="662"/>
                    </a:cubicBezTo>
                    <a:cubicBezTo>
                      <a:pt x="485" y="662"/>
                      <a:pt x="492" y="661"/>
                      <a:pt x="499" y="658"/>
                    </a:cubicBezTo>
                    <a:cubicBezTo>
                      <a:pt x="519" y="647"/>
                      <a:pt x="550" y="637"/>
                      <a:pt x="561" y="616"/>
                    </a:cubicBezTo>
                    <a:cubicBezTo>
                      <a:pt x="571" y="595"/>
                      <a:pt x="582" y="564"/>
                      <a:pt x="571" y="533"/>
                    </a:cubicBezTo>
                    <a:cubicBezTo>
                      <a:pt x="550" y="481"/>
                      <a:pt x="540" y="439"/>
                      <a:pt x="519" y="398"/>
                    </a:cubicBezTo>
                    <a:cubicBezTo>
                      <a:pt x="488" y="336"/>
                      <a:pt x="457" y="294"/>
                      <a:pt x="426" y="243"/>
                    </a:cubicBezTo>
                    <a:cubicBezTo>
                      <a:pt x="363" y="160"/>
                      <a:pt x="280" y="87"/>
                      <a:pt x="167" y="15"/>
                    </a:cubicBezTo>
                    <a:lnTo>
                      <a:pt x="156" y="4"/>
                    </a:lnTo>
                    <a:cubicBezTo>
                      <a:pt x="146" y="1"/>
                      <a:pt x="136" y="0"/>
                      <a:pt x="126" y="0"/>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6"/>
              <p:cNvSpPr/>
              <p:nvPr/>
            </p:nvSpPr>
            <p:spPr>
              <a:xfrm>
                <a:off x="11042992" y="3799804"/>
                <a:ext cx="24936" cy="31519"/>
              </a:xfrm>
              <a:custGeom>
                <a:rect b="b" l="l" r="r" t="t"/>
                <a:pathLst>
                  <a:path extrusionOk="0" h="565" w="447">
                    <a:moveTo>
                      <a:pt x="112" y="1"/>
                    </a:moveTo>
                    <a:cubicBezTo>
                      <a:pt x="86" y="1"/>
                      <a:pt x="62" y="8"/>
                      <a:pt x="42" y="27"/>
                    </a:cubicBezTo>
                    <a:cubicBezTo>
                      <a:pt x="0" y="69"/>
                      <a:pt x="0" y="131"/>
                      <a:pt x="42" y="172"/>
                    </a:cubicBezTo>
                    <a:cubicBezTo>
                      <a:pt x="62" y="204"/>
                      <a:pt x="94" y="235"/>
                      <a:pt x="115" y="266"/>
                    </a:cubicBezTo>
                    <a:cubicBezTo>
                      <a:pt x="166" y="349"/>
                      <a:pt x="208" y="421"/>
                      <a:pt x="249" y="515"/>
                    </a:cubicBezTo>
                    <a:cubicBezTo>
                      <a:pt x="249" y="536"/>
                      <a:pt x="281" y="546"/>
                      <a:pt x="291" y="557"/>
                    </a:cubicBezTo>
                    <a:cubicBezTo>
                      <a:pt x="311" y="562"/>
                      <a:pt x="327" y="564"/>
                      <a:pt x="341" y="564"/>
                    </a:cubicBezTo>
                    <a:cubicBezTo>
                      <a:pt x="356" y="564"/>
                      <a:pt x="369" y="562"/>
                      <a:pt x="384" y="557"/>
                    </a:cubicBezTo>
                    <a:cubicBezTo>
                      <a:pt x="405" y="546"/>
                      <a:pt x="426" y="515"/>
                      <a:pt x="436" y="494"/>
                    </a:cubicBezTo>
                    <a:cubicBezTo>
                      <a:pt x="447" y="463"/>
                      <a:pt x="436" y="442"/>
                      <a:pt x="426" y="421"/>
                    </a:cubicBezTo>
                    <a:cubicBezTo>
                      <a:pt x="364" y="276"/>
                      <a:pt x="291" y="152"/>
                      <a:pt x="187" y="38"/>
                    </a:cubicBezTo>
                    <a:cubicBezTo>
                      <a:pt x="177" y="17"/>
                      <a:pt x="166" y="17"/>
                      <a:pt x="156" y="6"/>
                    </a:cubicBezTo>
                    <a:cubicBezTo>
                      <a:pt x="141" y="3"/>
                      <a:pt x="126" y="1"/>
                      <a:pt x="112"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6"/>
              <p:cNvSpPr/>
              <p:nvPr/>
            </p:nvSpPr>
            <p:spPr>
              <a:xfrm>
                <a:off x="11059170" y="3790655"/>
                <a:ext cx="31295" cy="31407"/>
              </a:xfrm>
              <a:custGeom>
                <a:rect b="b" l="l" r="r" t="t"/>
                <a:pathLst>
                  <a:path extrusionOk="0" h="563" w="561">
                    <a:moveTo>
                      <a:pt x="126" y="1"/>
                    </a:moveTo>
                    <a:cubicBezTo>
                      <a:pt x="92" y="1"/>
                      <a:pt x="56" y="14"/>
                      <a:pt x="32" y="46"/>
                    </a:cubicBezTo>
                    <a:cubicBezTo>
                      <a:pt x="1" y="98"/>
                      <a:pt x="21" y="150"/>
                      <a:pt x="63" y="191"/>
                    </a:cubicBezTo>
                    <a:cubicBezTo>
                      <a:pt x="94" y="202"/>
                      <a:pt x="115" y="223"/>
                      <a:pt x="136" y="244"/>
                    </a:cubicBezTo>
                    <a:cubicBezTo>
                      <a:pt x="208" y="306"/>
                      <a:pt x="270" y="378"/>
                      <a:pt x="333" y="451"/>
                    </a:cubicBezTo>
                    <a:cubicBezTo>
                      <a:pt x="343" y="472"/>
                      <a:pt x="353" y="482"/>
                      <a:pt x="364" y="502"/>
                    </a:cubicBezTo>
                    <a:cubicBezTo>
                      <a:pt x="385" y="523"/>
                      <a:pt x="395" y="544"/>
                      <a:pt x="416" y="555"/>
                    </a:cubicBezTo>
                    <a:cubicBezTo>
                      <a:pt x="431" y="560"/>
                      <a:pt x="447" y="562"/>
                      <a:pt x="462" y="562"/>
                    </a:cubicBezTo>
                    <a:cubicBezTo>
                      <a:pt x="478" y="562"/>
                      <a:pt x="494" y="560"/>
                      <a:pt x="509" y="555"/>
                    </a:cubicBezTo>
                    <a:cubicBezTo>
                      <a:pt x="530" y="534"/>
                      <a:pt x="551" y="513"/>
                      <a:pt x="561" y="482"/>
                    </a:cubicBezTo>
                    <a:cubicBezTo>
                      <a:pt x="561" y="461"/>
                      <a:pt x="561" y="430"/>
                      <a:pt x="551" y="409"/>
                    </a:cubicBezTo>
                    <a:cubicBezTo>
                      <a:pt x="499" y="336"/>
                      <a:pt x="447" y="264"/>
                      <a:pt x="385" y="191"/>
                    </a:cubicBezTo>
                    <a:cubicBezTo>
                      <a:pt x="323" y="129"/>
                      <a:pt x="260" y="78"/>
                      <a:pt x="177" y="15"/>
                    </a:cubicBezTo>
                    <a:cubicBezTo>
                      <a:pt x="167" y="15"/>
                      <a:pt x="167" y="15"/>
                      <a:pt x="157" y="5"/>
                    </a:cubicBezTo>
                    <a:cubicBezTo>
                      <a:pt x="147" y="2"/>
                      <a:pt x="137" y="1"/>
                      <a:pt x="126"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6"/>
              <p:cNvSpPr/>
              <p:nvPr/>
            </p:nvSpPr>
            <p:spPr>
              <a:xfrm>
                <a:off x="10801106" y="2457101"/>
                <a:ext cx="561364" cy="1217508"/>
              </a:xfrm>
              <a:custGeom>
                <a:rect b="b" l="l" r="r" t="t"/>
                <a:pathLst>
                  <a:path extrusionOk="0" h="21825" w="10063">
                    <a:moveTo>
                      <a:pt x="6650" y="0"/>
                    </a:moveTo>
                    <a:cubicBezTo>
                      <a:pt x="6442" y="0"/>
                      <a:pt x="6235" y="21"/>
                      <a:pt x="6027" y="42"/>
                    </a:cubicBezTo>
                    <a:cubicBezTo>
                      <a:pt x="5778" y="72"/>
                      <a:pt x="5519" y="134"/>
                      <a:pt x="5260" y="207"/>
                    </a:cubicBezTo>
                    <a:cubicBezTo>
                      <a:pt x="5052" y="259"/>
                      <a:pt x="4834" y="342"/>
                      <a:pt x="4596" y="436"/>
                    </a:cubicBezTo>
                    <a:cubicBezTo>
                      <a:pt x="4585" y="415"/>
                      <a:pt x="4554" y="404"/>
                      <a:pt x="4523" y="404"/>
                    </a:cubicBezTo>
                    <a:cubicBezTo>
                      <a:pt x="4502" y="404"/>
                      <a:pt x="4471" y="415"/>
                      <a:pt x="4451" y="436"/>
                    </a:cubicBezTo>
                    <a:cubicBezTo>
                      <a:pt x="3548" y="1462"/>
                      <a:pt x="2895" y="2292"/>
                      <a:pt x="2324" y="3101"/>
                    </a:cubicBezTo>
                    <a:cubicBezTo>
                      <a:pt x="1598" y="4129"/>
                      <a:pt x="1058" y="5093"/>
                      <a:pt x="664" y="6068"/>
                    </a:cubicBezTo>
                    <a:cubicBezTo>
                      <a:pt x="457" y="6587"/>
                      <a:pt x="291" y="7126"/>
                      <a:pt x="177" y="7665"/>
                    </a:cubicBezTo>
                    <a:cubicBezTo>
                      <a:pt x="62" y="8215"/>
                      <a:pt x="0" y="8776"/>
                      <a:pt x="0" y="9325"/>
                    </a:cubicBezTo>
                    <a:cubicBezTo>
                      <a:pt x="0" y="9605"/>
                      <a:pt x="11" y="9896"/>
                      <a:pt x="42" y="10186"/>
                    </a:cubicBezTo>
                    <a:cubicBezTo>
                      <a:pt x="73" y="10508"/>
                      <a:pt x="136" y="10809"/>
                      <a:pt x="187" y="11088"/>
                    </a:cubicBezTo>
                    <a:cubicBezTo>
                      <a:pt x="301" y="11690"/>
                      <a:pt x="457" y="12333"/>
                      <a:pt x="643" y="12987"/>
                    </a:cubicBezTo>
                    <a:cubicBezTo>
                      <a:pt x="975" y="14170"/>
                      <a:pt x="1401" y="15383"/>
                      <a:pt x="1950" y="16669"/>
                    </a:cubicBezTo>
                    <a:cubicBezTo>
                      <a:pt x="2189" y="17250"/>
                      <a:pt x="2459" y="17852"/>
                      <a:pt x="2750" y="18453"/>
                    </a:cubicBezTo>
                    <a:cubicBezTo>
                      <a:pt x="2915" y="18796"/>
                      <a:pt x="3050" y="19076"/>
                      <a:pt x="3185" y="19325"/>
                    </a:cubicBezTo>
                    <a:cubicBezTo>
                      <a:pt x="3340" y="19647"/>
                      <a:pt x="3517" y="19958"/>
                      <a:pt x="3662" y="20228"/>
                    </a:cubicBezTo>
                    <a:lnTo>
                      <a:pt x="3859" y="20569"/>
                    </a:lnTo>
                    <a:lnTo>
                      <a:pt x="3870" y="20590"/>
                    </a:lnTo>
                    <a:cubicBezTo>
                      <a:pt x="4057" y="20922"/>
                      <a:pt x="4232" y="21244"/>
                      <a:pt x="4409" y="21576"/>
                    </a:cubicBezTo>
                    <a:cubicBezTo>
                      <a:pt x="4419" y="21597"/>
                      <a:pt x="4430" y="21607"/>
                      <a:pt x="4451" y="21617"/>
                    </a:cubicBezTo>
                    <a:cubicBezTo>
                      <a:pt x="4461" y="21627"/>
                      <a:pt x="4471" y="21648"/>
                      <a:pt x="4502" y="21659"/>
                    </a:cubicBezTo>
                    <a:cubicBezTo>
                      <a:pt x="4689" y="21752"/>
                      <a:pt x="4917" y="21804"/>
                      <a:pt x="5198" y="21814"/>
                    </a:cubicBezTo>
                    <a:cubicBezTo>
                      <a:pt x="5249" y="21825"/>
                      <a:pt x="5301" y="21825"/>
                      <a:pt x="5353" y="21825"/>
                    </a:cubicBezTo>
                    <a:cubicBezTo>
                      <a:pt x="5560" y="21825"/>
                      <a:pt x="5788" y="21793"/>
                      <a:pt x="6007" y="21752"/>
                    </a:cubicBezTo>
                    <a:cubicBezTo>
                      <a:pt x="6297" y="21690"/>
                      <a:pt x="6556" y="21597"/>
                      <a:pt x="6774" y="21472"/>
                    </a:cubicBezTo>
                    <a:cubicBezTo>
                      <a:pt x="6888" y="21399"/>
                      <a:pt x="7002" y="21327"/>
                      <a:pt x="7095" y="21244"/>
                    </a:cubicBezTo>
                    <a:cubicBezTo>
                      <a:pt x="7127" y="21203"/>
                      <a:pt x="7168" y="21150"/>
                      <a:pt x="7199" y="21109"/>
                    </a:cubicBezTo>
                    <a:cubicBezTo>
                      <a:pt x="7251" y="21037"/>
                      <a:pt x="7303" y="20974"/>
                      <a:pt x="7355" y="20901"/>
                    </a:cubicBezTo>
                    <a:cubicBezTo>
                      <a:pt x="7365" y="20881"/>
                      <a:pt x="7365" y="20871"/>
                      <a:pt x="7376" y="20860"/>
                    </a:cubicBezTo>
                    <a:cubicBezTo>
                      <a:pt x="7085" y="19667"/>
                      <a:pt x="6754" y="18246"/>
                      <a:pt x="6432" y="16804"/>
                    </a:cubicBezTo>
                    <a:cubicBezTo>
                      <a:pt x="6349" y="16472"/>
                      <a:pt x="6276" y="16130"/>
                      <a:pt x="6203" y="15788"/>
                    </a:cubicBezTo>
                    <a:lnTo>
                      <a:pt x="6162" y="15560"/>
                    </a:lnTo>
                    <a:lnTo>
                      <a:pt x="6152" y="15518"/>
                    </a:lnTo>
                    <a:cubicBezTo>
                      <a:pt x="6110" y="15341"/>
                      <a:pt x="6069" y="15145"/>
                      <a:pt x="6027" y="14958"/>
                    </a:cubicBezTo>
                    <a:cubicBezTo>
                      <a:pt x="5954" y="14657"/>
                      <a:pt x="5871" y="14346"/>
                      <a:pt x="5788" y="14087"/>
                    </a:cubicBezTo>
                    <a:lnTo>
                      <a:pt x="5788" y="14055"/>
                    </a:lnTo>
                    <a:cubicBezTo>
                      <a:pt x="5737" y="13868"/>
                      <a:pt x="5685" y="13672"/>
                      <a:pt x="5633" y="13485"/>
                    </a:cubicBezTo>
                    <a:cubicBezTo>
                      <a:pt x="5519" y="13049"/>
                      <a:pt x="5394" y="12541"/>
                      <a:pt x="5322" y="12012"/>
                    </a:cubicBezTo>
                    <a:cubicBezTo>
                      <a:pt x="5260" y="11535"/>
                      <a:pt x="5249" y="11141"/>
                      <a:pt x="5301" y="10777"/>
                    </a:cubicBezTo>
                    <a:lnTo>
                      <a:pt x="5301" y="10777"/>
                    </a:lnTo>
                    <a:lnTo>
                      <a:pt x="5291" y="10798"/>
                    </a:lnTo>
                    <a:cubicBezTo>
                      <a:pt x="5332" y="10570"/>
                      <a:pt x="5384" y="10373"/>
                      <a:pt x="5456" y="10196"/>
                    </a:cubicBezTo>
                    <a:cubicBezTo>
                      <a:pt x="5560" y="9968"/>
                      <a:pt x="5705" y="9730"/>
                      <a:pt x="5903" y="9470"/>
                    </a:cubicBezTo>
                    <a:lnTo>
                      <a:pt x="5903" y="9470"/>
                    </a:lnTo>
                    <a:lnTo>
                      <a:pt x="5892" y="9481"/>
                    </a:lnTo>
                    <a:lnTo>
                      <a:pt x="5903" y="9460"/>
                    </a:lnTo>
                    <a:cubicBezTo>
                      <a:pt x="6131" y="9180"/>
                      <a:pt x="6390" y="8910"/>
                      <a:pt x="6629" y="8640"/>
                    </a:cubicBezTo>
                    <a:lnTo>
                      <a:pt x="6650" y="8630"/>
                    </a:lnTo>
                    <a:cubicBezTo>
                      <a:pt x="6763" y="8506"/>
                      <a:pt x="6888" y="8371"/>
                      <a:pt x="7002" y="8246"/>
                    </a:cubicBezTo>
                    <a:cubicBezTo>
                      <a:pt x="7127" y="8112"/>
                      <a:pt x="7241" y="7976"/>
                      <a:pt x="7344" y="7842"/>
                    </a:cubicBezTo>
                    <a:lnTo>
                      <a:pt x="7469" y="7697"/>
                    </a:lnTo>
                    <a:cubicBezTo>
                      <a:pt x="7542" y="7603"/>
                      <a:pt x="7604" y="7520"/>
                      <a:pt x="7676" y="7437"/>
                    </a:cubicBezTo>
                    <a:lnTo>
                      <a:pt x="7739" y="7365"/>
                    </a:lnTo>
                    <a:lnTo>
                      <a:pt x="7925" y="7137"/>
                    </a:lnTo>
                    <a:cubicBezTo>
                      <a:pt x="8216" y="6794"/>
                      <a:pt x="8548" y="6390"/>
                      <a:pt x="8870" y="5943"/>
                    </a:cubicBezTo>
                    <a:cubicBezTo>
                      <a:pt x="9202" y="5477"/>
                      <a:pt x="9460" y="5051"/>
                      <a:pt x="9647" y="4647"/>
                    </a:cubicBezTo>
                    <a:cubicBezTo>
                      <a:pt x="9762" y="4419"/>
                      <a:pt x="9845" y="4191"/>
                      <a:pt x="9907" y="3972"/>
                    </a:cubicBezTo>
                    <a:cubicBezTo>
                      <a:pt x="9979" y="3765"/>
                      <a:pt x="10021" y="3537"/>
                      <a:pt x="10041" y="3299"/>
                    </a:cubicBezTo>
                    <a:cubicBezTo>
                      <a:pt x="10062" y="3080"/>
                      <a:pt x="10062" y="2852"/>
                      <a:pt x="10021" y="2614"/>
                    </a:cubicBezTo>
                    <a:cubicBezTo>
                      <a:pt x="9990" y="2396"/>
                      <a:pt x="9928" y="2178"/>
                      <a:pt x="9824" y="1950"/>
                    </a:cubicBezTo>
                    <a:cubicBezTo>
                      <a:pt x="9730" y="1732"/>
                      <a:pt x="9596" y="1514"/>
                      <a:pt x="9409" y="1286"/>
                    </a:cubicBezTo>
                    <a:cubicBezTo>
                      <a:pt x="9253" y="1079"/>
                      <a:pt x="9066" y="892"/>
                      <a:pt x="8859" y="726"/>
                    </a:cubicBezTo>
                    <a:cubicBezTo>
                      <a:pt x="8475" y="436"/>
                      <a:pt x="8040" y="217"/>
                      <a:pt x="7552" y="104"/>
                    </a:cubicBezTo>
                    <a:cubicBezTo>
                      <a:pt x="7261" y="42"/>
                      <a:pt x="6961" y="0"/>
                      <a:pt x="6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6"/>
              <p:cNvSpPr/>
              <p:nvPr/>
            </p:nvSpPr>
            <p:spPr>
              <a:xfrm>
                <a:off x="11093925" y="2580331"/>
                <a:ext cx="27781" cy="33304"/>
              </a:xfrm>
              <a:custGeom>
                <a:rect b="b" l="l" r="r" t="t"/>
                <a:pathLst>
                  <a:path extrusionOk="0" h="597" w="498">
                    <a:moveTo>
                      <a:pt x="363" y="0"/>
                    </a:moveTo>
                    <a:cubicBezTo>
                      <a:pt x="332" y="11"/>
                      <a:pt x="311" y="32"/>
                      <a:pt x="301" y="52"/>
                    </a:cubicBezTo>
                    <a:cubicBezTo>
                      <a:pt x="207" y="177"/>
                      <a:pt x="115" y="311"/>
                      <a:pt x="32" y="447"/>
                    </a:cubicBezTo>
                    <a:cubicBezTo>
                      <a:pt x="0" y="488"/>
                      <a:pt x="21" y="560"/>
                      <a:pt x="62" y="581"/>
                    </a:cubicBezTo>
                    <a:cubicBezTo>
                      <a:pt x="80" y="592"/>
                      <a:pt x="97" y="596"/>
                      <a:pt x="114" y="596"/>
                    </a:cubicBezTo>
                    <a:cubicBezTo>
                      <a:pt x="147" y="596"/>
                      <a:pt x="177" y="578"/>
                      <a:pt x="198" y="550"/>
                    </a:cubicBezTo>
                    <a:cubicBezTo>
                      <a:pt x="290" y="415"/>
                      <a:pt x="384" y="281"/>
                      <a:pt x="467" y="145"/>
                    </a:cubicBezTo>
                    <a:cubicBezTo>
                      <a:pt x="498" y="104"/>
                      <a:pt x="477" y="42"/>
                      <a:pt x="436" y="11"/>
                    </a:cubicBezTo>
                    <a:cubicBezTo>
                      <a:pt x="426" y="0"/>
                      <a:pt x="405" y="0"/>
                      <a:pt x="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6"/>
              <p:cNvSpPr/>
              <p:nvPr/>
            </p:nvSpPr>
            <p:spPr>
              <a:xfrm>
                <a:off x="11064972" y="2640468"/>
                <a:ext cx="23207" cy="29008"/>
              </a:xfrm>
              <a:custGeom>
                <a:rect b="b" l="l" r="r" t="t"/>
                <a:pathLst>
                  <a:path extrusionOk="0" h="520" w="416">
                    <a:moveTo>
                      <a:pt x="302" y="1"/>
                    </a:moveTo>
                    <a:cubicBezTo>
                      <a:pt x="270" y="1"/>
                      <a:pt x="239" y="22"/>
                      <a:pt x="219" y="53"/>
                    </a:cubicBezTo>
                    <a:lnTo>
                      <a:pt x="32" y="364"/>
                    </a:lnTo>
                    <a:cubicBezTo>
                      <a:pt x="0" y="416"/>
                      <a:pt x="21" y="478"/>
                      <a:pt x="73" y="510"/>
                    </a:cubicBezTo>
                    <a:cubicBezTo>
                      <a:pt x="86" y="516"/>
                      <a:pt x="102" y="520"/>
                      <a:pt x="117" y="520"/>
                    </a:cubicBezTo>
                    <a:cubicBezTo>
                      <a:pt x="151" y="520"/>
                      <a:pt x="187" y="503"/>
                      <a:pt x="208" y="468"/>
                    </a:cubicBezTo>
                    <a:cubicBezTo>
                      <a:pt x="270" y="364"/>
                      <a:pt x="332" y="261"/>
                      <a:pt x="385" y="157"/>
                    </a:cubicBezTo>
                    <a:cubicBezTo>
                      <a:pt x="415" y="105"/>
                      <a:pt x="395" y="42"/>
                      <a:pt x="353" y="22"/>
                    </a:cubicBezTo>
                    <a:cubicBezTo>
                      <a:pt x="332" y="12"/>
                      <a:pt x="322" y="1"/>
                      <a:pt x="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6"/>
              <p:cNvSpPr/>
              <p:nvPr/>
            </p:nvSpPr>
            <p:spPr>
              <a:xfrm>
                <a:off x="11032003" y="2701832"/>
                <a:ext cx="26665" cy="34754"/>
              </a:xfrm>
              <a:custGeom>
                <a:rect b="b" l="l" r="r" t="t"/>
                <a:pathLst>
                  <a:path extrusionOk="0" h="623" w="478">
                    <a:moveTo>
                      <a:pt x="363" y="0"/>
                    </a:moveTo>
                    <a:cubicBezTo>
                      <a:pt x="353" y="0"/>
                      <a:pt x="342" y="0"/>
                      <a:pt x="332" y="11"/>
                    </a:cubicBezTo>
                    <a:cubicBezTo>
                      <a:pt x="312" y="11"/>
                      <a:pt x="291" y="32"/>
                      <a:pt x="280" y="53"/>
                    </a:cubicBezTo>
                    <a:cubicBezTo>
                      <a:pt x="187" y="187"/>
                      <a:pt x="93" y="332"/>
                      <a:pt x="21" y="478"/>
                    </a:cubicBezTo>
                    <a:cubicBezTo>
                      <a:pt x="1" y="519"/>
                      <a:pt x="10" y="581"/>
                      <a:pt x="63" y="613"/>
                    </a:cubicBezTo>
                    <a:cubicBezTo>
                      <a:pt x="76" y="619"/>
                      <a:pt x="92" y="623"/>
                      <a:pt x="108" y="623"/>
                    </a:cubicBezTo>
                    <a:cubicBezTo>
                      <a:pt x="145" y="623"/>
                      <a:pt x="183" y="607"/>
                      <a:pt x="197" y="571"/>
                    </a:cubicBezTo>
                    <a:cubicBezTo>
                      <a:pt x="270" y="426"/>
                      <a:pt x="353" y="291"/>
                      <a:pt x="446" y="156"/>
                    </a:cubicBezTo>
                    <a:cubicBezTo>
                      <a:pt x="478" y="104"/>
                      <a:pt x="457" y="42"/>
                      <a:pt x="415" y="21"/>
                    </a:cubicBezTo>
                    <a:cubicBezTo>
                      <a:pt x="395" y="11"/>
                      <a:pt x="384" y="0"/>
                      <a:pt x="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6"/>
              <p:cNvSpPr/>
              <p:nvPr/>
            </p:nvSpPr>
            <p:spPr>
              <a:xfrm>
                <a:off x="11009409" y="2764312"/>
                <a:ext cx="19748" cy="33750"/>
              </a:xfrm>
              <a:custGeom>
                <a:rect b="b" l="l" r="r" t="t"/>
                <a:pathLst>
                  <a:path extrusionOk="0" h="605" w="354">
                    <a:moveTo>
                      <a:pt x="240" y="1"/>
                    </a:moveTo>
                    <a:cubicBezTo>
                      <a:pt x="198" y="1"/>
                      <a:pt x="167" y="32"/>
                      <a:pt x="146" y="74"/>
                    </a:cubicBezTo>
                    <a:lnTo>
                      <a:pt x="21" y="478"/>
                    </a:lnTo>
                    <a:cubicBezTo>
                      <a:pt x="1" y="530"/>
                      <a:pt x="42" y="592"/>
                      <a:pt x="84" y="602"/>
                    </a:cubicBezTo>
                    <a:cubicBezTo>
                      <a:pt x="92" y="604"/>
                      <a:pt x="100" y="604"/>
                      <a:pt x="108" y="604"/>
                    </a:cubicBezTo>
                    <a:cubicBezTo>
                      <a:pt x="159" y="604"/>
                      <a:pt x="199" y="575"/>
                      <a:pt x="208" y="530"/>
                    </a:cubicBezTo>
                    <a:cubicBezTo>
                      <a:pt x="250" y="395"/>
                      <a:pt x="291" y="260"/>
                      <a:pt x="343" y="125"/>
                    </a:cubicBezTo>
                    <a:cubicBezTo>
                      <a:pt x="353" y="74"/>
                      <a:pt x="323" y="21"/>
                      <a:pt x="270" y="11"/>
                    </a:cubicBezTo>
                    <a:cubicBezTo>
                      <a:pt x="260" y="1"/>
                      <a:pt x="250" y="1"/>
                      <a:pt x="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6"/>
              <p:cNvSpPr/>
              <p:nvPr/>
            </p:nvSpPr>
            <p:spPr>
              <a:xfrm>
                <a:off x="10995519" y="2837837"/>
                <a:ext cx="14560" cy="31686"/>
              </a:xfrm>
              <a:custGeom>
                <a:rect b="b" l="l" r="r" t="t"/>
                <a:pathLst>
                  <a:path extrusionOk="0" h="568" w="261">
                    <a:moveTo>
                      <a:pt x="157" y="1"/>
                    </a:moveTo>
                    <a:cubicBezTo>
                      <a:pt x="136" y="1"/>
                      <a:pt x="125" y="10"/>
                      <a:pt x="104" y="21"/>
                    </a:cubicBezTo>
                    <a:cubicBezTo>
                      <a:pt x="84" y="31"/>
                      <a:pt x="63" y="52"/>
                      <a:pt x="63" y="73"/>
                    </a:cubicBezTo>
                    <a:lnTo>
                      <a:pt x="1" y="446"/>
                    </a:lnTo>
                    <a:cubicBezTo>
                      <a:pt x="1" y="467"/>
                      <a:pt x="1" y="498"/>
                      <a:pt x="11" y="519"/>
                    </a:cubicBezTo>
                    <a:cubicBezTo>
                      <a:pt x="21" y="540"/>
                      <a:pt x="42" y="561"/>
                      <a:pt x="74" y="561"/>
                    </a:cubicBezTo>
                    <a:cubicBezTo>
                      <a:pt x="82" y="565"/>
                      <a:pt x="92" y="567"/>
                      <a:pt x="103" y="567"/>
                    </a:cubicBezTo>
                    <a:cubicBezTo>
                      <a:pt x="118" y="567"/>
                      <a:pt x="134" y="562"/>
                      <a:pt x="146" y="550"/>
                    </a:cubicBezTo>
                    <a:cubicBezTo>
                      <a:pt x="167" y="540"/>
                      <a:pt x="187" y="519"/>
                      <a:pt x="198" y="498"/>
                    </a:cubicBezTo>
                    <a:cubicBezTo>
                      <a:pt x="219" y="374"/>
                      <a:pt x="229" y="249"/>
                      <a:pt x="250" y="125"/>
                    </a:cubicBezTo>
                    <a:cubicBezTo>
                      <a:pt x="260" y="104"/>
                      <a:pt x="260" y="73"/>
                      <a:pt x="240" y="52"/>
                    </a:cubicBezTo>
                    <a:cubicBezTo>
                      <a:pt x="229" y="31"/>
                      <a:pt x="208" y="10"/>
                      <a:pt x="187" y="10"/>
                    </a:cubicBezTo>
                    <a:cubicBezTo>
                      <a:pt x="177" y="1"/>
                      <a:pt x="167" y="1"/>
                      <a:pt x="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6"/>
              <p:cNvSpPr/>
              <p:nvPr/>
            </p:nvSpPr>
            <p:spPr>
              <a:xfrm>
                <a:off x="10984529" y="2911921"/>
                <a:ext cx="16289" cy="36483"/>
              </a:xfrm>
              <a:custGeom>
                <a:rect b="b" l="l" r="r" t="t"/>
                <a:pathLst>
                  <a:path extrusionOk="0" h="654" w="292">
                    <a:moveTo>
                      <a:pt x="177" y="0"/>
                    </a:moveTo>
                    <a:cubicBezTo>
                      <a:pt x="135" y="0"/>
                      <a:pt x="94" y="31"/>
                      <a:pt x="84" y="72"/>
                    </a:cubicBezTo>
                    <a:cubicBezTo>
                      <a:pt x="52" y="238"/>
                      <a:pt x="32" y="394"/>
                      <a:pt x="11" y="560"/>
                    </a:cubicBezTo>
                    <a:cubicBezTo>
                      <a:pt x="1" y="581"/>
                      <a:pt x="22" y="612"/>
                      <a:pt x="42" y="623"/>
                    </a:cubicBezTo>
                    <a:cubicBezTo>
                      <a:pt x="52" y="643"/>
                      <a:pt x="84" y="653"/>
                      <a:pt x="105" y="653"/>
                    </a:cubicBezTo>
                    <a:cubicBezTo>
                      <a:pt x="135" y="653"/>
                      <a:pt x="156" y="643"/>
                      <a:pt x="177" y="623"/>
                    </a:cubicBezTo>
                    <a:cubicBezTo>
                      <a:pt x="198" y="602"/>
                      <a:pt x="208" y="581"/>
                      <a:pt x="208" y="560"/>
                    </a:cubicBezTo>
                    <a:lnTo>
                      <a:pt x="217" y="499"/>
                    </a:lnTo>
                    <a:lnTo>
                      <a:pt x="217" y="499"/>
                    </a:lnTo>
                    <a:cubicBezTo>
                      <a:pt x="215" y="501"/>
                      <a:pt x="213" y="503"/>
                      <a:pt x="208" y="508"/>
                    </a:cubicBezTo>
                    <a:cubicBezTo>
                      <a:pt x="215" y="502"/>
                      <a:pt x="217" y="496"/>
                      <a:pt x="218" y="491"/>
                    </a:cubicBezTo>
                    <a:lnTo>
                      <a:pt x="218" y="491"/>
                    </a:lnTo>
                    <a:lnTo>
                      <a:pt x="217" y="499"/>
                    </a:lnTo>
                    <a:lnTo>
                      <a:pt x="217" y="499"/>
                    </a:lnTo>
                    <a:cubicBezTo>
                      <a:pt x="218" y="496"/>
                      <a:pt x="218" y="493"/>
                      <a:pt x="218" y="487"/>
                    </a:cubicBezTo>
                    <a:lnTo>
                      <a:pt x="218" y="487"/>
                    </a:lnTo>
                    <a:cubicBezTo>
                      <a:pt x="218" y="487"/>
                      <a:pt x="218" y="489"/>
                      <a:pt x="218" y="491"/>
                    </a:cubicBezTo>
                    <a:lnTo>
                      <a:pt x="218" y="491"/>
                    </a:lnTo>
                    <a:lnTo>
                      <a:pt x="218" y="487"/>
                    </a:lnTo>
                    <a:lnTo>
                      <a:pt x="218" y="477"/>
                    </a:lnTo>
                    <a:cubicBezTo>
                      <a:pt x="229" y="363"/>
                      <a:pt x="250" y="249"/>
                      <a:pt x="281" y="125"/>
                    </a:cubicBezTo>
                    <a:cubicBezTo>
                      <a:pt x="291" y="72"/>
                      <a:pt x="260" y="21"/>
                      <a:pt x="208" y="10"/>
                    </a:cubicBezTo>
                    <a:cubicBezTo>
                      <a:pt x="198" y="0"/>
                      <a:pt x="18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6"/>
              <p:cNvSpPr/>
              <p:nvPr/>
            </p:nvSpPr>
            <p:spPr>
              <a:xfrm>
                <a:off x="10986258" y="2996938"/>
                <a:ext cx="12775" cy="37711"/>
              </a:xfrm>
              <a:custGeom>
                <a:rect b="b" l="l" r="r" t="t"/>
                <a:pathLst>
                  <a:path extrusionOk="0" h="676" w="229">
                    <a:moveTo>
                      <a:pt x="125" y="1"/>
                    </a:moveTo>
                    <a:cubicBezTo>
                      <a:pt x="104" y="1"/>
                      <a:pt x="74" y="11"/>
                      <a:pt x="53" y="21"/>
                    </a:cubicBezTo>
                    <a:cubicBezTo>
                      <a:pt x="32" y="42"/>
                      <a:pt x="32" y="74"/>
                      <a:pt x="32" y="94"/>
                    </a:cubicBezTo>
                    <a:cubicBezTo>
                      <a:pt x="11" y="260"/>
                      <a:pt x="1" y="416"/>
                      <a:pt x="1" y="582"/>
                    </a:cubicBezTo>
                    <a:cubicBezTo>
                      <a:pt x="1" y="634"/>
                      <a:pt x="42" y="675"/>
                      <a:pt x="94" y="675"/>
                    </a:cubicBezTo>
                    <a:cubicBezTo>
                      <a:pt x="157" y="675"/>
                      <a:pt x="198" y="634"/>
                      <a:pt x="198" y="582"/>
                    </a:cubicBezTo>
                    <a:cubicBezTo>
                      <a:pt x="198" y="416"/>
                      <a:pt x="208" y="260"/>
                      <a:pt x="229" y="94"/>
                    </a:cubicBezTo>
                    <a:cubicBezTo>
                      <a:pt x="229" y="74"/>
                      <a:pt x="208" y="42"/>
                      <a:pt x="198" y="21"/>
                    </a:cubicBezTo>
                    <a:cubicBezTo>
                      <a:pt x="177" y="11"/>
                      <a:pt x="157" y="1"/>
                      <a:pt x="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6"/>
              <p:cNvSpPr/>
              <p:nvPr/>
            </p:nvSpPr>
            <p:spPr>
              <a:xfrm>
                <a:off x="10992674" y="3083740"/>
                <a:ext cx="15062" cy="45297"/>
              </a:xfrm>
              <a:custGeom>
                <a:rect b="b" l="l" r="r" t="t"/>
                <a:pathLst>
                  <a:path extrusionOk="0" h="812" w="270">
                    <a:moveTo>
                      <a:pt x="104" y="1"/>
                    </a:moveTo>
                    <a:cubicBezTo>
                      <a:pt x="52" y="1"/>
                      <a:pt x="0" y="53"/>
                      <a:pt x="0" y="104"/>
                    </a:cubicBezTo>
                    <a:cubicBezTo>
                      <a:pt x="10" y="312"/>
                      <a:pt x="31" y="530"/>
                      <a:pt x="72" y="738"/>
                    </a:cubicBezTo>
                    <a:cubicBezTo>
                      <a:pt x="82" y="782"/>
                      <a:pt x="130" y="812"/>
                      <a:pt x="176" y="812"/>
                    </a:cubicBezTo>
                    <a:cubicBezTo>
                      <a:pt x="183" y="812"/>
                      <a:pt x="190" y="811"/>
                      <a:pt x="197" y="810"/>
                    </a:cubicBezTo>
                    <a:cubicBezTo>
                      <a:pt x="218" y="800"/>
                      <a:pt x="238" y="789"/>
                      <a:pt x="259" y="758"/>
                    </a:cubicBezTo>
                    <a:cubicBezTo>
                      <a:pt x="270" y="738"/>
                      <a:pt x="270" y="717"/>
                      <a:pt x="270" y="685"/>
                    </a:cubicBezTo>
                    <a:cubicBezTo>
                      <a:pt x="249" y="623"/>
                      <a:pt x="238" y="561"/>
                      <a:pt x="228" y="499"/>
                    </a:cubicBezTo>
                    <a:lnTo>
                      <a:pt x="228" y="499"/>
                    </a:lnTo>
                    <a:lnTo>
                      <a:pt x="238" y="509"/>
                    </a:lnTo>
                    <a:cubicBezTo>
                      <a:pt x="238" y="509"/>
                      <a:pt x="238" y="499"/>
                      <a:pt x="228" y="499"/>
                    </a:cubicBezTo>
                    <a:lnTo>
                      <a:pt x="228" y="489"/>
                    </a:lnTo>
                    <a:cubicBezTo>
                      <a:pt x="218" y="364"/>
                      <a:pt x="208" y="229"/>
                      <a:pt x="197" y="104"/>
                    </a:cubicBezTo>
                    <a:cubicBezTo>
                      <a:pt x="197" y="53"/>
                      <a:pt x="155"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6"/>
              <p:cNvSpPr/>
              <p:nvPr/>
            </p:nvSpPr>
            <p:spPr>
              <a:xfrm>
                <a:off x="11010581" y="3180975"/>
                <a:ext cx="19190" cy="40946"/>
              </a:xfrm>
              <a:custGeom>
                <a:rect b="b" l="l" r="r" t="t"/>
                <a:pathLst>
                  <a:path extrusionOk="0" h="734" w="344">
                    <a:moveTo>
                      <a:pt x="104" y="0"/>
                    </a:moveTo>
                    <a:cubicBezTo>
                      <a:pt x="94" y="0"/>
                      <a:pt x="83" y="0"/>
                      <a:pt x="73" y="11"/>
                    </a:cubicBezTo>
                    <a:cubicBezTo>
                      <a:pt x="53" y="11"/>
                      <a:pt x="32" y="32"/>
                      <a:pt x="11" y="53"/>
                    </a:cubicBezTo>
                    <a:cubicBezTo>
                      <a:pt x="0" y="73"/>
                      <a:pt x="0" y="104"/>
                      <a:pt x="0" y="125"/>
                    </a:cubicBezTo>
                    <a:cubicBezTo>
                      <a:pt x="32" y="312"/>
                      <a:pt x="83" y="488"/>
                      <a:pt x="146" y="664"/>
                    </a:cubicBezTo>
                    <a:cubicBezTo>
                      <a:pt x="156" y="685"/>
                      <a:pt x="166" y="706"/>
                      <a:pt x="187" y="716"/>
                    </a:cubicBezTo>
                    <a:cubicBezTo>
                      <a:pt x="205" y="729"/>
                      <a:pt x="220" y="734"/>
                      <a:pt x="235" y="734"/>
                    </a:cubicBezTo>
                    <a:cubicBezTo>
                      <a:pt x="246" y="734"/>
                      <a:pt x="257" y="731"/>
                      <a:pt x="270" y="726"/>
                    </a:cubicBezTo>
                    <a:cubicBezTo>
                      <a:pt x="291" y="726"/>
                      <a:pt x="311" y="706"/>
                      <a:pt x="332" y="685"/>
                    </a:cubicBezTo>
                    <a:cubicBezTo>
                      <a:pt x="343" y="664"/>
                      <a:pt x="343" y="633"/>
                      <a:pt x="343" y="613"/>
                    </a:cubicBezTo>
                    <a:cubicBezTo>
                      <a:pt x="270" y="436"/>
                      <a:pt x="229" y="260"/>
                      <a:pt x="198" y="73"/>
                    </a:cubicBezTo>
                    <a:cubicBezTo>
                      <a:pt x="187" y="53"/>
                      <a:pt x="166" y="32"/>
                      <a:pt x="146" y="21"/>
                    </a:cubicBezTo>
                    <a:cubicBezTo>
                      <a:pt x="136" y="11"/>
                      <a:pt x="115" y="0"/>
                      <a:pt x="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6"/>
              <p:cNvSpPr/>
              <p:nvPr/>
            </p:nvSpPr>
            <p:spPr>
              <a:xfrm>
                <a:off x="11035461" y="3281110"/>
                <a:ext cx="20306" cy="41225"/>
              </a:xfrm>
              <a:custGeom>
                <a:rect b="b" l="l" r="r" t="t"/>
                <a:pathLst>
                  <a:path extrusionOk="0" h="739" w="364">
                    <a:moveTo>
                      <a:pt x="84" y="0"/>
                    </a:moveTo>
                    <a:cubicBezTo>
                      <a:pt x="31" y="21"/>
                      <a:pt x="1" y="72"/>
                      <a:pt x="21" y="125"/>
                    </a:cubicBezTo>
                    <a:cubicBezTo>
                      <a:pt x="63" y="311"/>
                      <a:pt x="104" y="487"/>
                      <a:pt x="156" y="664"/>
                    </a:cubicBezTo>
                    <a:cubicBezTo>
                      <a:pt x="165" y="709"/>
                      <a:pt x="205" y="738"/>
                      <a:pt x="250" y="738"/>
                    </a:cubicBezTo>
                    <a:cubicBezTo>
                      <a:pt x="257" y="738"/>
                      <a:pt x="264" y="738"/>
                      <a:pt x="270" y="736"/>
                    </a:cubicBezTo>
                    <a:cubicBezTo>
                      <a:pt x="322" y="716"/>
                      <a:pt x="363" y="664"/>
                      <a:pt x="343" y="612"/>
                    </a:cubicBezTo>
                    <a:cubicBezTo>
                      <a:pt x="291" y="436"/>
                      <a:pt x="250" y="259"/>
                      <a:pt x="208" y="72"/>
                    </a:cubicBezTo>
                    <a:cubicBezTo>
                      <a:pt x="197" y="31"/>
                      <a:pt x="156"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6"/>
              <p:cNvSpPr/>
              <p:nvPr/>
            </p:nvSpPr>
            <p:spPr>
              <a:xfrm>
                <a:off x="11062071" y="3380631"/>
                <a:ext cx="19748" cy="35089"/>
              </a:xfrm>
              <a:custGeom>
                <a:rect b="b" l="l" r="r" t="t"/>
                <a:pathLst>
                  <a:path extrusionOk="0" h="629" w="354">
                    <a:moveTo>
                      <a:pt x="84" y="0"/>
                    </a:moveTo>
                    <a:cubicBezTo>
                      <a:pt x="32" y="10"/>
                      <a:pt x="1" y="73"/>
                      <a:pt x="11" y="125"/>
                    </a:cubicBezTo>
                    <a:cubicBezTo>
                      <a:pt x="52" y="270"/>
                      <a:pt x="94" y="415"/>
                      <a:pt x="146" y="550"/>
                    </a:cubicBezTo>
                    <a:cubicBezTo>
                      <a:pt x="163" y="593"/>
                      <a:pt x="201" y="628"/>
                      <a:pt x="243" y="628"/>
                    </a:cubicBezTo>
                    <a:cubicBezTo>
                      <a:pt x="252" y="628"/>
                      <a:pt x="261" y="627"/>
                      <a:pt x="271" y="623"/>
                    </a:cubicBezTo>
                    <a:cubicBezTo>
                      <a:pt x="322" y="612"/>
                      <a:pt x="354" y="550"/>
                      <a:pt x="343" y="498"/>
                    </a:cubicBezTo>
                    <a:cubicBezTo>
                      <a:pt x="291" y="363"/>
                      <a:pt x="250" y="218"/>
                      <a:pt x="208" y="73"/>
                    </a:cubicBezTo>
                    <a:cubicBezTo>
                      <a:pt x="198" y="31"/>
                      <a:pt x="156" y="0"/>
                      <a:pt x="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6"/>
              <p:cNvSpPr/>
              <p:nvPr/>
            </p:nvSpPr>
            <p:spPr>
              <a:xfrm>
                <a:off x="11086951" y="3472064"/>
                <a:ext cx="22035" cy="35702"/>
              </a:xfrm>
              <a:custGeom>
                <a:rect b="b" l="l" r="r" t="t"/>
                <a:pathLst>
                  <a:path extrusionOk="0" h="640" w="395">
                    <a:moveTo>
                      <a:pt x="84" y="0"/>
                    </a:moveTo>
                    <a:cubicBezTo>
                      <a:pt x="32" y="10"/>
                      <a:pt x="1" y="73"/>
                      <a:pt x="11" y="125"/>
                    </a:cubicBezTo>
                    <a:cubicBezTo>
                      <a:pt x="74" y="270"/>
                      <a:pt x="125" y="415"/>
                      <a:pt x="177" y="570"/>
                    </a:cubicBezTo>
                    <a:cubicBezTo>
                      <a:pt x="187" y="591"/>
                      <a:pt x="198" y="612"/>
                      <a:pt x="229" y="623"/>
                    </a:cubicBezTo>
                    <a:cubicBezTo>
                      <a:pt x="241" y="635"/>
                      <a:pt x="256" y="640"/>
                      <a:pt x="272" y="640"/>
                    </a:cubicBezTo>
                    <a:cubicBezTo>
                      <a:pt x="282" y="640"/>
                      <a:pt x="293" y="637"/>
                      <a:pt x="302" y="633"/>
                    </a:cubicBezTo>
                    <a:cubicBezTo>
                      <a:pt x="353" y="623"/>
                      <a:pt x="395" y="561"/>
                      <a:pt x="374" y="508"/>
                    </a:cubicBezTo>
                    <a:cubicBezTo>
                      <a:pt x="312" y="363"/>
                      <a:pt x="260" y="218"/>
                      <a:pt x="208" y="73"/>
                    </a:cubicBezTo>
                    <a:cubicBezTo>
                      <a:pt x="198" y="42"/>
                      <a:pt x="187" y="21"/>
                      <a:pt x="167" y="10"/>
                    </a:cubicBezTo>
                    <a:cubicBezTo>
                      <a:pt x="146" y="0"/>
                      <a:pt x="125"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6"/>
              <p:cNvSpPr/>
              <p:nvPr/>
            </p:nvSpPr>
            <p:spPr>
              <a:xfrm>
                <a:off x="11115346" y="3557081"/>
                <a:ext cx="22035" cy="36204"/>
              </a:xfrm>
              <a:custGeom>
                <a:rect b="b" l="l" r="r" t="t"/>
                <a:pathLst>
                  <a:path extrusionOk="0" h="649" w="395">
                    <a:moveTo>
                      <a:pt x="83" y="1"/>
                    </a:moveTo>
                    <a:cubicBezTo>
                      <a:pt x="52" y="12"/>
                      <a:pt x="31" y="32"/>
                      <a:pt x="21" y="53"/>
                    </a:cubicBezTo>
                    <a:cubicBezTo>
                      <a:pt x="10" y="74"/>
                      <a:pt x="0" y="105"/>
                      <a:pt x="10" y="125"/>
                    </a:cubicBezTo>
                    <a:cubicBezTo>
                      <a:pt x="72" y="281"/>
                      <a:pt x="135" y="447"/>
                      <a:pt x="208" y="602"/>
                    </a:cubicBezTo>
                    <a:cubicBezTo>
                      <a:pt x="218" y="623"/>
                      <a:pt x="249" y="644"/>
                      <a:pt x="270" y="644"/>
                    </a:cubicBezTo>
                    <a:cubicBezTo>
                      <a:pt x="276" y="647"/>
                      <a:pt x="283" y="648"/>
                      <a:pt x="290" y="648"/>
                    </a:cubicBezTo>
                    <a:cubicBezTo>
                      <a:pt x="308" y="648"/>
                      <a:pt x="328" y="641"/>
                      <a:pt x="342" y="634"/>
                    </a:cubicBezTo>
                    <a:cubicBezTo>
                      <a:pt x="363" y="623"/>
                      <a:pt x="384" y="602"/>
                      <a:pt x="384" y="572"/>
                    </a:cubicBezTo>
                    <a:cubicBezTo>
                      <a:pt x="394" y="551"/>
                      <a:pt x="394" y="530"/>
                      <a:pt x="374" y="499"/>
                    </a:cubicBezTo>
                    <a:cubicBezTo>
                      <a:pt x="366" y="485"/>
                      <a:pt x="364" y="471"/>
                      <a:pt x="360" y="454"/>
                    </a:cubicBezTo>
                    <a:lnTo>
                      <a:pt x="360" y="454"/>
                    </a:lnTo>
                    <a:cubicBezTo>
                      <a:pt x="361" y="455"/>
                      <a:pt x="362" y="456"/>
                      <a:pt x="363" y="457"/>
                    </a:cubicBezTo>
                    <a:cubicBezTo>
                      <a:pt x="362" y="455"/>
                      <a:pt x="360" y="452"/>
                      <a:pt x="359" y="449"/>
                    </a:cubicBezTo>
                    <a:lnTo>
                      <a:pt x="359" y="449"/>
                    </a:lnTo>
                    <a:cubicBezTo>
                      <a:pt x="358" y="442"/>
                      <a:pt x="356" y="435"/>
                      <a:pt x="353" y="427"/>
                    </a:cubicBezTo>
                    <a:lnTo>
                      <a:pt x="353" y="427"/>
                    </a:lnTo>
                    <a:cubicBezTo>
                      <a:pt x="353" y="430"/>
                      <a:pt x="353" y="433"/>
                      <a:pt x="353" y="436"/>
                    </a:cubicBezTo>
                    <a:lnTo>
                      <a:pt x="353" y="436"/>
                    </a:lnTo>
                    <a:cubicBezTo>
                      <a:pt x="295" y="310"/>
                      <a:pt x="247" y="192"/>
                      <a:pt x="208" y="74"/>
                    </a:cubicBezTo>
                    <a:cubicBezTo>
                      <a:pt x="197" y="53"/>
                      <a:pt x="187" y="32"/>
                      <a:pt x="155" y="12"/>
                    </a:cubicBezTo>
                    <a:cubicBezTo>
                      <a:pt x="145" y="12"/>
                      <a:pt x="125"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6"/>
              <p:cNvSpPr/>
              <p:nvPr/>
            </p:nvSpPr>
            <p:spPr>
              <a:xfrm>
                <a:off x="11140785" y="3612086"/>
                <a:ext cx="17405" cy="29120"/>
              </a:xfrm>
              <a:custGeom>
                <a:rect b="b" l="l" r="r" t="t"/>
                <a:pathLst>
                  <a:path extrusionOk="0" h="522" w="312">
                    <a:moveTo>
                      <a:pt x="84" y="1"/>
                    </a:moveTo>
                    <a:cubicBezTo>
                      <a:pt x="31" y="11"/>
                      <a:pt x="1" y="73"/>
                      <a:pt x="21" y="125"/>
                    </a:cubicBezTo>
                    <a:cubicBezTo>
                      <a:pt x="42" y="229"/>
                      <a:pt x="73" y="343"/>
                      <a:pt x="104" y="446"/>
                    </a:cubicBezTo>
                    <a:cubicBezTo>
                      <a:pt x="113" y="492"/>
                      <a:pt x="162" y="521"/>
                      <a:pt x="209" y="521"/>
                    </a:cubicBezTo>
                    <a:cubicBezTo>
                      <a:pt x="215" y="521"/>
                      <a:pt x="222" y="521"/>
                      <a:pt x="229" y="519"/>
                    </a:cubicBezTo>
                    <a:cubicBezTo>
                      <a:pt x="280" y="499"/>
                      <a:pt x="312" y="446"/>
                      <a:pt x="291" y="395"/>
                    </a:cubicBezTo>
                    <a:cubicBezTo>
                      <a:pt x="260" y="280"/>
                      <a:pt x="239" y="177"/>
                      <a:pt x="208" y="73"/>
                    </a:cubicBezTo>
                    <a:cubicBezTo>
                      <a:pt x="197" y="21"/>
                      <a:pt x="156" y="1"/>
                      <a:pt x="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6"/>
              <p:cNvSpPr/>
              <p:nvPr/>
            </p:nvSpPr>
            <p:spPr>
              <a:xfrm>
                <a:off x="11585787" y="3532814"/>
                <a:ext cx="211816" cy="237867"/>
              </a:xfrm>
              <a:custGeom>
                <a:rect b="b" l="l" r="r" t="t"/>
                <a:pathLst>
                  <a:path extrusionOk="0" h="4264" w="3797">
                    <a:moveTo>
                      <a:pt x="2106" y="0"/>
                    </a:moveTo>
                    <a:cubicBezTo>
                      <a:pt x="2085" y="0"/>
                      <a:pt x="2065" y="0"/>
                      <a:pt x="2054" y="11"/>
                    </a:cubicBezTo>
                    <a:cubicBezTo>
                      <a:pt x="2023" y="42"/>
                      <a:pt x="2003" y="73"/>
                      <a:pt x="2012" y="115"/>
                    </a:cubicBezTo>
                    <a:cubicBezTo>
                      <a:pt x="1940" y="83"/>
                      <a:pt x="1857" y="73"/>
                      <a:pt x="1774" y="62"/>
                    </a:cubicBezTo>
                    <a:lnTo>
                      <a:pt x="1691" y="62"/>
                    </a:lnTo>
                    <a:cubicBezTo>
                      <a:pt x="1515" y="62"/>
                      <a:pt x="1318" y="104"/>
                      <a:pt x="1110" y="187"/>
                    </a:cubicBezTo>
                    <a:cubicBezTo>
                      <a:pt x="892" y="291"/>
                      <a:pt x="685" y="426"/>
                      <a:pt x="488" y="602"/>
                    </a:cubicBezTo>
                    <a:cubicBezTo>
                      <a:pt x="311" y="768"/>
                      <a:pt x="166" y="965"/>
                      <a:pt x="94" y="1173"/>
                    </a:cubicBezTo>
                    <a:cubicBezTo>
                      <a:pt x="62" y="1224"/>
                      <a:pt x="52" y="1286"/>
                      <a:pt x="32" y="1339"/>
                    </a:cubicBezTo>
                    <a:cubicBezTo>
                      <a:pt x="21" y="1411"/>
                      <a:pt x="11" y="1484"/>
                      <a:pt x="11" y="1535"/>
                    </a:cubicBezTo>
                    <a:cubicBezTo>
                      <a:pt x="0" y="1618"/>
                      <a:pt x="11" y="1712"/>
                      <a:pt x="32" y="1805"/>
                    </a:cubicBezTo>
                    <a:cubicBezTo>
                      <a:pt x="32" y="1805"/>
                      <a:pt x="21" y="1826"/>
                      <a:pt x="21" y="1837"/>
                    </a:cubicBezTo>
                    <a:cubicBezTo>
                      <a:pt x="21" y="1857"/>
                      <a:pt x="21" y="1888"/>
                      <a:pt x="42" y="1909"/>
                    </a:cubicBezTo>
                    <a:cubicBezTo>
                      <a:pt x="249" y="2169"/>
                      <a:pt x="467" y="2417"/>
                      <a:pt x="675" y="2676"/>
                    </a:cubicBezTo>
                    <a:cubicBezTo>
                      <a:pt x="1058" y="3123"/>
                      <a:pt x="1452" y="3589"/>
                      <a:pt x="1816" y="4066"/>
                    </a:cubicBezTo>
                    <a:lnTo>
                      <a:pt x="1837" y="4087"/>
                    </a:lnTo>
                    <a:cubicBezTo>
                      <a:pt x="1847" y="4129"/>
                      <a:pt x="1867" y="4160"/>
                      <a:pt x="1899" y="4170"/>
                    </a:cubicBezTo>
                    <a:cubicBezTo>
                      <a:pt x="2044" y="4232"/>
                      <a:pt x="2199" y="4264"/>
                      <a:pt x="2376" y="4264"/>
                    </a:cubicBezTo>
                    <a:cubicBezTo>
                      <a:pt x="2438" y="4264"/>
                      <a:pt x="2510" y="4264"/>
                      <a:pt x="2573" y="4253"/>
                    </a:cubicBezTo>
                    <a:cubicBezTo>
                      <a:pt x="2812" y="4222"/>
                      <a:pt x="3050" y="4139"/>
                      <a:pt x="3257" y="4004"/>
                    </a:cubicBezTo>
                    <a:cubicBezTo>
                      <a:pt x="3413" y="3911"/>
                      <a:pt x="3610" y="3755"/>
                      <a:pt x="3724" y="3506"/>
                    </a:cubicBezTo>
                    <a:cubicBezTo>
                      <a:pt x="3766" y="3413"/>
                      <a:pt x="3797" y="3299"/>
                      <a:pt x="3797" y="3174"/>
                    </a:cubicBezTo>
                    <a:cubicBezTo>
                      <a:pt x="3797" y="3081"/>
                      <a:pt x="3787" y="2978"/>
                      <a:pt x="3745" y="2874"/>
                    </a:cubicBezTo>
                    <a:cubicBezTo>
                      <a:pt x="3755" y="2863"/>
                      <a:pt x="3755" y="2863"/>
                      <a:pt x="3755" y="2853"/>
                    </a:cubicBezTo>
                    <a:cubicBezTo>
                      <a:pt x="3755" y="2832"/>
                      <a:pt x="3755" y="2812"/>
                      <a:pt x="3734" y="2780"/>
                    </a:cubicBezTo>
                    <a:cubicBezTo>
                      <a:pt x="3382" y="2116"/>
                      <a:pt x="2905" y="1245"/>
                      <a:pt x="2397" y="384"/>
                    </a:cubicBezTo>
                    <a:cubicBezTo>
                      <a:pt x="2386" y="364"/>
                      <a:pt x="2386" y="343"/>
                      <a:pt x="2365" y="322"/>
                    </a:cubicBezTo>
                    <a:cubicBezTo>
                      <a:pt x="2303" y="228"/>
                      <a:pt x="2251" y="135"/>
                      <a:pt x="2189" y="42"/>
                    </a:cubicBezTo>
                    <a:cubicBezTo>
                      <a:pt x="2178" y="11"/>
                      <a:pt x="2148" y="0"/>
                      <a:pt x="2106" y="0"/>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6"/>
              <p:cNvSpPr/>
              <p:nvPr/>
            </p:nvSpPr>
            <p:spPr>
              <a:xfrm>
                <a:off x="11564365" y="3678638"/>
                <a:ext cx="295158" cy="251758"/>
              </a:xfrm>
              <a:custGeom>
                <a:rect b="b" l="l" r="r" t="t"/>
                <a:pathLst>
                  <a:path extrusionOk="0" h="4513" w="5291">
                    <a:moveTo>
                      <a:pt x="4243" y="0"/>
                    </a:moveTo>
                    <a:cubicBezTo>
                      <a:pt x="4222" y="0"/>
                      <a:pt x="4212" y="0"/>
                      <a:pt x="4191" y="11"/>
                    </a:cubicBezTo>
                    <a:cubicBezTo>
                      <a:pt x="4160" y="21"/>
                      <a:pt x="4139" y="42"/>
                      <a:pt x="4129" y="73"/>
                    </a:cubicBezTo>
                    <a:cubicBezTo>
                      <a:pt x="4108" y="135"/>
                      <a:pt x="4077" y="208"/>
                      <a:pt x="4046" y="270"/>
                    </a:cubicBezTo>
                    <a:cubicBezTo>
                      <a:pt x="3963" y="426"/>
                      <a:pt x="3859" y="571"/>
                      <a:pt x="3735" y="706"/>
                    </a:cubicBezTo>
                    <a:cubicBezTo>
                      <a:pt x="3611" y="841"/>
                      <a:pt x="3475" y="954"/>
                      <a:pt x="3330" y="1048"/>
                    </a:cubicBezTo>
                    <a:cubicBezTo>
                      <a:pt x="3216" y="1120"/>
                      <a:pt x="3102" y="1183"/>
                      <a:pt x="2977" y="1224"/>
                    </a:cubicBezTo>
                    <a:cubicBezTo>
                      <a:pt x="2905" y="1245"/>
                      <a:pt x="2822" y="1266"/>
                      <a:pt x="2749" y="1276"/>
                    </a:cubicBezTo>
                    <a:cubicBezTo>
                      <a:pt x="2728" y="1058"/>
                      <a:pt x="2698" y="789"/>
                      <a:pt x="2583" y="550"/>
                    </a:cubicBezTo>
                    <a:cubicBezTo>
                      <a:pt x="2532" y="436"/>
                      <a:pt x="2449" y="343"/>
                      <a:pt x="2355" y="270"/>
                    </a:cubicBezTo>
                    <a:cubicBezTo>
                      <a:pt x="2262" y="208"/>
                      <a:pt x="2148" y="177"/>
                      <a:pt x="2013" y="177"/>
                    </a:cubicBezTo>
                    <a:cubicBezTo>
                      <a:pt x="1940" y="177"/>
                      <a:pt x="1868" y="187"/>
                      <a:pt x="1806" y="198"/>
                    </a:cubicBezTo>
                    <a:cubicBezTo>
                      <a:pt x="1733" y="218"/>
                      <a:pt x="1670" y="239"/>
                      <a:pt x="1608" y="270"/>
                    </a:cubicBezTo>
                    <a:cubicBezTo>
                      <a:pt x="1484" y="311"/>
                      <a:pt x="1359" y="374"/>
                      <a:pt x="1245" y="447"/>
                    </a:cubicBezTo>
                    <a:cubicBezTo>
                      <a:pt x="1110" y="530"/>
                      <a:pt x="1006" y="623"/>
                      <a:pt x="923" y="716"/>
                    </a:cubicBezTo>
                    <a:cubicBezTo>
                      <a:pt x="872" y="779"/>
                      <a:pt x="841" y="830"/>
                      <a:pt x="820" y="882"/>
                    </a:cubicBezTo>
                    <a:cubicBezTo>
                      <a:pt x="789" y="945"/>
                      <a:pt x="768" y="1007"/>
                      <a:pt x="768" y="1079"/>
                    </a:cubicBezTo>
                    <a:cubicBezTo>
                      <a:pt x="768" y="1120"/>
                      <a:pt x="768" y="1173"/>
                      <a:pt x="789" y="1235"/>
                    </a:cubicBezTo>
                    <a:cubicBezTo>
                      <a:pt x="799" y="1266"/>
                      <a:pt x="820" y="1307"/>
                      <a:pt x="851" y="1349"/>
                    </a:cubicBezTo>
                    <a:cubicBezTo>
                      <a:pt x="923" y="1452"/>
                      <a:pt x="1017" y="1525"/>
                      <a:pt x="1110" y="1588"/>
                    </a:cubicBezTo>
                    <a:cubicBezTo>
                      <a:pt x="1204" y="1660"/>
                      <a:pt x="1297" y="1712"/>
                      <a:pt x="1401" y="1784"/>
                    </a:cubicBezTo>
                    <a:lnTo>
                      <a:pt x="1453" y="1816"/>
                    </a:lnTo>
                    <a:cubicBezTo>
                      <a:pt x="1484" y="1837"/>
                      <a:pt x="1525" y="1857"/>
                      <a:pt x="1557" y="1878"/>
                    </a:cubicBezTo>
                    <a:cubicBezTo>
                      <a:pt x="1474" y="1920"/>
                      <a:pt x="1380" y="1982"/>
                      <a:pt x="1255" y="2086"/>
                    </a:cubicBezTo>
                    <a:cubicBezTo>
                      <a:pt x="1089" y="2210"/>
                      <a:pt x="914" y="2365"/>
                      <a:pt x="748" y="2531"/>
                    </a:cubicBezTo>
                    <a:cubicBezTo>
                      <a:pt x="571" y="2718"/>
                      <a:pt x="416" y="2895"/>
                      <a:pt x="301" y="3071"/>
                    </a:cubicBezTo>
                    <a:cubicBezTo>
                      <a:pt x="156" y="3278"/>
                      <a:pt x="73" y="3455"/>
                      <a:pt x="21" y="3631"/>
                    </a:cubicBezTo>
                    <a:cubicBezTo>
                      <a:pt x="1" y="3724"/>
                      <a:pt x="1" y="3807"/>
                      <a:pt x="1" y="3900"/>
                    </a:cubicBezTo>
                    <a:cubicBezTo>
                      <a:pt x="11" y="3983"/>
                      <a:pt x="42" y="4066"/>
                      <a:pt x="94" y="4149"/>
                    </a:cubicBezTo>
                    <a:cubicBezTo>
                      <a:pt x="135" y="4222"/>
                      <a:pt x="197" y="4285"/>
                      <a:pt x="280" y="4347"/>
                    </a:cubicBezTo>
                    <a:cubicBezTo>
                      <a:pt x="374" y="4398"/>
                      <a:pt x="478" y="4451"/>
                      <a:pt x="612" y="4492"/>
                    </a:cubicBezTo>
                    <a:cubicBezTo>
                      <a:pt x="633" y="4492"/>
                      <a:pt x="654" y="4502"/>
                      <a:pt x="685" y="4502"/>
                    </a:cubicBezTo>
                    <a:lnTo>
                      <a:pt x="799" y="4513"/>
                    </a:lnTo>
                    <a:cubicBezTo>
                      <a:pt x="872" y="4502"/>
                      <a:pt x="955" y="4502"/>
                      <a:pt x="1027" y="4481"/>
                    </a:cubicBezTo>
                    <a:cubicBezTo>
                      <a:pt x="1183" y="4461"/>
                      <a:pt x="1328" y="4430"/>
                      <a:pt x="1474" y="4388"/>
                    </a:cubicBezTo>
                    <a:cubicBezTo>
                      <a:pt x="1608" y="4347"/>
                      <a:pt x="1743" y="4305"/>
                      <a:pt x="1878" y="4253"/>
                    </a:cubicBezTo>
                    <a:cubicBezTo>
                      <a:pt x="2002" y="4202"/>
                      <a:pt x="2138" y="4139"/>
                      <a:pt x="2262" y="4077"/>
                    </a:cubicBezTo>
                    <a:cubicBezTo>
                      <a:pt x="2490" y="3963"/>
                      <a:pt x="2728" y="3838"/>
                      <a:pt x="2957" y="3693"/>
                    </a:cubicBezTo>
                    <a:cubicBezTo>
                      <a:pt x="3703" y="3237"/>
                      <a:pt x="4399" y="2676"/>
                      <a:pt x="5031" y="2013"/>
                    </a:cubicBezTo>
                    <a:cubicBezTo>
                      <a:pt x="5114" y="1930"/>
                      <a:pt x="5197" y="1837"/>
                      <a:pt x="5280" y="1743"/>
                    </a:cubicBezTo>
                    <a:cubicBezTo>
                      <a:pt x="5280" y="1712"/>
                      <a:pt x="5291" y="1691"/>
                      <a:pt x="5280" y="1671"/>
                    </a:cubicBezTo>
                    <a:cubicBezTo>
                      <a:pt x="5208" y="1297"/>
                      <a:pt x="5104" y="996"/>
                      <a:pt x="4959" y="726"/>
                    </a:cubicBezTo>
                    <a:cubicBezTo>
                      <a:pt x="4876" y="571"/>
                      <a:pt x="4782" y="436"/>
                      <a:pt x="4679" y="311"/>
                    </a:cubicBezTo>
                    <a:cubicBezTo>
                      <a:pt x="4565" y="187"/>
                      <a:pt x="4430" y="83"/>
                      <a:pt x="42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6"/>
              <p:cNvSpPr/>
              <p:nvPr/>
            </p:nvSpPr>
            <p:spPr>
              <a:xfrm>
                <a:off x="11850769" y="3749820"/>
                <a:ext cx="56" cy="56"/>
              </a:xfrm>
              <a:custGeom>
                <a:rect b="b" l="l" r="r" t="t"/>
                <a:pathLst>
                  <a:path extrusionOk="0" h="1" w="1">
                    <a:moveTo>
                      <a:pt x="1" y="0"/>
                    </a:moveTo>
                    <a:close/>
                  </a:path>
                </a:pathLst>
              </a:custGeom>
              <a:solidFill>
                <a:srgbClr val="A9B5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6"/>
              <p:cNvSpPr/>
              <p:nvPr/>
            </p:nvSpPr>
            <p:spPr>
              <a:xfrm>
                <a:off x="11563752" y="3751550"/>
                <a:ext cx="295772" cy="178847"/>
              </a:xfrm>
              <a:custGeom>
                <a:rect b="b" l="l" r="r" t="t"/>
                <a:pathLst>
                  <a:path extrusionOk="0" h="3206" w="5302">
                    <a:moveTo>
                      <a:pt x="5208" y="0"/>
                    </a:moveTo>
                    <a:cubicBezTo>
                      <a:pt x="4804" y="477"/>
                      <a:pt x="4327" y="924"/>
                      <a:pt x="3642" y="1452"/>
                    </a:cubicBezTo>
                    <a:cubicBezTo>
                      <a:pt x="3383" y="1650"/>
                      <a:pt x="3041" y="1909"/>
                      <a:pt x="2688" y="2127"/>
                    </a:cubicBezTo>
                    <a:cubicBezTo>
                      <a:pt x="2501" y="2241"/>
                      <a:pt x="2324" y="2335"/>
                      <a:pt x="2159" y="2417"/>
                    </a:cubicBezTo>
                    <a:cubicBezTo>
                      <a:pt x="1983" y="2500"/>
                      <a:pt x="1817" y="2573"/>
                      <a:pt x="1640" y="2635"/>
                    </a:cubicBezTo>
                    <a:cubicBezTo>
                      <a:pt x="1630" y="2635"/>
                      <a:pt x="1630" y="2646"/>
                      <a:pt x="1619" y="2646"/>
                    </a:cubicBezTo>
                    <a:cubicBezTo>
                      <a:pt x="1598" y="2646"/>
                      <a:pt x="1588" y="2635"/>
                      <a:pt x="1588" y="2625"/>
                    </a:cubicBezTo>
                    <a:lnTo>
                      <a:pt x="1578" y="2614"/>
                    </a:lnTo>
                    <a:lnTo>
                      <a:pt x="1568" y="2604"/>
                    </a:lnTo>
                    <a:cubicBezTo>
                      <a:pt x="1536" y="2510"/>
                      <a:pt x="1485" y="2427"/>
                      <a:pt x="1443" y="2355"/>
                    </a:cubicBezTo>
                    <a:cubicBezTo>
                      <a:pt x="1402" y="2293"/>
                      <a:pt x="1360" y="2231"/>
                      <a:pt x="1308" y="2169"/>
                    </a:cubicBezTo>
                    <a:cubicBezTo>
                      <a:pt x="1266" y="2106"/>
                      <a:pt x="1215" y="2054"/>
                      <a:pt x="1163" y="2003"/>
                    </a:cubicBezTo>
                    <a:cubicBezTo>
                      <a:pt x="1111" y="1961"/>
                      <a:pt x="1059" y="1909"/>
                      <a:pt x="1017" y="1878"/>
                    </a:cubicBezTo>
                    <a:cubicBezTo>
                      <a:pt x="966" y="1847"/>
                      <a:pt x="925" y="1816"/>
                      <a:pt x="862" y="1784"/>
                    </a:cubicBezTo>
                    <a:cubicBezTo>
                      <a:pt x="800" y="1743"/>
                      <a:pt x="738" y="1722"/>
                      <a:pt x="676" y="1701"/>
                    </a:cubicBezTo>
                    <a:cubicBezTo>
                      <a:pt x="623" y="1681"/>
                      <a:pt x="561" y="1660"/>
                      <a:pt x="499" y="1650"/>
                    </a:cubicBezTo>
                    <a:cubicBezTo>
                      <a:pt x="468" y="1639"/>
                      <a:pt x="437" y="1629"/>
                      <a:pt x="406" y="1629"/>
                    </a:cubicBezTo>
                    <a:cubicBezTo>
                      <a:pt x="374" y="1671"/>
                      <a:pt x="333" y="1722"/>
                      <a:pt x="312" y="1764"/>
                    </a:cubicBezTo>
                    <a:cubicBezTo>
                      <a:pt x="167" y="1971"/>
                      <a:pt x="84" y="2148"/>
                      <a:pt x="32" y="2324"/>
                    </a:cubicBezTo>
                    <a:cubicBezTo>
                      <a:pt x="12" y="2417"/>
                      <a:pt x="1" y="2500"/>
                      <a:pt x="12" y="2593"/>
                    </a:cubicBezTo>
                    <a:cubicBezTo>
                      <a:pt x="22" y="2676"/>
                      <a:pt x="53" y="2759"/>
                      <a:pt x="95" y="2842"/>
                    </a:cubicBezTo>
                    <a:cubicBezTo>
                      <a:pt x="136" y="2915"/>
                      <a:pt x="208" y="2978"/>
                      <a:pt x="291" y="3040"/>
                    </a:cubicBezTo>
                    <a:cubicBezTo>
                      <a:pt x="385" y="3102"/>
                      <a:pt x="489" y="3144"/>
                      <a:pt x="623" y="3185"/>
                    </a:cubicBezTo>
                    <a:cubicBezTo>
                      <a:pt x="644" y="3185"/>
                      <a:pt x="665" y="3195"/>
                      <a:pt x="696" y="3195"/>
                    </a:cubicBezTo>
                    <a:lnTo>
                      <a:pt x="810" y="3206"/>
                    </a:lnTo>
                    <a:cubicBezTo>
                      <a:pt x="883" y="3206"/>
                      <a:pt x="966" y="3195"/>
                      <a:pt x="1038" y="3185"/>
                    </a:cubicBezTo>
                    <a:cubicBezTo>
                      <a:pt x="1194" y="3154"/>
                      <a:pt x="1339" y="3123"/>
                      <a:pt x="1485" y="3081"/>
                    </a:cubicBezTo>
                    <a:cubicBezTo>
                      <a:pt x="1619" y="3050"/>
                      <a:pt x="1764" y="2998"/>
                      <a:pt x="1889" y="2946"/>
                    </a:cubicBezTo>
                    <a:cubicBezTo>
                      <a:pt x="2013" y="2895"/>
                      <a:pt x="2138" y="2832"/>
                      <a:pt x="2273" y="2770"/>
                    </a:cubicBezTo>
                    <a:cubicBezTo>
                      <a:pt x="2501" y="2656"/>
                      <a:pt x="2739" y="2531"/>
                      <a:pt x="2968" y="2397"/>
                    </a:cubicBezTo>
                    <a:cubicBezTo>
                      <a:pt x="3714" y="1930"/>
                      <a:pt x="4420" y="1369"/>
                      <a:pt x="5042" y="706"/>
                    </a:cubicBezTo>
                    <a:cubicBezTo>
                      <a:pt x="5125" y="623"/>
                      <a:pt x="5208" y="530"/>
                      <a:pt x="5291" y="436"/>
                    </a:cubicBezTo>
                    <a:cubicBezTo>
                      <a:pt x="5302" y="405"/>
                      <a:pt x="5302" y="384"/>
                      <a:pt x="5302" y="364"/>
                    </a:cubicBezTo>
                    <a:cubicBezTo>
                      <a:pt x="5270" y="239"/>
                      <a:pt x="5240" y="115"/>
                      <a:pt x="5208" y="0"/>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6"/>
              <p:cNvSpPr/>
              <p:nvPr/>
            </p:nvSpPr>
            <p:spPr>
              <a:xfrm>
                <a:off x="11605424" y="3808841"/>
                <a:ext cx="39998" cy="26665"/>
              </a:xfrm>
              <a:custGeom>
                <a:rect b="b" l="l" r="r" t="t"/>
                <a:pathLst>
                  <a:path extrusionOk="0" h="478" w="717">
                    <a:moveTo>
                      <a:pt x="105" y="1"/>
                    </a:moveTo>
                    <a:cubicBezTo>
                      <a:pt x="63" y="1"/>
                      <a:pt x="22" y="31"/>
                      <a:pt x="12" y="83"/>
                    </a:cubicBezTo>
                    <a:cubicBezTo>
                      <a:pt x="1" y="135"/>
                      <a:pt x="42" y="187"/>
                      <a:pt x="95" y="197"/>
                    </a:cubicBezTo>
                    <a:cubicBezTo>
                      <a:pt x="125" y="208"/>
                      <a:pt x="157" y="208"/>
                      <a:pt x="187" y="218"/>
                    </a:cubicBezTo>
                    <a:cubicBezTo>
                      <a:pt x="250" y="239"/>
                      <a:pt x="312" y="270"/>
                      <a:pt x="364" y="301"/>
                    </a:cubicBezTo>
                    <a:cubicBezTo>
                      <a:pt x="426" y="332"/>
                      <a:pt x="478" y="374"/>
                      <a:pt x="519" y="425"/>
                    </a:cubicBezTo>
                    <a:cubicBezTo>
                      <a:pt x="530" y="425"/>
                      <a:pt x="530" y="436"/>
                      <a:pt x="530" y="436"/>
                    </a:cubicBezTo>
                    <a:cubicBezTo>
                      <a:pt x="551" y="457"/>
                      <a:pt x="572" y="478"/>
                      <a:pt x="602" y="478"/>
                    </a:cubicBezTo>
                    <a:lnTo>
                      <a:pt x="613" y="478"/>
                    </a:lnTo>
                    <a:cubicBezTo>
                      <a:pt x="634" y="478"/>
                      <a:pt x="665" y="478"/>
                      <a:pt x="675" y="457"/>
                    </a:cubicBezTo>
                    <a:cubicBezTo>
                      <a:pt x="696" y="446"/>
                      <a:pt x="717" y="425"/>
                      <a:pt x="717" y="395"/>
                    </a:cubicBezTo>
                    <a:cubicBezTo>
                      <a:pt x="717" y="374"/>
                      <a:pt x="717" y="342"/>
                      <a:pt x="696" y="322"/>
                    </a:cubicBezTo>
                    <a:cubicBezTo>
                      <a:pt x="665" y="280"/>
                      <a:pt x="623" y="239"/>
                      <a:pt x="592" y="208"/>
                    </a:cubicBezTo>
                    <a:cubicBezTo>
                      <a:pt x="540" y="166"/>
                      <a:pt x="489" y="135"/>
                      <a:pt x="447" y="114"/>
                    </a:cubicBezTo>
                    <a:cubicBezTo>
                      <a:pt x="364" y="63"/>
                      <a:pt x="250" y="21"/>
                      <a:pt x="125"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6"/>
              <p:cNvSpPr/>
              <p:nvPr/>
            </p:nvSpPr>
            <p:spPr>
              <a:xfrm>
                <a:off x="11625730" y="3790879"/>
                <a:ext cx="31295" cy="24936"/>
              </a:xfrm>
              <a:custGeom>
                <a:rect b="b" l="l" r="r" t="t"/>
                <a:pathLst>
                  <a:path extrusionOk="0" h="447" w="561">
                    <a:moveTo>
                      <a:pt x="114" y="1"/>
                    </a:moveTo>
                    <a:cubicBezTo>
                      <a:pt x="72" y="1"/>
                      <a:pt x="42" y="21"/>
                      <a:pt x="21" y="63"/>
                    </a:cubicBezTo>
                    <a:cubicBezTo>
                      <a:pt x="0" y="115"/>
                      <a:pt x="21" y="166"/>
                      <a:pt x="72" y="198"/>
                    </a:cubicBezTo>
                    <a:cubicBezTo>
                      <a:pt x="104" y="208"/>
                      <a:pt x="145" y="229"/>
                      <a:pt x="176" y="249"/>
                    </a:cubicBezTo>
                    <a:cubicBezTo>
                      <a:pt x="259" y="302"/>
                      <a:pt x="332" y="364"/>
                      <a:pt x="394" y="426"/>
                    </a:cubicBezTo>
                    <a:cubicBezTo>
                      <a:pt x="415" y="447"/>
                      <a:pt x="436" y="447"/>
                      <a:pt x="457" y="447"/>
                    </a:cubicBezTo>
                    <a:cubicBezTo>
                      <a:pt x="498" y="447"/>
                      <a:pt x="519" y="436"/>
                      <a:pt x="540" y="415"/>
                    </a:cubicBezTo>
                    <a:cubicBezTo>
                      <a:pt x="560" y="395"/>
                      <a:pt x="560" y="364"/>
                      <a:pt x="560" y="343"/>
                    </a:cubicBezTo>
                    <a:cubicBezTo>
                      <a:pt x="560" y="312"/>
                      <a:pt x="540" y="291"/>
                      <a:pt x="529" y="270"/>
                    </a:cubicBezTo>
                    <a:cubicBezTo>
                      <a:pt x="415" y="166"/>
                      <a:pt x="291" y="74"/>
                      <a:pt x="155" y="11"/>
                    </a:cubicBezTo>
                    <a:cubicBezTo>
                      <a:pt x="145" y="1"/>
                      <a:pt x="125" y="1"/>
                      <a:pt x="114"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6"/>
              <p:cNvSpPr/>
              <p:nvPr/>
            </p:nvSpPr>
            <p:spPr>
              <a:xfrm>
                <a:off x="11637835" y="3775816"/>
                <a:ext cx="37097" cy="22649"/>
              </a:xfrm>
              <a:custGeom>
                <a:rect b="b" l="l" r="r" t="t"/>
                <a:pathLst>
                  <a:path extrusionOk="0" h="406" w="665">
                    <a:moveTo>
                      <a:pt x="104" y="1"/>
                    </a:moveTo>
                    <a:cubicBezTo>
                      <a:pt x="63" y="1"/>
                      <a:pt x="11" y="42"/>
                      <a:pt x="1" y="84"/>
                    </a:cubicBezTo>
                    <a:cubicBezTo>
                      <a:pt x="1" y="146"/>
                      <a:pt x="32" y="198"/>
                      <a:pt x="94" y="208"/>
                    </a:cubicBezTo>
                    <a:cubicBezTo>
                      <a:pt x="115" y="208"/>
                      <a:pt x="146" y="219"/>
                      <a:pt x="177" y="229"/>
                    </a:cubicBezTo>
                    <a:cubicBezTo>
                      <a:pt x="270" y="261"/>
                      <a:pt x="353" y="291"/>
                      <a:pt x="436" y="344"/>
                    </a:cubicBezTo>
                    <a:cubicBezTo>
                      <a:pt x="457" y="354"/>
                      <a:pt x="478" y="364"/>
                      <a:pt x="489" y="385"/>
                    </a:cubicBezTo>
                    <a:cubicBezTo>
                      <a:pt x="509" y="395"/>
                      <a:pt x="540" y="406"/>
                      <a:pt x="561" y="406"/>
                    </a:cubicBezTo>
                    <a:cubicBezTo>
                      <a:pt x="592" y="406"/>
                      <a:pt x="613" y="385"/>
                      <a:pt x="634" y="364"/>
                    </a:cubicBezTo>
                    <a:cubicBezTo>
                      <a:pt x="655" y="344"/>
                      <a:pt x="665" y="312"/>
                      <a:pt x="655" y="281"/>
                    </a:cubicBezTo>
                    <a:cubicBezTo>
                      <a:pt x="655" y="261"/>
                      <a:pt x="644" y="240"/>
                      <a:pt x="623" y="219"/>
                    </a:cubicBezTo>
                    <a:cubicBezTo>
                      <a:pt x="540" y="167"/>
                      <a:pt x="468" y="125"/>
                      <a:pt x="385" y="84"/>
                    </a:cubicBezTo>
                    <a:cubicBezTo>
                      <a:pt x="312" y="53"/>
                      <a:pt x="219" y="22"/>
                      <a:pt x="125"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6"/>
              <p:cNvSpPr/>
              <p:nvPr/>
            </p:nvSpPr>
            <p:spPr>
              <a:xfrm>
                <a:off x="11106644" y="2435623"/>
                <a:ext cx="612854" cy="1210646"/>
              </a:xfrm>
              <a:custGeom>
                <a:rect b="b" l="l" r="r" t="t"/>
                <a:pathLst>
                  <a:path extrusionOk="0" h="21702" w="10986">
                    <a:moveTo>
                      <a:pt x="7666" y="1"/>
                    </a:moveTo>
                    <a:cubicBezTo>
                      <a:pt x="7604" y="1"/>
                      <a:pt x="7563" y="42"/>
                      <a:pt x="7563" y="105"/>
                    </a:cubicBezTo>
                    <a:cubicBezTo>
                      <a:pt x="7552" y="323"/>
                      <a:pt x="7542" y="551"/>
                      <a:pt x="7521" y="768"/>
                    </a:cubicBezTo>
                    <a:cubicBezTo>
                      <a:pt x="7521" y="758"/>
                      <a:pt x="7510" y="748"/>
                      <a:pt x="7490" y="748"/>
                    </a:cubicBezTo>
                    <a:cubicBezTo>
                      <a:pt x="6950" y="551"/>
                      <a:pt x="6318" y="457"/>
                      <a:pt x="5633" y="447"/>
                    </a:cubicBezTo>
                    <a:lnTo>
                      <a:pt x="5602" y="447"/>
                    </a:lnTo>
                    <a:cubicBezTo>
                      <a:pt x="4969" y="447"/>
                      <a:pt x="4315" y="540"/>
                      <a:pt x="3652" y="696"/>
                    </a:cubicBezTo>
                    <a:cubicBezTo>
                      <a:pt x="3144" y="821"/>
                      <a:pt x="2656" y="997"/>
                      <a:pt x="2189" y="1204"/>
                    </a:cubicBezTo>
                    <a:cubicBezTo>
                      <a:pt x="1826" y="1370"/>
                      <a:pt x="1484" y="1557"/>
                      <a:pt x="1173" y="1764"/>
                    </a:cubicBezTo>
                    <a:lnTo>
                      <a:pt x="1266" y="1402"/>
                    </a:lnTo>
                    <a:lnTo>
                      <a:pt x="1277" y="1329"/>
                    </a:lnTo>
                    <a:cubicBezTo>
                      <a:pt x="1286" y="1277"/>
                      <a:pt x="1256" y="1215"/>
                      <a:pt x="1203" y="1204"/>
                    </a:cubicBezTo>
                    <a:lnTo>
                      <a:pt x="1183" y="1204"/>
                    </a:lnTo>
                    <a:cubicBezTo>
                      <a:pt x="1131" y="1204"/>
                      <a:pt x="1090" y="1236"/>
                      <a:pt x="1079" y="1277"/>
                    </a:cubicBezTo>
                    <a:cubicBezTo>
                      <a:pt x="1028" y="1495"/>
                      <a:pt x="975" y="1723"/>
                      <a:pt x="924" y="1941"/>
                    </a:cubicBezTo>
                    <a:cubicBezTo>
                      <a:pt x="913" y="1951"/>
                      <a:pt x="892" y="1972"/>
                      <a:pt x="892" y="1992"/>
                    </a:cubicBezTo>
                    <a:cubicBezTo>
                      <a:pt x="882" y="2024"/>
                      <a:pt x="882" y="2055"/>
                      <a:pt x="903" y="2075"/>
                    </a:cubicBezTo>
                    <a:cubicBezTo>
                      <a:pt x="696" y="2968"/>
                      <a:pt x="550" y="3725"/>
                      <a:pt x="415" y="4461"/>
                    </a:cubicBezTo>
                    <a:cubicBezTo>
                      <a:pt x="198" y="5727"/>
                      <a:pt x="83" y="6847"/>
                      <a:pt x="42" y="7874"/>
                    </a:cubicBezTo>
                    <a:cubicBezTo>
                      <a:pt x="0" y="9098"/>
                      <a:pt x="104" y="10156"/>
                      <a:pt x="332" y="11100"/>
                    </a:cubicBezTo>
                    <a:cubicBezTo>
                      <a:pt x="571" y="12054"/>
                      <a:pt x="1017" y="13040"/>
                      <a:pt x="1660" y="14015"/>
                    </a:cubicBezTo>
                    <a:cubicBezTo>
                      <a:pt x="2293" y="14980"/>
                      <a:pt x="3040" y="15841"/>
                      <a:pt x="3693" y="16546"/>
                    </a:cubicBezTo>
                    <a:cubicBezTo>
                      <a:pt x="3983" y="16857"/>
                      <a:pt x="4274" y="17169"/>
                      <a:pt x="4606" y="17521"/>
                    </a:cubicBezTo>
                    <a:lnTo>
                      <a:pt x="4647" y="17563"/>
                    </a:lnTo>
                    <a:lnTo>
                      <a:pt x="4803" y="17739"/>
                    </a:lnTo>
                    <a:cubicBezTo>
                      <a:pt x="4949" y="17884"/>
                      <a:pt x="5094" y="18040"/>
                      <a:pt x="5239" y="18195"/>
                    </a:cubicBezTo>
                    <a:lnTo>
                      <a:pt x="5270" y="18227"/>
                    </a:lnTo>
                    <a:cubicBezTo>
                      <a:pt x="5519" y="18496"/>
                      <a:pt x="5768" y="18755"/>
                      <a:pt x="6017" y="19015"/>
                    </a:cubicBezTo>
                    <a:cubicBezTo>
                      <a:pt x="6380" y="19388"/>
                      <a:pt x="6753" y="19772"/>
                      <a:pt x="7137" y="20156"/>
                    </a:cubicBezTo>
                    <a:cubicBezTo>
                      <a:pt x="7573" y="20592"/>
                      <a:pt x="8123" y="21141"/>
                      <a:pt x="8621" y="21671"/>
                    </a:cubicBezTo>
                    <a:cubicBezTo>
                      <a:pt x="8641" y="21681"/>
                      <a:pt x="8662" y="21701"/>
                      <a:pt x="8693" y="21701"/>
                    </a:cubicBezTo>
                    <a:cubicBezTo>
                      <a:pt x="8704" y="21701"/>
                      <a:pt x="8714" y="21691"/>
                      <a:pt x="8714" y="21691"/>
                    </a:cubicBezTo>
                    <a:lnTo>
                      <a:pt x="8734" y="21691"/>
                    </a:lnTo>
                    <a:cubicBezTo>
                      <a:pt x="9181" y="21608"/>
                      <a:pt x="9637" y="21411"/>
                      <a:pt x="10041" y="21110"/>
                    </a:cubicBezTo>
                    <a:cubicBezTo>
                      <a:pt x="10239" y="20975"/>
                      <a:pt x="10426" y="20809"/>
                      <a:pt x="10592" y="20622"/>
                    </a:cubicBezTo>
                    <a:cubicBezTo>
                      <a:pt x="10747" y="20447"/>
                      <a:pt x="10882" y="20249"/>
                      <a:pt x="10975" y="20032"/>
                    </a:cubicBezTo>
                    <a:cubicBezTo>
                      <a:pt x="10986" y="20021"/>
                      <a:pt x="10986" y="20011"/>
                      <a:pt x="10986" y="20000"/>
                    </a:cubicBezTo>
                    <a:cubicBezTo>
                      <a:pt x="10975" y="19969"/>
                      <a:pt x="10954" y="19938"/>
                      <a:pt x="10933" y="19907"/>
                    </a:cubicBezTo>
                    <a:cubicBezTo>
                      <a:pt x="10674" y="19398"/>
                      <a:pt x="10373" y="18891"/>
                      <a:pt x="10114" y="18444"/>
                    </a:cubicBezTo>
                    <a:lnTo>
                      <a:pt x="10094" y="18413"/>
                    </a:lnTo>
                    <a:lnTo>
                      <a:pt x="10000" y="18268"/>
                    </a:lnTo>
                    <a:cubicBezTo>
                      <a:pt x="9886" y="18061"/>
                      <a:pt x="9751" y="17833"/>
                      <a:pt x="9606" y="17614"/>
                    </a:cubicBezTo>
                    <a:cubicBezTo>
                      <a:pt x="9492" y="17428"/>
                      <a:pt x="9367" y="17241"/>
                      <a:pt x="9202" y="17003"/>
                    </a:cubicBezTo>
                    <a:lnTo>
                      <a:pt x="8641" y="16224"/>
                    </a:lnTo>
                    <a:cubicBezTo>
                      <a:pt x="8247" y="15654"/>
                      <a:pt x="7821" y="15062"/>
                      <a:pt x="7448" y="14461"/>
                    </a:cubicBezTo>
                    <a:cubicBezTo>
                      <a:pt x="7137" y="13953"/>
                      <a:pt x="6899" y="13497"/>
                      <a:pt x="6712" y="13061"/>
                    </a:cubicBezTo>
                    <a:cubicBezTo>
                      <a:pt x="6494" y="12542"/>
                      <a:pt x="6359" y="12054"/>
                      <a:pt x="6297" y="11577"/>
                    </a:cubicBezTo>
                    <a:cubicBezTo>
                      <a:pt x="6276" y="11463"/>
                      <a:pt x="6266" y="11339"/>
                      <a:pt x="6266" y="11204"/>
                    </a:cubicBezTo>
                    <a:cubicBezTo>
                      <a:pt x="6256" y="11058"/>
                      <a:pt x="6256" y="10924"/>
                      <a:pt x="6256" y="10800"/>
                    </a:cubicBezTo>
                    <a:cubicBezTo>
                      <a:pt x="6266" y="10509"/>
                      <a:pt x="6297" y="10198"/>
                      <a:pt x="6339" y="9834"/>
                    </a:cubicBezTo>
                    <a:lnTo>
                      <a:pt x="6339" y="9825"/>
                    </a:lnTo>
                    <a:cubicBezTo>
                      <a:pt x="6442" y="9078"/>
                      <a:pt x="6618" y="8341"/>
                      <a:pt x="6784" y="7625"/>
                    </a:cubicBezTo>
                    <a:lnTo>
                      <a:pt x="6795" y="7563"/>
                    </a:lnTo>
                    <a:cubicBezTo>
                      <a:pt x="6899" y="7117"/>
                      <a:pt x="7002" y="6650"/>
                      <a:pt x="7085" y="6194"/>
                    </a:cubicBezTo>
                    <a:cubicBezTo>
                      <a:pt x="7199" y="5623"/>
                      <a:pt x="7303" y="5001"/>
                      <a:pt x="7397" y="4285"/>
                    </a:cubicBezTo>
                    <a:cubicBezTo>
                      <a:pt x="7480" y="3684"/>
                      <a:pt x="7552" y="3050"/>
                      <a:pt x="7614" y="2387"/>
                    </a:cubicBezTo>
                    <a:cubicBezTo>
                      <a:pt x="7676" y="1671"/>
                      <a:pt x="7729" y="924"/>
                      <a:pt x="7770" y="105"/>
                    </a:cubicBezTo>
                    <a:cubicBezTo>
                      <a:pt x="7770" y="74"/>
                      <a:pt x="7759" y="53"/>
                      <a:pt x="7739" y="32"/>
                    </a:cubicBezTo>
                    <a:cubicBezTo>
                      <a:pt x="7718" y="12"/>
                      <a:pt x="7687" y="1"/>
                      <a:pt x="7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6"/>
              <p:cNvSpPr/>
              <p:nvPr/>
            </p:nvSpPr>
            <p:spPr>
              <a:xfrm>
                <a:off x="11150045" y="2435065"/>
                <a:ext cx="569453" cy="1140580"/>
              </a:xfrm>
              <a:custGeom>
                <a:rect b="b" l="l" r="r" t="t"/>
                <a:pathLst>
                  <a:path extrusionOk="0" h="20446" w="10208">
                    <a:moveTo>
                      <a:pt x="6888" y="1"/>
                    </a:moveTo>
                    <a:cubicBezTo>
                      <a:pt x="6826" y="1"/>
                      <a:pt x="6785" y="52"/>
                      <a:pt x="6774" y="115"/>
                    </a:cubicBezTo>
                    <a:lnTo>
                      <a:pt x="6743" y="768"/>
                    </a:lnTo>
                    <a:cubicBezTo>
                      <a:pt x="6743" y="768"/>
                      <a:pt x="6732" y="758"/>
                      <a:pt x="6712" y="748"/>
                    </a:cubicBezTo>
                    <a:cubicBezTo>
                      <a:pt x="6172" y="561"/>
                      <a:pt x="5540" y="457"/>
                      <a:pt x="4855" y="457"/>
                    </a:cubicBezTo>
                    <a:lnTo>
                      <a:pt x="4824" y="457"/>
                    </a:lnTo>
                    <a:cubicBezTo>
                      <a:pt x="4191" y="457"/>
                      <a:pt x="3537" y="540"/>
                      <a:pt x="2864" y="706"/>
                    </a:cubicBezTo>
                    <a:cubicBezTo>
                      <a:pt x="2366" y="831"/>
                      <a:pt x="1878" y="997"/>
                      <a:pt x="1411" y="1214"/>
                    </a:cubicBezTo>
                    <a:cubicBezTo>
                      <a:pt x="1048" y="1380"/>
                      <a:pt x="706" y="1567"/>
                      <a:pt x="395" y="1774"/>
                    </a:cubicBezTo>
                    <a:lnTo>
                      <a:pt x="488" y="1412"/>
                    </a:lnTo>
                    <a:lnTo>
                      <a:pt x="499" y="1339"/>
                    </a:lnTo>
                    <a:cubicBezTo>
                      <a:pt x="519" y="1287"/>
                      <a:pt x="488" y="1225"/>
                      <a:pt x="425" y="1214"/>
                    </a:cubicBezTo>
                    <a:cubicBezTo>
                      <a:pt x="416" y="1204"/>
                      <a:pt x="405" y="1204"/>
                      <a:pt x="405" y="1204"/>
                    </a:cubicBezTo>
                    <a:cubicBezTo>
                      <a:pt x="353" y="1204"/>
                      <a:pt x="312" y="1235"/>
                      <a:pt x="301" y="1287"/>
                    </a:cubicBezTo>
                    <a:cubicBezTo>
                      <a:pt x="250" y="1505"/>
                      <a:pt x="197" y="1733"/>
                      <a:pt x="146" y="1951"/>
                    </a:cubicBezTo>
                    <a:cubicBezTo>
                      <a:pt x="125" y="1972"/>
                      <a:pt x="114" y="1982"/>
                      <a:pt x="114" y="2002"/>
                    </a:cubicBezTo>
                    <a:cubicBezTo>
                      <a:pt x="104" y="2034"/>
                      <a:pt x="104" y="2065"/>
                      <a:pt x="114" y="2085"/>
                    </a:cubicBezTo>
                    <a:cubicBezTo>
                      <a:pt x="73" y="2272"/>
                      <a:pt x="42" y="2449"/>
                      <a:pt x="1" y="2625"/>
                    </a:cubicBezTo>
                    <a:cubicBezTo>
                      <a:pt x="104" y="2677"/>
                      <a:pt x="218" y="2729"/>
                      <a:pt x="333" y="2770"/>
                    </a:cubicBezTo>
                    <a:cubicBezTo>
                      <a:pt x="882" y="2978"/>
                      <a:pt x="1453" y="3102"/>
                      <a:pt x="2034" y="3164"/>
                    </a:cubicBezTo>
                    <a:lnTo>
                      <a:pt x="2023" y="3164"/>
                    </a:lnTo>
                    <a:cubicBezTo>
                      <a:pt x="2291" y="3196"/>
                      <a:pt x="2563" y="3212"/>
                      <a:pt x="2835" y="3212"/>
                    </a:cubicBezTo>
                    <a:cubicBezTo>
                      <a:pt x="3185" y="3212"/>
                      <a:pt x="3536" y="3186"/>
                      <a:pt x="3880" y="3134"/>
                    </a:cubicBezTo>
                    <a:cubicBezTo>
                      <a:pt x="4347" y="3060"/>
                      <a:pt x="4814" y="2947"/>
                      <a:pt x="5249" y="2760"/>
                    </a:cubicBezTo>
                    <a:lnTo>
                      <a:pt x="5239" y="2760"/>
                    </a:lnTo>
                    <a:cubicBezTo>
                      <a:pt x="5405" y="2687"/>
                      <a:pt x="5561" y="2615"/>
                      <a:pt x="5716" y="2521"/>
                    </a:cubicBezTo>
                    <a:cubicBezTo>
                      <a:pt x="5851" y="2438"/>
                      <a:pt x="5996" y="2345"/>
                      <a:pt x="6121" y="2241"/>
                    </a:cubicBezTo>
                    <a:cubicBezTo>
                      <a:pt x="6131" y="2241"/>
                      <a:pt x="6131" y="2241"/>
                      <a:pt x="6131" y="2231"/>
                    </a:cubicBezTo>
                    <a:cubicBezTo>
                      <a:pt x="6141" y="2231"/>
                      <a:pt x="6141" y="2221"/>
                      <a:pt x="6151" y="2221"/>
                    </a:cubicBezTo>
                    <a:cubicBezTo>
                      <a:pt x="6162" y="2221"/>
                      <a:pt x="6172" y="2231"/>
                      <a:pt x="6172" y="2231"/>
                    </a:cubicBezTo>
                    <a:lnTo>
                      <a:pt x="6183" y="2231"/>
                    </a:lnTo>
                    <a:cubicBezTo>
                      <a:pt x="6193" y="2231"/>
                      <a:pt x="6204" y="2231"/>
                      <a:pt x="6214" y="2241"/>
                    </a:cubicBezTo>
                    <a:cubicBezTo>
                      <a:pt x="6214" y="2241"/>
                      <a:pt x="6224" y="2251"/>
                      <a:pt x="6214" y="2262"/>
                    </a:cubicBezTo>
                    <a:cubicBezTo>
                      <a:pt x="6151" y="2812"/>
                      <a:pt x="6058" y="3362"/>
                      <a:pt x="5955" y="3911"/>
                    </a:cubicBezTo>
                    <a:cubicBezTo>
                      <a:pt x="5840" y="4461"/>
                      <a:pt x="5716" y="5011"/>
                      <a:pt x="5591" y="5561"/>
                    </a:cubicBezTo>
                    <a:cubicBezTo>
                      <a:pt x="5342" y="6650"/>
                      <a:pt x="5083" y="7739"/>
                      <a:pt x="4938" y="8849"/>
                    </a:cubicBezTo>
                    <a:lnTo>
                      <a:pt x="4938" y="8859"/>
                    </a:lnTo>
                    <a:cubicBezTo>
                      <a:pt x="4907" y="9067"/>
                      <a:pt x="4886" y="9274"/>
                      <a:pt x="4865" y="9492"/>
                    </a:cubicBezTo>
                    <a:cubicBezTo>
                      <a:pt x="4844" y="9679"/>
                      <a:pt x="4834" y="9876"/>
                      <a:pt x="4824" y="10063"/>
                    </a:cubicBezTo>
                    <a:cubicBezTo>
                      <a:pt x="4824" y="10239"/>
                      <a:pt x="4824" y="10425"/>
                      <a:pt x="4834" y="10602"/>
                    </a:cubicBezTo>
                    <a:cubicBezTo>
                      <a:pt x="4834" y="10768"/>
                      <a:pt x="4855" y="10934"/>
                      <a:pt x="4876" y="11100"/>
                    </a:cubicBezTo>
                    <a:cubicBezTo>
                      <a:pt x="4927" y="11463"/>
                      <a:pt x="5000" y="11815"/>
                      <a:pt x="5104" y="12168"/>
                    </a:cubicBezTo>
                    <a:cubicBezTo>
                      <a:pt x="5208" y="12511"/>
                      <a:pt x="5322" y="12843"/>
                      <a:pt x="5467" y="13175"/>
                    </a:cubicBezTo>
                    <a:lnTo>
                      <a:pt x="5457" y="13164"/>
                    </a:lnTo>
                    <a:lnTo>
                      <a:pt x="5457" y="13164"/>
                    </a:lnTo>
                    <a:cubicBezTo>
                      <a:pt x="5861" y="14097"/>
                      <a:pt x="6380" y="14969"/>
                      <a:pt x="6940" y="15809"/>
                    </a:cubicBezTo>
                    <a:cubicBezTo>
                      <a:pt x="7220" y="16234"/>
                      <a:pt x="7500" y="16649"/>
                      <a:pt x="7790" y="17064"/>
                    </a:cubicBezTo>
                    <a:cubicBezTo>
                      <a:pt x="8071" y="17469"/>
                      <a:pt x="8350" y="17873"/>
                      <a:pt x="8620" y="18288"/>
                    </a:cubicBezTo>
                    <a:cubicBezTo>
                      <a:pt x="8693" y="18413"/>
                      <a:pt x="8765" y="18527"/>
                      <a:pt x="8848" y="18652"/>
                    </a:cubicBezTo>
                    <a:cubicBezTo>
                      <a:pt x="8921" y="18765"/>
                      <a:pt x="9004" y="18890"/>
                      <a:pt x="9087" y="19014"/>
                    </a:cubicBezTo>
                    <a:cubicBezTo>
                      <a:pt x="9243" y="19274"/>
                      <a:pt x="9409" y="19533"/>
                      <a:pt x="9575" y="19793"/>
                    </a:cubicBezTo>
                    <a:cubicBezTo>
                      <a:pt x="9710" y="20010"/>
                      <a:pt x="9834" y="20228"/>
                      <a:pt x="9969" y="20446"/>
                    </a:cubicBezTo>
                    <a:cubicBezTo>
                      <a:pt x="10062" y="20321"/>
                      <a:pt x="10135" y="20187"/>
                      <a:pt x="10208" y="20042"/>
                    </a:cubicBezTo>
                    <a:lnTo>
                      <a:pt x="10208" y="20010"/>
                    </a:lnTo>
                    <a:cubicBezTo>
                      <a:pt x="10197" y="19979"/>
                      <a:pt x="10176" y="19948"/>
                      <a:pt x="10155" y="19917"/>
                    </a:cubicBezTo>
                    <a:lnTo>
                      <a:pt x="10155" y="19906"/>
                    </a:lnTo>
                    <a:cubicBezTo>
                      <a:pt x="9886" y="19388"/>
                      <a:pt x="9585" y="18869"/>
                      <a:pt x="9336" y="18454"/>
                    </a:cubicBezTo>
                    <a:lnTo>
                      <a:pt x="9316" y="18423"/>
                    </a:lnTo>
                    <a:lnTo>
                      <a:pt x="9233" y="18278"/>
                    </a:lnTo>
                    <a:cubicBezTo>
                      <a:pt x="9097" y="18039"/>
                      <a:pt x="8973" y="17832"/>
                      <a:pt x="8828" y="17624"/>
                    </a:cubicBezTo>
                    <a:cubicBezTo>
                      <a:pt x="8724" y="17448"/>
                      <a:pt x="8599" y="17262"/>
                      <a:pt x="8424" y="17013"/>
                    </a:cubicBezTo>
                    <a:cubicBezTo>
                      <a:pt x="8247" y="16753"/>
                      <a:pt x="8060" y="16494"/>
                      <a:pt x="7873" y="16224"/>
                    </a:cubicBezTo>
                    <a:cubicBezTo>
                      <a:pt x="7458" y="15653"/>
                      <a:pt x="7054" y="15072"/>
                      <a:pt x="6670" y="14471"/>
                    </a:cubicBezTo>
                    <a:cubicBezTo>
                      <a:pt x="6370" y="13963"/>
                      <a:pt x="6121" y="13507"/>
                      <a:pt x="5934" y="13071"/>
                    </a:cubicBezTo>
                    <a:cubicBezTo>
                      <a:pt x="5727" y="12552"/>
                      <a:pt x="5591" y="12064"/>
                      <a:pt x="5519" y="11587"/>
                    </a:cubicBezTo>
                    <a:cubicBezTo>
                      <a:pt x="5508" y="11473"/>
                      <a:pt x="5498" y="11359"/>
                      <a:pt x="5488" y="11214"/>
                    </a:cubicBezTo>
                    <a:cubicBezTo>
                      <a:pt x="5478" y="11068"/>
                      <a:pt x="5478" y="10934"/>
                      <a:pt x="5488" y="10810"/>
                    </a:cubicBezTo>
                    <a:cubicBezTo>
                      <a:pt x="5488" y="10519"/>
                      <a:pt x="5519" y="10208"/>
                      <a:pt x="5561" y="9844"/>
                    </a:cubicBezTo>
                    <a:lnTo>
                      <a:pt x="5571" y="9835"/>
                    </a:lnTo>
                    <a:cubicBezTo>
                      <a:pt x="5674" y="9088"/>
                      <a:pt x="5840" y="8351"/>
                      <a:pt x="6006" y="7635"/>
                    </a:cubicBezTo>
                    <a:lnTo>
                      <a:pt x="6017" y="7573"/>
                    </a:lnTo>
                    <a:lnTo>
                      <a:pt x="6017" y="7552"/>
                    </a:lnTo>
                    <a:cubicBezTo>
                      <a:pt x="6121" y="7138"/>
                      <a:pt x="6224" y="6660"/>
                      <a:pt x="6317" y="6204"/>
                    </a:cubicBezTo>
                    <a:cubicBezTo>
                      <a:pt x="6421" y="5633"/>
                      <a:pt x="6525" y="5011"/>
                      <a:pt x="6619" y="4295"/>
                    </a:cubicBezTo>
                    <a:cubicBezTo>
                      <a:pt x="6702" y="3694"/>
                      <a:pt x="6774" y="3051"/>
                      <a:pt x="6836" y="2397"/>
                    </a:cubicBezTo>
                    <a:cubicBezTo>
                      <a:pt x="6898" y="1691"/>
                      <a:pt x="6951" y="944"/>
                      <a:pt x="6992" y="115"/>
                    </a:cubicBezTo>
                    <a:cubicBezTo>
                      <a:pt x="6992" y="84"/>
                      <a:pt x="6981" y="63"/>
                      <a:pt x="6961" y="42"/>
                    </a:cubicBezTo>
                    <a:cubicBezTo>
                      <a:pt x="6940" y="11"/>
                      <a:pt x="6909" y="1"/>
                      <a:pt x="68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6"/>
              <p:cNvSpPr/>
              <p:nvPr/>
            </p:nvSpPr>
            <p:spPr>
              <a:xfrm>
                <a:off x="11425515" y="2928656"/>
                <a:ext cx="56" cy="669"/>
              </a:xfrm>
              <a:custGeom>
                <a:rect b="b" l="l" r="r" t="t"/>
                <a:pathLst>
                  <a:path extrusionOk="0" h="12" w="1">
                    <a:moveTo>
                      <a:pt x="0" y="11"/>
                    </a:moveTo>
                    <a:lnTo>
                      <a:pt x="0" y="11"/>
                    </a:lnTo>
                    <a:lnTo>
                      <a:pt x="0" y="1"/>
                    </a:lnTo>
                    <a:close/>
                  </a:path>
                </a:pathLst>
              </a:custGeom>
              <a:solidFill>
                <a:srgbClr val="364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6"/>
              <p:cNvSpPr/>
              <p:nvPr/>
            </p:nvSpPr>
            <p:spPr>
              <a:xfrm>
                <a:off x="11491454" y="2560081"/>
                <a:ext cx="56" cy="56"/>
              </a:xfrm>
              <a:custGeom>
                <a:rect b="b" l="l" r="r" t="t"/>
                <a:pathLst>
                  <a:path extrusionOk="0" h="1" w="1">
                    <a:moveTo>
                      <a:pt x="1" y="0"/>
                    </a:moveTo>
                    <a:close/>
                  </a:path>
                </a:pathLst>
              </a:custGeom>
              <a:solidFill>
                <a:srgbClr val="364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6"/>
              <p:cNvSpPr/>
              <p:nvPr/>
            </p:nvSpPr>
            <p:spPr>
              <a:xfrm>
                <a:off x="11441693" y="2563540"/>
                <a:ext cx="18576" cy="36874"/>
              </a:xfrm>
              <a:custGeom>
                <a:rect b="b" l="l" r="r" t="t"/>
                <a:pathLst>
                  <a:path extrusionOk="0" h="661" w="333">
                    <a:moveTo>
                      <a:pt x="218" y="1"/>
                    </a:moveTo>
                    <a:cubicBezTo>
                      <a:pt x="177" y="1"/>
                      <a:pt x="135" y="31"/>
                      <a:pt x="125" y="73"/>
                    </a:cubicBezTo>
                    <a:cubicBezTo>
                      <a:pt x="84" y="229"/>
                      <a:pt x="52" y="384"/>
                      <a:pt x="11" y="529"/>
                    </a:cubicBezTo>
                    <a:cubicBezTo>
                      <a:pt x="1" y="592"/>
                      <a:pt x="21" y="644"/>
                      <a:pt x="84" y="654"/>
                    </a:cubicBezTo>
                    <a:cubicBezTo>
                      <a:pt x="95" y="658"/>
                      <a:pt x="106" y="660"/>
                      <a:pt x="116" y="660"/>
                    </a:cubicBezTo>
                    <a:cubicBezTo>
                      <a:pt x="156" y="660"/>
                      <a:pt x="189" y="633"/>
                      <a:pt x="197" y="592"/>
                    </a:cubicBezTo>
                    <a:lnTo>
                      <a:pt x="322" y="125"/>
                    </a:lnTo>
                    <a:cubicBezTo>
                      <a:pt x="333" y="73"/>
                      <a:pt x="301" y="21"/>
                      <a:pt x="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6"/>
              <p:cNvSpPr/>
              <p:nvPr/>
            </p:nvSpPr>
            <p:spPr>
              <a:xfrm>
                <a:off x="11428974" y="2624904"/>
                <a:ext cx="17405" cy="34866"/>
              </a:xfrm>
              <a:custGeom>
                <a:rect b="b" l="l" r="r" t="t"/>
                <a:pathLst>
                  <a:path extrusionOk="0" h="625" w="312">
                    <a:moveTo>
                      <a:pt x="208" y="0"/>
                    </a:moveTo>
                    <a:cubicBezTo>
                      <a:pt x="197" y="0"/>
                      <a:pt x="176" y="10"/>
                      <a:pt x="166" y="21"/>
                    </a:cubicBezTo>
                    <a:cubicBezTo>
                      <a:pt x="146" y="31"/>
                      <a:pt x="125" y="52"/>
                      <a:pt x="114" y="72"/>
                    </a:cubicBezTo>
                    <a:cubicBezTo>
                      <a:pt x="93" y="218"/>
                      <a:pt x="63" y="363"/>
                      <a:pt x="21" y="498"/>
                    </a:cubicBezTo>
                    <a:cubicBezTo>
                      <a:pt x="0" y="550"/>
                      <a:pt x="31" y="602"/>
                      <a:pt x="83" y="623"/>
                    </a:cubicBezTo>
                    <a:cubicBezTo>
                      <a:pt x="91" y="624"/>
                      <a:pt x="99" y="624"/>
                      <a:pt x="106" y="624"/>
                    </a:cubicBezTo>
                    <a:cubicBezTo>
                      <a:pt x="158" y="624"/>
                      <a:pt x="198" y="595"/>
                      <a:pt x="208" y="550"/>
                    </a:cubicBezTo>
                    <a:cubicBezTo>
                      <a:pt x="249" y="415"/>
                      <a:pt x="280" y="270"/>
                      <a:pt x="312" y="125"/>
                    </a:cubicBezTo>
                    <a:cubicBezTo>
                      <a:pt x="312" y="104"/>
                      <a:pt x="312" y="72"/>
                      <a:pt x="301" y="52"/>
                    </a:cubicBezTo>
                    <a:cubicBezTo>
                      <a:pt x="280" y="31"/>
                      <a:pt x="259" y="10"/>
                      <a:pt x="239" y="10"/>
                    </a:cubicBezTo>
                    <a:cubicBezTo>
                      <a:pt x="229" y="0"/>
                      <a:pt x="218" y="0"/>
                      <a:pt x="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6"/>
              <p:cNvSpPr/>
              <p:nvPr/>
            </p:nvSpPr>
            <p:spPr>
              <a:xfrm>
                <a:off x="11415641" y="2693185"/>
                <a:ext cx="17405" cy="32802"/>
              </a:xfrm>
              <a:custGeom>
                <a:rect b="b" l="l" r="r" t="t"/>
                <a:pathLst>
                  <a:path extrusionOk="0" h="588" w="312">
                    <a:moveTo>
                      <a:pt x="198" y="0"/>
                    </a:moveTo>
                    <a:cubicBezTo>
                      <a:pt x="156" y="0"/>
                      <a:pt x="115" y="21"/>
                      <a:pt x="104" y="72"/>
                    </a:cubicBezTo>
                    <a:cubicBezTo>
                      <a:pt x="73" y="197"/>
                      <a:pt x="42" y="332"/>
                      <a:pt x="11" y="467"/>
                    </a:cubicBezTo>
                    <a:cubicBezTo>
                      <a:pt x="0" y="519"/>
                      <a:pt x="32" y="570"/>
                      <a:pt x="83" y="581"/>
                    </a:cubicBezTo>
                    <a:cubicBezTo>
                      <a:pt x="95" y="586"/>
                      <a:pt x="106" y="588"/>
                      <a:pt x="117" y="588"/>
                    </a:cubicBezTo>
                    <a:cubicBezTo>
                      <a:pt x="160" y="588"/>
                      <a:pt x="200" y="559"/>
                      <a:pt x="208" y="519"/>
                    </a:cubicBezTo>
                    <a:cubicBezTo>
                      <a:pt x="229" y="384"/>
                      <a:pt x="260" y="249"/>
                      <a:pt x="291" y="125"/>
                    </a:cubicBezTo>
                    <a:cubicBezTo>
                      <a:pt x="312" y="72"/>
                      <a:pt x="281" y="10"/>
                      <a:pt x="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6"/>
              <p:cNvSpPr/>
              <p:nvPr/>
            </p:nvSpPr>
            <p:spPr>
              <a:xfrm>
                <a:off x="11404651" y="2758008"/>
                <a:ext cx="15676" cy="34140"/>
              </a:xfrm>
              <a:custGeom>
                <a:rect b="b" l="l" r="r" t="t"/>
                <a:pathLst>
                  <a:path extrusionOk="0" h="612" w="281">
                    <a:moveTo>
                      <a:pt x="177" y="0"/>
                    </a:moveTo>
                    <a:cubicBezTo>
                      <a:pt x="135" y="0"/>
                      <a:pt x="84" y="31"/>
                      <a:pt x="84" y="72"/>
                    </a:cubicBezTo>
                    <a:cubicBezTo>
                      <a:pt x="52" y="207"/>
                      <a:pt x="31" y="353"/>
                      <a:pt x="11" y="487"/>
                    </a:cubicBezTo>
                    <a:cubicBezTo>
                      <a:pt x="1" y="519"/>
                      <a:pt x="1" y="539"/>
                      <a:pt x="21" y="560"/>
                    </a:cubicBezTo>
                    <a:cubicBezTo>
                      <a:pt x="31" y="591"/>
                      <a:pt x="52" y="602"/>
                      <a:pt x="84" y="612"/>
                    </a:cubicBezTo>
                    <a:cubicBezTo>
                      <a:pt x="104" y="612"/>
                      <a:pt x="135" y="612"/>
                      <a:pt x="156" y="602"/>
                    </a:cubicBezTo>
                    <a:cubicBezTo>
                      <a:pt x="177" y="591"/>
                      <a:pt x="197" y="560"/>
                      <a:pt x="197" y="539"/>
                    </a:cubicBezTo>
                    <a:cubicBezTo>
                      <a:pt x="218" y="404"/>
                      <a:pt x="250" y="259"/>
                      <a:pt x="270" y="124"/>
                    </a:cubicBezTo>
                    <a:cubicBezTo>
                      <a:pt x="280" y="104"/>
                      <a:pt x="280" y="72"/>
                      <a:pt x="260" y="51"/>
                    </a:cubicBezTo>
                    <a:cubicBezTo>
                      <a:pt x="250" y="31"/>
                      <a:pt x="229" y="10"/>
                      <a:pt x="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6"/>
              <p:cNvSpPr/>
              <p:nvPr/>
            </p:nvSpPr>
            <p:spPr>
              <a:xfrm>
                <a:off x="11394777" y="2823333"/>
                <a:ext cx="17461" cy="40277"/>
              </a:xfrm>
              <a:custGeom>
                <a:rect b="b" l="l" r="r" t="t"/>
                <a:pathLst>
                  <a:path extrusionOk="0" h="722" w="313">
                    <a:moveTo>
                      <a:pt x="198" y="1"/>
                    </a:moveTo>
                    <a:cubicBezTo>
                      <a:pt x="157" y="1"/>
                      <a:pt x="116" y="32"/>
                      <a:pt x="105" y="74"/>
                    </a:cubicBezTo>
                    <a:cubicBezTo>
                      <a:pt x="63" y="250"/>
                      <a:pt x="33" y="426"/>
                      <a:pt x="1" y="592"/>
                    </a:cubicBezTo>
                    <a:cubicBezTo>
                      <a:pt x="1" y="623"/>
                      <a:pt x="1" y="644"/>
                      <a:pt x="12" y="675"/>
                    </a:cubicBezTo>
                    <a:cubicBezTo>
                      <a:pt x="33" y="696"/>
                      <a:pt x="53" y="706"/>
                      <a:pt x="74" y="717"/>
                    </a:cubicBezTo>
                    <a:cubicBezTo>
                      <a:pt x="83" y="720"/>
                      <a:pt x="91" y="721"/>
                      <a:pt x="99" y="721"/>
                    </a:cubicBezTo>
                    <a:cubicBezTo>
                      <a:pt x="118" y="721"/>
                      <a:pt x="135" y="714"/>
                      <a:pt x="157" y="706"/>
                    </a:cubicBezTo>
                    <a:cubicBezTo>
                      <a:pt x="167" y="696"/>
                      <a:pt x="198" y="675"/>
                      <a:pt x="198" y="644"/>
                    </a:cubicBezTo>
                    <a:cubicBezTo>
                      <a:pt x="229" y="478"/>
                      <a:pt x="261" y="302"/>
                      <a:pt x="302" y="125"/>
                    </a:cubicBezTo>
                    <a:cubicBezTo>
                      <a:pt x="312" y="74"/>
                      <a:pt x="281" y="22"/>
                      <a:pt x="229" y="12"/>
                    </a:cubicBezTo>
                    <a:cubicBezTo>
                      <a:pt x="219" y="1"/>
                      <a:pt x="208" y="1"/>
                      <a:pt x="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6"/>
              <p:cNvSpPr/>
              <p:nvPr/>
            </p:nvSpPr>
            <p:spPr>
              <a:xfrm>
                <a:off x="11387302" y="2895687"/>
                <a:ext cx="14504" cy="33025"/>
              </a:xfrm>
              <a:custGeom>
                <a:rect b="b" l="l" r="r" t="t"/>
                <a:pathLst>
                  <a:path extrusionOk="0" h="592" w="260">
                    <a:moveTo>
                      <a:pt x="156" y="1"/>
                    </a:moveTo>
                    <a:cubicBezTo>
                      <a:pt x="114" y="1"/>
                      <a:pt x="73" y="32"/>
                      <a:pt x="63" y="73"/>
                    </a:cubicBezTo>
                    <a:cubicBezTo>
                      <a:pt x="31" y="208"/>
                      <a:pt x="11" y="353"/>
                      <a:pt x="1" y="488"/>
                    </a:cubicBezTo>
                    <a:cubicBezTo>
                      <a:pt x="1" y="540"/>
                      <a:pt x="52" y="592"/>
                      <a:pt x="104" y="592"/>
                    </a:cubicBezTo>
                    <a:cubicBezTo>
                      <a:pt x="156" y="592"/>
                      <a:pt x="197" y="540"/>
                      <a:pt x="197" y="488"/>
                    </a:cubicBezTo>
                    <a:cubicBezTo>
                      <a:pt x="208" y="436"/>
                      <a:pt x="208" y="384"/>
                      <a:pt x="218" y="333"/>
                    </a:cubicBezTo>
                    <a:lnTo>
                      <a:pt x="218" y="322"/>
                    </a:lnTo>
                    <a:cubicBezTo>
                      <a:pt x="229" y="260"/>
                      <a:pt x="239" y="197"/>
                      <a:pt x="250" y="125"/>
                    </a:cubicBezTo>
                    <a:cubicBezTo>
                      <a:pt x="259" y="73"/>
                      <a:pt x="239" y="22"/>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6"/>
              <p:cNvSpPr/>
              <p:nvPr/>
            </p:nvSpPr>
            <p:spPr>
              <a:xfrm>
                <a:off x="11385572" y="2959896"/>
                <a:ext cx="12217" cy="35926"/>
              </a:xfrm>
              <a:custGeom>
                <a:rect b="b" l="l" r="r" t="t"/>
                <a:pathLst>
                  <a:path extrusionOk="0" h="644" w="219">
                    <a:moveTo>
                      <a:pt x="115" y="1"/>
                    </a:moveTo>
                    <a:cubicBezTo>
                      <a:pt x="62" y="1"/>
                      <a:pt x="21" y="53"/>
                      <a:pt x="11" y="105"/>
                    </a:cubicBezTo>
                    <a:cubicBezTo>
                      <a:pt x="0" y="250"/>
                      <a:pt x="0" y="395"/>
                      <a:pt x="0" y="540"/>
                    </a:cubicBezTo>
                    <a:cubicBezTo>
                      <a:pt x="0" y="602"/>
                      <a:pt x="42" y="644"/>
                      <a:pt x="104" y="644"/>
                    </a:cubicBezTo>
                    <a:cubicBezTo>
                      <a:pt x="156" y="644"/>
                      <a:pt x="198" y="602"/>
                      <a:pt x="198" y="540"/>
                    </a:cubicBezTo>
                    <a:cubicBezTo>
                      <a:pt x="198" y="395"/>
                      <a:pt x="207" y="250"/>
                      <a:pt x="218" y="105"/>
                    </a:cubicBezTo>
                    <a:cubicBezTo>
                      <a:pt x="218" y="53"/>
                      <a:pt x="166" y="1"/>
                      <a:pt x="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6"/>
              <p:cNvSpPr/>
              <p:nvPr/>
            </p:nvSpPr>
            <p:spPr>
              <a:xfrm>
                <a:off x="11390203" y="3035765"/>
                <a:ext cx="15062" cy="35647"/>
              </a:xfrm>
              <a:custGeom>
                <a:rect b="b" l="l" r="r" t="t"/>
                <a:pathLst>
                  <a:path extrusionOk="0" h="639" w="270">
                    <a:moveTo>
                      <a:pt x="104" y="0"/>
                    </a:moveTo>
                    <a:cubicBezTo>
                      <a:pt x="52" y="0"/>
                      <a:pt x="0" y="42"/>
                      <a:pt x="11" y="104"/>
                    </a:cubicBezTo>
                    <a:cubicBezTo>
                      <a:pt x="21" y="259"/>
                      <a:pt x="42" y="415"/>
                      <a:pt x="73" y="570"/>
                    </a:cubicBezTo>
                    <a:cubicBezTo>
                      <a:pt x="81" y="611"/>
                      <a:pt x="121" y="639"/>
                      <a:pt x="163" y="639"/>
                    </a:cubicBezTo>
                    <a:cubicBezTo>
                      <a:pt x="175" y="639"/>
                      <a:pt x="186" y="637"/>
                      <a:pt x="198" y="632"/>
                    </a:cubicBezTo>
                    <a:cubicBezTo>
                      <a:pt x="249" y="622"/>
                      <a:pt x="270" y="570"/>
                      <a:pt x="260" y="508"/>
                    </a:cubicBezTo>
                    <a:cubicBezTo>
                      <a:pt x="249" y="446"/>
                      <a:pt x="239" y="374"/>
                      <a:pt x="228" y="300"/>
                    </a:cubicBezTo>
                    <a:cubicBezTo>
                      <a:pt x="218" y="238"/>
                      <a:pt x="207" y="166"/>
                      <a:pt x="207" y="104"/>
                    </a:cubicBezTo>
                    <a:cubicBezTo>
                      <a:pt x="207" y="42"/>
                      <a:pt x="166" y="0"/>
                      <a:pt x="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6"/>
              <p:cNvSpPr/>
              <p:nvPr/>
            </p:nvSpPr>
            <p:spPr>
              <a:xfrm>
                <a:off x="11406994" y="3109234"/>
                <a:ext cx="17963" cy="35089"/>
              </a:xfrm>
              <a:custGeom>
                <a:rect b="b" l="l" r="r" t="t"/>
                <a:pathLst>
                  <a:path extrusionOk="0" h="629" w="322">
                    <a:moveTo>
                      <a:pt x="72" y="0"/>
                    </a:moveTo>
                    <a:cubicBezTo>
                      <a:pt x="52" y="0"/>
                      <a:pt x="21" y="21"/>
                      <a:pt x="10" y="42"/>
                    </a:cubicBezTo>
                    <a:cubicBezTo>
                      <a:pt x="0" y="73"/>
                      <a:pt x="0" y="94"/>
                      <a:pt x="0" y="125"/>
                    </a:cubicBezTo>
                    <a:cubicBezTo>
                      <a:pt x="31" y="270"/>
                      <a:pt x="62" y="415"/>
                      <a:pt x="114" y="560"/>
                    </a:cubicBezTo>
                    <a:cubicBezTo>
                      <a:pt x="122" y="601"/>
                      <a:pt x="156" y="629"/>
                      <a:pt x="200" y="629"/>
                    </a:cubicBezTo>
                    <a:cubicBezTo>
                      <a:pt x="212" y="629"/>
                      <a:pt x="225" y="627"/>
                      <a:pt x="238" y="622"/>
                    </a:cubicBezTo>
                    <a:cubicBezTo>
                      <a:pt x="291" y="612"/>
                      <a:pt x="321" y="560"/>
                      <a:pt x="301" y="509"/>
                    </a:cubicBezTo>
                    <a:cubicBezTo>
                      <a:pt x="259" y="364"/>
                      <a:pt x="218" y="218"/>
                      <a:pt x="197" y="62"/>
                    </a:cubicBezTo>
                    <a:cubicBezTo>
                      <a:pt x="187" y="21"/>
                      <a:pt x="145" y="0"/>
                      <a:pt x="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6"/>
              <p:cNvSpPr/>
              <p:nvPr/>
            </p:nvSpPr>
            <p:spPr>
              <a:xfrm>
                <a:off x="11430145" y="3175787"/>
                <a:ext cx="22593" cy="33025"/>
              </a:xfrm>
              <a:custGeom>
                <a:rect b="b" l="l" r="r" t="t"/>
                <a:pathLst>
                  <a:path extrusionOk="0" h="592" w="405">
                    <a:moveTo>
                      <a:pt x="83" y="0"/>
                    </a:moveTo>
                    <a:cubicBezTo>
                      <a:pt x="62" y="10"/>
                      <a:pt x="31" y="21"/>
                      <a:pt x="21" y="52"/>
                    </a:cubicBezTo>
                    <a:cubicBezTo>
                      <a:pt x="10" y="73"/>
                      <a:pt x="0" y="104"/>
                      <a:pt x="10" y="125"/>
                    </a:cubicBezTo>
                    <a:cubicBezTo>
                      <a:pt x="62" y="270"/>
                      <a:pt x="135" y="405"/>
                      <a:pt x="208" y="540"/>
                    </a:cubicBezTo>
                    <a:cubicBezTo>
                      <a:pt x="222" y="575"/>
                      <a:pt x="256" y="591"/>
                      <a:pt x="292" y="591"/>
                    </a:cubicBezTo>
                    <a:cubicBezTo>
                      <a:pt x="309" y="591"/>
                      <a:pt x="326" y="588"/>
                      <a:pt x="342" y="581"/>
                    </a:cubicBezTo>
                    <a:cubicBezTo>
                      <a:pt x="384" y="550"/>
                      <a:pt x="404" y="487"/>
                      <a:pt x="374" y="446"/>
                    </a:cubicBezTo>
                    <a:cubicBezTo>
                      <a:pt x="321" y="353"/>
                      <a:pt x="280" y="259"/>
                      <a:pt x="238" y="156"/>
                    </a:cubicBezTo>
                    <a:cubicBezTo>
                      <a:pt x="228" y="135"/>
                      <a:pt x="218" y="104"/>
                      <a:pt x="208" y="73"/>
                    </a:cubicBezTo>
                    <a:cubicBezTo>
                      <a:pt x="197" y="42"/>
                      <a:pt x="187" y="31"/>
                      <a:pt x="155" y="10"/>
                    </a:cubicBezTo>
                    <a:cubicBezTo>
                      <a:pt x="145" y="0"/>
                      <a:pt x="125" y="0"/>
                      <a:pt x="104" y="0"/>
                    </a:cubicBezTo>
                    <a:close/>
                  </a:path>
                </a:pathLst>
              </a:custGeom>
              <a:solidFill>
                <a:srgbClr val="4C6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6"/>
              <p:cNvSpPr/>
              <p:nvPr/>
            </p:nvSpPr>
            <p:spPr>
              <a:xfrm>
                <a:off x="11462557" y="3238266"/>
                <a:ext cx="27223" cy="35591"/>
              </a:xfrm>
              <a:custGeom>
                <a:rect b="b" l="l" r="r" t="t"/>
                <a:pathLst>
                  <a:path extrusionOk="0" h="638" w="488">
                    <a:moveTo>
                      <a:pt x="114" y="1"/>
                    </a:moveTo>
                    <a:cubicBezTo>
                      <a:pt x="93" y="1"/>
                      <a:pt x="72" y="1"/>
                      <a:pt x="62" y="11"/>
                    </a:cubicBezTo>
                    <a:cubicBezTo>
                      <a:pt x="10" y="42"/>
                      <a:pt x="0" y="104"/>
                      <a:pt x="21" y="146"/>
                    </a:cubicBezTo>
                    <a:cubicBezTo>
                      <a:pt x="104" y="301"/>
                      <a:pt x="187" y="446"/>
                      <a:pt x="291" y="592"/>
                    </a:cubicBezTo>
                    <a:cubicBezTo>
                      <a:pt x="311" y="619"/>
                      <a:pt x="341" y="638"/>
                      <a:pt x="374" y="638"/>
                    </a:cubicBezTo>
                    <a:cubicBezTo>
                      <a:pt x="391" y="638"/>
                      <a:pt x="408" y="633"/>
                      <a:pt x="425" y="623"/>
                    </a:cubicBezTo>
                    <a:cubicBezTo>
                      <a:pt x="466" y="602"/>
                      <a:pt x="487" y="540"/>
                      <a:pt x="456" y="488"/>
                    </a:cubicBezTo>
                    <a:cubicBezTo>
                      <a:pt x="363" y="343"/>
                      <a:pt x="280" y="197"/>
                      <a:pt x="197" y="52"/>
                    </a:cubicBezTo>
                    <a:cubicBezTo>
                      <a:pt x="176" y="21"/>
                      <a:pt x="145" y="1"/>
                      <a:pt x="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6"/>
              <p:cNvSpPr/>
              <p:nvPr/>
            </p:nvSpPr>
            <p:spPr>
              <a:xfrm>
                <a:off x="11506516" y="3307719"/>
                <a:ext cx="24378" cy="29566"/>
              </a:xfrm>
              <a:custGeom>
                <a:rect b="b" l="l" r="r" t="t"/>
                <a:pathLst>
                  <a:path extrusionOk="0" h="530" w="437">
                    <a:moveTo>
                      <a:pt x="104" y="0"/>
                    </a:moveTo>
                    <a:cubicBezTo>
                      <a:pt x="93" y="0"/>
                      <a:pt x="73" y="0"/>
                      <a:pt x="63" y="10"/>
                    </a:cubicBezTo>
                    <a:cubicBezTo>
                      <a:pt x="10" y="42"/>
                      <a:pt x="0" y="104"/>
                      <a:pt x="21" y="146"/>
                    </a:cubicBezTo>
                    <a:cubicBezTo>
                      <a:pt x="93" y="259"/>
                      <a:pt x="166" y="374"/>
                      <a:pt x="249" y="478"/>
                    </a:cubicBezTo>
                    <a:cubicBezTo>
                      <a:pt x="259" y="498"/>
                      <a:pt x="280" y="519"/>
                      <a:pt x="301" y="529"/>
                    </a:cubicBezTo>
                    <a:cubicBezTo>
                      <a:pt x="332" y="529"/>
                      <a:pt x="353" y="529"/>
                      <a:pt x="384" y="519"/>
                    </a:cubicBezTo>
                    <a:cubicBezTo>
                      <a:pt x="405" y="498"/>
                      <a:pt x="415" y="478"/>
                      <a:pt x="425" y="457"/>
                    </a:cubicBezTo>
                    <a:cubicBezTo>
                      <a:pt x="436" y="436"/>
                      <a:pt x="436" y="395"/>
                      <a:pt x="415" y="384"/>
                    </a:cubicBezTo>
                    <a:cubicBezTo>
                      <a:pt x="332" y="270"/>
                      <a:pt x="259" y="166"/>
                      <a:pt x="197" y="52"/>
                    </a:cubicBezTo>
                    <a:cubicBezTo>
                      <a:pt x="176" y="10"/>
                      <a:pt x="146" y="0"/>
                      <a:pt x="104" y="0"/>
                    </a:cubicBezTo>
                    <a:close/>
                  </a:path>
                </a:pathLst>
              </a:custGeom>
              <a:solidFill>
                <a:srgbClr val="4C6B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6"/>
              <p:cNvSpPr/>
              <p:nvPr/>
            </p:nvSpPr>
            <p:spPr>
              <a:xfrm>
                <a:off x="11544729" y="3365569"/>
                <a:ext cx="26665" cy="32244"/>
              </a:xfrm>
              <a:custGeom>
                <a:rect b="b" l="l" r="r" t="t"/>
                <a:pathLst>
                  <a:path extrusionOk="0" h="578" w="478">
                    <a:moveTo>
                      <a:pt x="114" y="1"/>
                    </a:moveTo>
                    <a:cubicBezTo>
                      <a:pt x="93" y="1"/>
                      <a:pt x="72" y="1"/>
                      <a:pt x="62" y="11"/>
                    </a:cubicBezTo>
                    <a:cubicBezTo>
                      <a:pt x="10" y="42"/>
                      <a:pt x="0" y="104"/>
                      <a:pt x="21" y="146"/>
                    </a:cubicBezTo>
                    <a:cubicBezTo>
                      <a:pt x="104" y="280"/>
                      <a:pt x="187" y="405"/>
                      <a:pt x="270" y="529"/>
                    </a:cubicBezTo>
                    <a:cubicBezTo>
                      <a:pt x="290" y="550"/>
                      <a:pt x="300" y="571"/>
                      <a:pt x="332" y="571"/>
                    </a:cubicBezTo>
                    <a:cubicBezTo>
                      <a:pt x="341" y="575"/>
                      <a:pt x="351" y="578"/>
                      <a:pt x="362" y="578"/>
                    </a:cubicBezTo>
                    <a:cubicBezTo>
                      <a:pt x="377" y="578"/>
                      <a:pt x="392" y="573"/>
                      <a:pt x="404" y="561"/>
                    </a:cubicBezTo>
                    <a:cubicBezTo>
                      <a:pt x="446" y="540"/>
                      <a:pt x="477" y="478"/>
                      <a:pt x="446" y="426"/>
                    </a:cubicBezTo>
                    <a:cubicBezTo>
                      <a:pt x="353" y="301"/>
                      <a:pt x="270" y="177"/>
                      <a:pt x="197" y="52"/>
                    </a:cubicBezTo>
                    <a:cubicBezTo>
                      <a:pt x="176" y="21"/>
                      <a:pt x="145" y="1"/>
                      <a:pt x="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6"/>
              <p:cNvSpPr/>
              <p:nvPr/>
            </p:nvSpPr>
            <p:spPr>
              <a:xfrm>
                <a:off x="11585787" y="3427491"/>
                <a:ext cx="25494" cy="29845"/>
              </a:xfrm>
              <a:custGeom>
                <a:rect b="b" l="l" r="r" t="t"/>
                <a:pathLst>
                  <a:path extrusionOk="0" h="535" w="457">
                    <a:moveTo>
                      <a:pt x="94" y="0"/>
                    </a:moveTo>
                    <a:cubicBezTo>
                      <a:pt x="73" y="0"/>
                      <a:pt x="42" y="11"/>
                      <a:pt x="32" y="32"/>
                    </a:cubicBezTo>
                    <a:cubicBezTo>
                      <a:pt x="11" y="53"/>
                      <a:pt x="0" y="73"/>
                      <a:pt x="0" y="104"/>
                    </a:cubicBezTo>
                    <a:cubicBezTo>
                      <a:pt x="0" y="136"/>
                      <a:pt x="11" y="156"/>
                      <a:pt x="32" y="177"/>
                    </a:cubicBezTo>
                    <a:cubicBezTo>
                      <a:pt x="52" y="208"/>
                      <a:pt x="73" y="239"/>
                      <a:pt x="104" y="260"/>
                    </a:cubicBezTo>
                    <a:cubicBezTo>
                      <a:pt x="156" y="332"/>
                      <a:pt x="208" y="415"/>
                      <a:pt x="260" y="488"/>
                    </a:cubicBezTo>
                    <a:cubicBezTo>
                      <a:pt x="280" y="516"/>
                      <a:pt x="310" y="534"/>
                      <a:pt x="343" y="534"/>
                    </a:cubicBezTo>
                    <a:cubicBezTo>
                      <a:pt x="360" y="534"/>
                      <a:pt x="377" y="529"/>
                      <a:pt x="394" y="519"/>
                    </a:cubicBezTo>
                    <a:cubicBezTo>
                      <a:pt x="436" y="498"/>
                      <a:pt x="457" y="426"/>
                      <a:pt x="426" y="384"/>
                    </a:cubicBezTo>
                    <a:cubicBezTo>
                      <a:pt x="343" y="260"/>
                      <a:pt x="260" y="145"/>
                      <a:pt x="166" y="32"/>
                    </a:cubicBezTo>
                    <a:cubicBezTo>
                      <a:pt x="156" y="11"/>
                      <a:pt x="125" y="0"/>
                      <a:pt x="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6"/>
              <p:cNvSpPr/>
              <p:nvPr/>
            </p:nvSpPr>
            <p:spPr>
              <a:xfrm>
                <a:off x="11626288" y="3488242"/>
                <a:ext cx="24322" cy="27837"/>
              </a:xfrm>
              <a:custGeom>
                <a:rect b="b" l="l" r="r" t="t"/>
                <a:pathLst>
                  <a:path extrusionOk="0" h="499" w="436">
                    <a:moveTo>
                      <a:pt x="104" y="1"/>
                    </a:moveTo>
                    <a:cubicBezTo>
                      <a:pt x="83" y="1"/>
                      <a:pt x="62" y="1"/>
                      <a:pt x="52" y="11"/>
                    </a:cubicBezTo>
                    <a:cubicBezTo>
                      <a:pt x="32" y="22"/>
                      <a:pt x="11" y="42"/>
                      <a:pt x="0" y="73"/>
                    </a:cubicBezTo>
                    <a:cubicBezTo>
                      <a:pt x="0" y="94"/>
                      <a:pt x="0" y="125"/>
                      <a:pt x="11" y="146"/>
                    </a:cubicBezTo>
                    <a:cubicBezTo>
                      <a:pt x="94" y="260"/>
                      <a:pt x="177" y="363"/>
                      <a:pt x="270" y="467"/>
                    </a:cubicBezTo>
                    <a:cubicBezTo>
                      <a:pt x="281" y="488"/>
                      <a:pt x="311" y="499"/>
                      <a:pt x="332" y="499"/>
                    </a:cubicBezTo>
                    <a:cubicBezTo>
                      <a:pt x="364" y="499"/>
                      <a:pt x="384" y="488"/>
                      <a:pt x="405" y="467"/>
                    </a:cubicBezTo>
                    <a:cubicBezTo>
                      <a:pt x="426" y="457"/>
                      <a:pt x="436" y="426"/>
                      <a:pt x="436" y="405"/>
                    </a:cubicBezTo>
                    <a:cubicBezTo>
                      <a:pt x="436" y="374"/>
                      <a:pt x="426" y="354"/>
                      <a:pt x="405" y="333"/>
                    </a:cubicBezTo>
                    <a:cubicBezTo>
                      <a:pt x="364" y="271"/>
                      <a:pt x="311" y="208"/>
                      <a:pt x="270" y="156"/>
                    </a:cubicBezTo>
                    <a:cubicBezTo>
                      <a:pt x="239" y="115"/>
                      <a:pt x="218" y="84"/>
                      <a:pt x="187" y="42"/>
                    </a:cubicBezTo>
                    <a:cubicBezTo>
                      <a:pt x="166" y="22"/>
                      <a:pt x="156" y="11"/>
                      <a:pt x="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6"/>
              <p:cNvSpPr/>
              <p:nvPr/>
            </p:nvSpPr>
            <p:spPr>
              <a:xfrm>
                <a:off x="11665059" y="3547263"/>
                <a:ext cx="22593" cy="25773"/>
              </a:xfrm>
              <a:custGeom>
                <a:rect b="b" l="l" r="r" t="t"/>
                <a:pathLst>
                  <a:path extrusionOk="0" h="462" w="405">
                    <a:moveTo>
                      <a:pt x="94" y="1"/>
                    </a:moveTo>
                    <a:cubicBezTo>
                      <a:pt x="73" y="1"/>
                      <a:pt x="42" y="11"/>
                      <a:pt x="31" y="32"/>
                    </a:cubicBezTo>
                    <a:cubicBezTo>
                      <a:pt x="11" y="52"/>
                      <a:pt x="1" y="73"/>
                      <a:pt x="1" y="105"/>
                    </a:cubicBezTo>
                    <a:cubicBezTo>
                      <a:pt x="1" y="135"/>
                      <a:pt x="11" y="156"/>
                      <a:pt x="31" y="177"/>
                    </a:cubicBezTo>
                    <a:cubicBezTo>
                      <a:pt x="84" y="239"/>
                      <a:pt x="146" y="312"/>
                      <a:pt x="197" y="384"/>
                    </a:cubicBezTo>
                    <a:cubicBezTo>
                      <a:pt x="208" y="395"/>
                      <a:pt x="208" y="405"/>
                      <a:pt x="218" y="416"/>
                    </a:cubicBezTo>
                    <a:cubicBezTo>
                      <a:pt x="229" y="437"/>
                      <a:pt x="250" y="447"/>
                      <a:pt x="280" y="457"/>
                    </a:cubicBezTo>
                    <a:cubicBezTo>
                      <a:pt x="286" y="460"/>
                      <a:pt x="293" y="461"/>
                      <a:pt x="301" y="461"/>
                    </a:cubicBezTo>
                    <a:cubicBezTo>
                      <a:pt x="318" y="461"/>
                      <a:pt x="339" y="454"/>
                      <a:pt x="353" y="447"/>
                    </a:cubicBezTo>
                    <a:cubicBezTo>
                      <a:pt x="374" y="437"/>
                      <a:pt x="395" y="416"/>
                      <a:pt x="395" y="384"/>
                    </a:cubicBezTo>
                    <a:cubicBezTo>
                      <a:pt x="405" y="364"/>
                      <a:pt x="405" y="333"/>
                      <a:pt x="384" y="312"/>
                    </a:cubicBezTo>
                    <a:lnTo>
                      <a:pt x="167" y="32"/>
                    </a:lnTo>
                    <a:cubicBezTo>
                      <a:pt x="156" y="11"/>
                      <a:pt x="125" y="1"/>
                      <a:pt x="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6"/>
              <p:cNvSpPr/>
              <p:nvPr/>
            </p:nvSpPr>
            <p:spPr>
              <a:xfrm>
                <a:off x="10903528" y="1765527"/>
                <a:ext cx="644707" cy="804420"/>
              </a:xfrm>
              <a:custGeom>
                <a:rect b="b" l="l" r="r" t="t"/>
                <a:pathLst>
                  <a:path extrusionOk="0" h="14420" w="11557">
                    <a:moveTo>
                      <a:pt x="4855" y="1"/>
                    </a:moveTo>
                    <a:cubicBezTo>
                      <a:pt x="4803" y="1"/>
                      <a:pt x="4772" y="32"/>
                      <a:pt x="4752" y="74"/>
                    </a:cubicBezTo>
                    <a:cubicBezTo>
                      <a:pt x="4710" y="198"/>
                      <a:pt x="4658" y="333"/>
                      <a:pt x="4596" y="457"/>
                    </a:cubicBezTo>
                    <a:lnTo>
                      <a:pt x="4606" y="436"/>
                    </a:lnTo>
                    <a:lnTo>
                      <a:pt x="4606" y="436"/>
                    </a:lnTo>
                    <a:cubicBezTo>
                      <a:pt x="4357" y="955"/>
                      <a:pt x="3994" y="1412"/>
                      <a:pt x="3714" y="1754"/>
                    </a:cubicBezTo>
                    <a:cubicBezTo>
                      <a:pt x="3413" y="2107"/>
                      <a:pt x="3143" y="2366"/>
                      <a:pt x="2874" y="2563"/>
                    </a:cubicBezTo>
                    <a:cubicBezTo>
                      <a:pt x="2708" y="2677"/>
                      <a:pt x="2552" y="2760"/>
                      <a:pt x="2386" y="2822"/>
                    </a:cubicBezTo>
                    <a:cubicBezTo>
                      <a:pt x="2262" y="2875"/>
                      <a:pt x="2138" y="2905"/>
                      <a:pt x="2023" y="2916"/>
                    </a:cubicBezTo>
                    <a:lnTo>
                      <a:pt x="1909" y="2916"/>
                    </a:lnTo>
                    <a:cubicBezTo>
                      <a:pt x="1847" y="2916"/>
                      <a:pt x="1785" y="2916"/>
                      <a:pt x="1733" y="2905"/>
                    </a:cubicBezTo>
                    <a:cubicBezTo>
                      <a:pt x="1670" y="2895"/>
                      <a:pt x="1619" y="2875"/>
                      <a:pt x="1567" y="2854"/>
                    </a:cubicBezTo>
                    <a:cubicBezTo>
                      <a:pt x="1515" y="2833"/>
                      <a:pt x="1484" y="2802"/>
                      <a:pt x="1453" y="2781"/>
                    </a:cubicBezTo>
                    <a:cubicBezTo>
                      <a:pt x="1421" y="2750"/>
                      <a:pt x="1401" y="2719"/>
                      <a:pt x="1370" y="2688"/>
                    </a:cubicBezTo>
                    <a:cubicBezTo>
                      <a:pt x="1349" y="2646"/>
                      <a:pt x="1318" y="2605"/>
                      <a:pt x="1297" y="2553"/>
                    </a:cubicBezTo>
                    <a:cubicBezTo>
                      <a:pt x="1276" y="2480"/>
                      <a:pt x="1255" y="2397"/>
                      <a:pt x="1245" y="2314"/>
                    </a:cubicBezTo>
                    <a:cubicBezTo>
                      <a:pt x="1235" y="2138"/>
                      <a:pt x="1245" y="1951"/>
                      <a:pt x="1287" y="1713"/>
                    </a:cubicBezTo>
                    <a:cubicBezTo>
                      <a:pt x="1318" y="1568"/>
                      <a:pt x="1349" y="1402"/>
                      <a:pt x="1411" y="1204"/>
                    </a:cubicBezTo>
                    <a:cubicBezTo>
                      <a:pt x="1411" y="1183"/>
                      <a:pt x="1411" y="1163"/>
                      <a:pt x="1401" y="1142"/>
                    </a:cubicBezTo>
                    <a:cubicBezTo>
                      <a:pt x="1359" y="1194"/>
                      <a:pt x="1328" y="1246"/>
                      <a:pt x="1287" y="1308"/>
                    </a:cubicBezTo>
                    <a:cubicBezTo>
                      <a:pt x="1235" y="1391"/>
                      <a:pt x="1172" y="1474"/>
                      <a:pt x="1131" y="1557"/>
                    </a:cubicBezTo>
                    <a:lnTo>
                      <a:pt x="1121" y="1557"/>
                    </a:lnTo>
                    <a:cubicBezTo>
                      <a:pt x="1038" y="1723"/>
                      <a:pt x="955" y="1899"/>
                      <a:pt x="872" y="2065"/>
                    </a:cubicBezTo>
                    <a:cubicBezTo>
                      <a:pt x="706" y="2553"/>
                      <a:pt x="529" y="3041"/>
                      <a:pt x="374" y="3538"/>
                    </a:cubicBezTo>
                    <a:cubicBezTo>
                      <a:pt x="239" y="3995"/>
                      <a:pt x="146" y="4378"/>
                      <a:pt x="84" y="4731"/>
                    </a:cubicBezTo>
                    <a:cubicBezTo>
                      <a:pt x="21" y="5094"/>
                      <a:pt x="1" y="5416"/>
                      <a:pt x="11" y="5738"/>
                    </a:cubicBezTo>
                    <a:cubicBezTo>
                      <a:pt x="31" y="6038"/>
                      <a:pt x="73" y="6339"/>
                      <a:pt x="156" y="6619"/>
                    </a:cubicBezTo>
                    <a:cubicBezTo>
                      <a:pt x="239" y="6889"/>
                      <a:pt x="353" y="7158"/>
                      <a:pt x="499" y="7428"/>
                    </a:cubicBezTo>
                    <a:cubicBezTo>
                      <a:pt x="623" y="7677"/>
                      <a:pt x="799" y="7926"/>
                      <a:pt x="1006" y="8206"/>
                    </a:cubicBezTo>
                    <a:cubicBezTo>
                      <a:pt x="1100" y="8320"/>
                      <a:pt x="1204" y="8444"/>
                      <a:pt x="1328" y="8590"/>
                    </a:cubicBezTo>
                    <a:cubicBezTo>
                      <a:pt x="1380" y="8663"/>
                      <a:pt x="1442" y="8735"/>
                      <a:pt x="1515" y="8797"/>
                    </a:cubicBezTo>
                    <a:lnTo>
                      <a:pt x="1670" y="8984"/>
                    </a:lnTo>
                    <a:cubicBezTo>
                      <a:pt x="1774" y="9098"/>
                      <a:pt x="1878" y="9233"/>
                      <a:pt x="1972" y="9368"/>
                    </a:cubicBezTo>
                    <a:lnTo>
                      <a:pt x="1961" y="9347"/>
                    </a:lnTo>
                    <a:lnTo>
                      <a:pt x="1961" y="9347"/>
                    </a:lnTo>
                    <a:cubicBezTo>
                      <a:pt x="2210" y="9689"/>
                      <a:pt x="2407" y="10042"/>
                      <a:pt x="2542" y="10395"/>
                    </a:cubicBezTo>
                    <a:lnTo>
                      <a:pt x="2552" y="10415"/>
                    </a:lnTo>
                    <a:cubicBezTo>
                      <a:pt x="2645" y="10675"/>
                      <a:pt x="2718" y="10955"/>
                      <a:pt x="2749" y="11214"/>
                    </a:cubicBezTo>
                    <a:lnTo>
                      <a:pt x="2749" y="11235"/>
                    </a:lnTo>
                    <a:cubicBezTo>
                      <a:pt x="2770" y="11463"/>
                      <a:pt x="2760" y="11702"/>
                      <a:pt x="2728" y="11920"/>
                    </a:cubicBezTo>
                    <a:cubicBezTo>
                      <a:pt x="2687" y="12127"/>
                      <a:pt x="2625" y="12314"/>
                      <a:pt x="2552" y="12501"/>
                    </a:cubicBezTo>
                    <a:cubicBezTo>
                      <a:pt x="2469" y="12646"/>
                      <a:pt x="2376" y="12791"/>
                      <a:pt x="2283" y="12926"/>
                    </a:cubicBezTo>
                    <a:lnTo>
                      <a:pt x="2272" y="12946"/>
                    </a:lnTo>
                    <a:cubicBezTo>
                      <a:pt x="2241" y="12988"/>
                      <a:pt x="2251" y="13050"/>
                      <a:pt x="2293" y="13082"/>
                    </a:cubicBezTo>
                    <a:cubicBezTo>
                      <a:pt x="2293" y="13092"/>
                      <a:pt x="2304" y="13102"/>
                      <a:pt x="2313" y="13102"/>
                    </a:cubicBezTo>
                    <a:cubicBezTo>
                      <a:pt x="2708" y="13476"/>
                      <a:pt x="3237" y="13766"/>
                      <a:pt x="3932" y="13994"/>
                    </a:cubicBezTo>
                    <a:cubicBezTo>
                      <a:pt x="4482" y="14160"/>
                      <a:pt x="5104" y="14285"/>
                      <a:pt x="5820" y="14357"/>
                    </a:cubicBezTo>
                    <a:cubicBezTo>
                      <a:pt x="6151" y="14389"/>
                      <a:pt x="6453" y="14409"/>
                      <a:pt x="6753" y="14409"/>
                    </a:cubicBezTo>
                    <a:cubicBezTo>
                      <a:pt x="6805" y="14419"/>
                      <a:pt x="6868" y="14419"/>
                      <a:pt x="6930" y="14419"/>
                    </a:cubicBezTo>
                    <a:cubicBezTo>
                      <a:pt x="7251" y="14419"/>
                      <a:pt x="7573" y="14399"/>
                      <a:pt x="7894" y="14357"/>
                    </a:cubicBezTo>
                    <a:cubicBezTo>
                      <a:pt x="8673" y="14264"/>
                      <a:pt x="9399" y="14057"/>
                      <a:pt x="10073" y="13735"/>
                    </a:cubicBezTo>
                    <a:cubicBezTo>
                      <a:pt x="10312" y="13621"/>
                      <a:pt x="10540" y="13497"/>
                      <a:pt x="10757" y="13361"/>
                    </a:cubicBezTo>
                    <a:cubicBezTo>
                      <a:pt x="11017" y="13206"/>
                      <a:pt x="11234" y="13040"/>
                      <a:pt x="11432" y="12874"/>
                    </a:cubicBezTo>
                    <a:cubicBezTo>
                      <a:pt x="11453" y="12853"/>
                      <a:pt x="11462" y="12843"/>
                      <a:pt x="11473" y="12812"/>
                    </a:cubicBezTo>
                    <a:cubicBezTo>
                      <a:pt x="11483" y="12791"/>
                      <a:pt x="11494" y="12780"/>
                      <a:pt x="11494" y="12760"/>
                    </a:cubicBezTo>
                    <a:cubicBezTo>
                      <a:pt x="11536" y="12303"/>
                      <a:pt x="11556" y="11878"/>
                      <a:pt x="11556" y="11463"/>
                    </a:cubicBezTo>
                    <a:cubicBezTo>
                      <a:pt x="11556" y="11079"/>
                      <a:pt x="11545" y="10696"/>
                      <a:pt x="11515" y="10270"/>
                    </a:cubicBezTo>
                    <a:cubicBezTo>
                      <a:pt x="11462" y="9493"/>
                      <a:pt x="11349" y="8725"/>
                      <a:pt x="11183" y="7988"/>
                    </a:cubicBezTo>
                    <a:cubicBezTo>
                      <a:pt x="10840" y="6464"/>
                      <a:pt x="10270" y="5032"/>
                      <a:pt x="9471" y="3746"/>
                    </a:cubicBezTo>
                    <a:cubicBezTo>
                      <a:pt x="9316" y="3497"/>
                      <a:pt x="9139" y="3237"/>
                      <a:pt x="8931" y="2937"/>
                    </a:cubicBezTo>
                    <a:cubicBezTo>
                      <a:pt x="8735" y="2656"/>
                      <a:pt x="8548" y="2407"/>
                      <a:pt x="8361" y="2179"/>
                    </a:cubicBezTo>
                    <a:cubicBezTo>
                      <a:pt x="7915" y="1619"/>
                      <a:pt x="7469" y="1173"/>
                      <a:pt x="7002" y="821"/>
                    </a:cubicBezTo>
                    <a:cubicBezTo>
                      <a:pt x="6691" y="582"/>
                      <a:pt x="6359" y="395"/>
                      <a:pt x="6027" y="250"/>
                    </a:cubicBezTo>
                    <a:cubicBezTo>
                      <a:pt x="5664" y="105"/>
                      <a:pt x="5291" y="12"/>
                      <a:pt x="48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6"/>
              <p:cNvSpPr/>
              <p:nvPr/>
            </p:nvSpPr>
            <p:spPr>
              <a:xfrm>
                <a:off x="10966008" y="1852329"/>
                <a:ext cx="614" cy="56"/>
              </a:xfrm>
              <a:custGeom>
                <a:rect b="b" l="l" r="r" t="t"/>
                <a:pathLst>
                  <a:path extrusionOk="0" h="1" w="11">
                    <a:moveTo>
                      <a:pt x="1" y="1"/>
                    </a:moveTo>
                    <a:lnTo>
                      <a:pt x="11" y="1"/>
                    </a:lnTo>
                    <a:lnTo>
                      <a:pt x="11" y="1"/>
                    </a:lnTo>
                    <a:close/>
                  </a:path>
                </a:pathLst>
              </a:custGeom>
              <a:solidFill>
                <a:srgbClr val="5CA7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6"/>
              <p:cNvSpPr/>
              <p:nvPr/>
            </p:nvSpPr>
            <p:spPr>
              <a:xfrm>
                <a:off x="11272104" y="1944375"/>
                <a:ext cx="276694" cy="625573"/>
              </a:xfrm>
              <a:custGeom>
                <a:rect b="b" l="l" r="r" t="t"/>
                <a:pathLst>
                  <a:path extrusionOk="0" h="11214" w="4960">
                    <a:moveTo>
                      <a:pt x="2511" y="0"/>
                    </a:moveTo>
                    <a:cubicBezTo>
                      <a:pt x="2709" y="498"/>
                      <a:pt x="2864" y="1006"/>
                      <a:pt x="2988" y="1515"/>
                    </a:cubicBezTo>
                    <a:cubicBezTo>
                      <a:pt x="3071" y="1847"/>
                      <a:pt x="3144" y="2179"/>
                      <a:pt x="3217" y="2511"/>
                    </a:cubicBezTo>
                    <a:cubicBezTo>
                      <a:pt x="3237" y="2677"/>
                      <a:pt x="3269" y="2832"/>
                      <a:pt x="3300" y="2998"/>
                    </a:cubicBezTo>
                    <a:cubicBezTo>
                      <a:pt x="3320" y="3164"/>
                      <a:pt x="3352" y="3341"/>
                      <a:pt x="3373" y="3507"/>
                    </a:cubicBezTo>
                    <a:cubicBezTo>
                      <a:pt x="3476" y="4305"/>
                      <a:pt x="3507" y="5125"/>
                      <a:pt x="3424" y="5923"/>
                    </a:cubicBezTo>
                    <a:cubicBezTo>
                      <a:pt x="3383" y="6317"/>
                      <a:pt x="3320" y="6701"/>
                      <a:pt x="3217" y="7075"/>
                    </a:cubicBezTo>
                    <a:cubicBezTo>
                      <a:pt x="3113" y="7448"/>
                      <a:pt x="2988" y="7822"/>
                      <a:pt x="2833" y="8174"/>
                    </a:cubicBezTo>
                    <a:cubicBezTo>
                      <a:pt x="2667" y="8548"/>
                      <a:pt x="2460" y="8901"/>
                      <a:pt x="2232" y="9233"/>
                    </a:cubicBezTo>
                    <a:cubicBezTo>
                      <a:pt x="2003" y="9564"/>
                      <a:pt x="1754" y="9876"/>
                      <a:pt x="1464" y="10155"/>
                    </a:cubicBezTo>
                    <a:cubicBezTo>
                      <a:pt x="1194" y="10415"/>
                      <a:pt x="893" y="10653"/>
                      <a:pt x="582" y="10871"/>
                    </a:cubicBezTo>
                    <a:cubicBezTo>
                      <a:pt x="395" y="10985"/>
                      <a:pt x="198" y="11100"/>
                      <a:pt x="1" y="11203"/>
                    </a:cubicBezTo>
                    <a:cubicBezTo>
                      <a:pt x="53" y="11213"/>
                      <a:pt x="95" y="11213"/>
                      <a:pt x="146" y="11213"/>
                    </a:cubicBezTo>
                    <a:lnTo>
                      <a:pt x="323" y="11213"/>
                    </a:lnTo>
                    <a:cubicBezTo>
                      <a:pt x="644" y="11213"/>
                      <a:pt x="966" y="11193"/>
                      <a:pt x="1287" y="11151"/>
                    </a:cubicBezTo>
                    <a:cubicBezTo>
                      <a:pt x="2066" y="11058"/>
                      <a:pt x="2802" y="10851"/>
                      <a:pt x="3466" y="10540"/>
                    </a:cubicBezTo>
                    <a:cubicBezTo>
                      <a:pt x="3705" y="10425"/>
                      <a:pt x="3943" y="10291"/>
                      <a:pt x="4150" y="10155"/>
                    </a:cubicBezTo>
                    <a:cubicBezTo>
                      <a:pt x="4410" y="10000"/>
                      <a:pt x="4627" y="9834"/>
                      <a:pt x="4825" y="9668"/>
                    </a:cubicBezTo>
                    <a:cubicBezTo>
                      <a:pt x="4846" y="9647"/>
                      <a:pt x="4866" y="9637"/>
                      <a:pt x="4866" y="9606"/>
                    </a:cubicBezTo>
                    <a:cubicBezTo>
                      <a:pt x="4876" y="9595"/>
                      <a:pt x="4887" y="9574"/>
                      <a:pt x="4887" y="9554"/>
                    </a:cubicBezTo>
                    <a:cubicBezTo>
                      <a:pt x="4929" y="9087"/>
                      <a:pt x="4949" y="8662"/>
                      <a:pt x="4949" y="8257"/>
                    </a:cubicBezTo>
                    <a:cubicBezTo>
                      <a:pt x="4959" y="7884"/>
                      <a:pt x="4938" y="7490"/>
                      <a:pt x="4918" y="7064"/>
                    </a:cubicBezTo>
                    <a:cubicBezTo>
                      <a:pt x="4855" y="6297"/>
                      <a:pt x="4742" y="5529"/>
                      <a:pt x="4586" y="4782"/>
                    </a:cubicBezTo>
                    <a:cubicBezTo>
                      <a:pt x="4244" y="3258"/>
                      <a:pt x="3663" y="1826"/>
                      <a:pt x="2864" y="540"/>
                    </a:cubicBezTo>
                    <a:cubicBezTo>
                      <a:pt x="2760" y="374"/>
                      <a:pt x="2646" y="197"/>
                      <a:pt x="2511" y="0"/>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6"/>
              <p:cNvSpPr/>
              <p:nvPr/>
            </p:nvSpPr>
            <p:spPr>
              <a:xfrm>
                <a:off x="10897169" y="1944375"/>
                <a:ext cx="116925" cy="341014"/>
              </a:xfrm>
              <a:custGeom>
                <a:rect b="b" l="l" r="r" t="t"/>
                <a:pathLst>
                  <a:path extrusionOk="0" h="6113" w="2096">
                    <a:moveTo>
                      <a:pt x="1162" y="4897"/>
                    </a:moveTo>
                    <a:lnTo>
                      <a:pt x="1162" y="4897"/>
                    </a:lnTo>
                    <a:cubicBezTo>
                      <a:pt x="1165" y="4901"/>
                      <a:pt x="1169" y="4906"/>
                      <a:pt x="1173" y="4911"/>
                    </a:cubicBezTo>
                    <a:lnTo>
                      <a:pt x="1173" y="4911"/>
                    </a:lnTo>
                    <a:cubicBezTo>
                      <a:pt x="1172" y="4906"/>
                      <a:pt x="1170" y="4904"/>
                      <a:pt x="1162" y="4897"/>
                    </a:cubicBezTo>
                    <a:close/>
                    <a:moveTo>
                      <a:pt x="602" y="0"/>
                    </a:moveTo>
                    <a:cubicBezTo>
                      <a:pt x="592" y="0"/>
                      <a:pt x="581" y="10"/>
                      <a:pt x="571" y="21"/>
                    </a:cubicBezTo>
                    <a:cubicBezTo>
                      <a:pt x="405" y="322"/>
                      <a:pt x="270" y="644"/>
                      <a:pt x="177" y="986"/>
                    </a:cubicBezTo>
                    <a:cubicBezTo>
                      <a:pt x="83" y="1328"/>
                      <a:pt x="32" y="1681"/>
                      <a:pt x="21" y="2034"/>
                    </a:cubicBezTo>
                    <a:cubicBezTo>
                      <a:pt x="0" y="2386"/>
                      <a:pt x="32" y="2749"/>
                      <a:pt x="104" y="3092"/>
                    </a:cubicBezTo>
                    <a:cubicBezTo>
                      <a:pt x="135" y="3268"/>
                      <a:pt x="177" y="3434"/>
                      <a:pt x="239" y="3600"/>
                    </a:cubicBezTo>
                    <a:cubicBezTo>
                      <a:pt x="291" y="3776"/>
                      <a:pt x="364" y="3942"/>
                      <a:pt x="447" y="4097"/>
                    </a:cubicBezTo>
                    <a:cubicBezTo>
                      <a:pt x="633" y="4482"/>
                      <a:pt x="872" y="4834"/>
                      <a:pt x="1131" y="5166"/>
                    </a:cubicBezTo>
                    <a:cubicBezTo>
                      <a:pt x="1256" y="5332"/>
                      <a:pt x="1390" y="5498"/>
                      <a:pt x="1535" y="5653"/>
                    </a:cubicBezTo>
                    <a:cubicBezTo>
                      <a:pt x="1608" y="5726"/>
                      <a:pt x="1681" y="5799"/>
                      <a:pt x="1754" y="5861"/>
                    </a:cubicBezTo>
                    <a:cubicBezTo>
                      <a:pt x="1826" y="5944"/>
                      <a:pt x="1899" y="6017"/>
                      <a:pt x="1971" y="6089"/>
                    </a:cubicBezTo>
                    <a:cubicBezTo>
                      <a:pt x="1987" y="6105"/>
                      <a:pt x="2005" y="6113"/>
                      <a:pt x="2023" y="6113"/>
                    </a:cubicBezTo>
                    <a:cubicBezTo>
                      <a:pt x="2041" y="6113"/>
                      <a:pt x="2059" y="6105"/>
                      <a:pt x="2075" y="6089"/>
                    </a:cubicBezTo>
                    <a:cubicBezTo>
                      <a:pt x="2096" y="6058"/>
                      <a:pt x="2096" y="6017"/>
                      <a:pt x="2075" y="5985"/>
                    </a:cubicBezTo>
                    <a:cubicBezTo>
                      <a:pt x="2003" y="5902"/>
                      <a:pt x="1920" y="5819"/>
                      <a:pt x="1847" y="5736"/>
                    </a:cubicBezTo>
                    <a:cubicBezTo>
                      <a:pt x="1774" y="5643"/>
                      <a:pt x="1701" y="5550"/>
                      <a:pt x="1629" y="5467"/>
                    </a:cubicBezTo>
                    <a:cubicBezTo>
                      <a:pt x="1477" y="5284"/>
                      <a:pt x="1315" y="5102"/>
                      <a:pt x="1173" y="4911"/>
                    </a:cubicBezTo>
                    <a:lnTo>
                      <a:pt x="1173" y="4911"/>
                    </a:lnTo>
                    <a:cubicBezTo>
                      <a:pt x="1173" y="4913"/>
                      <a:pt x="1173" y="4915"/>
                      <a:pt x="1173" y="4917"/>
                    </a:cubicBezTo>
                    <a:cubicBezTo>
                      <a:pt x="892" y="4544"/>
                      <a:pt x="623" y="4150"/>
                      <a:pt x="436" y="3714"/>
                    </a:cubicBezTo>
                    <a:cubicBezTo>
                      <a:pt x="311" y="3392"/>
                      <a:pt x="218" y="3050"/>
                      <a:pt x="166" y="2707"/>
                    </a:cubicBezTo>
                    <a:lnTo>
                      <a:pt x="166" y="2718"/>
                    </a:lnTo>
                    <a:cubicBezTo>
                      <a:pt x="115" y="2313"/>
                      <a:pt x="115" y="1888"/>
                      <a:pt x="177" y="1473"/>
                    </a:cubicBezTo>
                    <a:lnTo>
                      <a:pt x="177" y="1494"/>
                    </a:lnTo>
                    <a:cubicBezTo>
                      <a:pt x="218" y="1121"/>
                      <a:pt x="322" y="747"/>
                      <a:pt x="467" y="405"/>
                    </a:cubicBezTo>
                    <a:cubicBezTo>
                      <a:pt x="509" y="280"/>
                      <a:pt x="571" y="166"/>
                      <a:pt x="633" y="52"/>
                    </a:cubicBezTo>
                    <a:cubicBezTo>
                      <a:pt x="643" y="42"/>
                      <a:pt x="633" y="21"/>
                      <a:pt x="623" y="10"/>
                    </a:cubicBezTo>
                    <a:cubicBezTo>
                      <a:pt x="613" y="10"/>
                      <a:pt x="613" y="0"/>
                      <a:pt x="602" y="0"/>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6"/>
              <p:cNvSpPr/>
              <p:nvPr/>
            </p:nvSpPr>
            <p:spPr>
              <a:xfrm>
                <a:off x="10306900" y="2544405"/>
                <a:ext cx="342074" cy="382016"/>
              </a:xfrm>
              <a:custGeom>
                <a:rect b="b" l="l" r="r" t="t"/>
                <a:pathLst>
                  <a:path extrusionOk="0" h="6848" w="6132">
                    <a:moveTo>
                      <a:pt x="5405" y="1"/>
                    </a:moveTo>
                    <a:cubicBezTo>
                      <a:pt x="5374" y="1"/>
                      <a:pt x="5353" y="12"/>
                      <a:pt x="5332" y="32"/>
                    </a:cubicBezTo>
                    <a:lnTo>
                      <a:pt x="5229" y="146"/>
                    </a:lnTo>
                    <a:lnTo>
                      <a:pt x="5125" y="271"/>
                    </a:lnTo>
                    <a:cubicBezTo>
                      <a:pt x="5094" y="281"/>
                      <a:pt x="5063" y="312"/>
                      <a:pt x="5053" y="354"/>
                    </a:cubicBezTo>
                    <a:lnTo>
                      <a:pt x="3652" y="1962"/>
                    </a:lnTo>
                    <a:lnTo>
                      <a:pt x="2252" y="3569"/>
                    </a:lnTo>
                    <a:lnTo>
                      <a:pt x="2013" y="3839"/>
                    </a:lnTo>
                    <a:lnTo>
                      <a:pt x="1381" y="4576"/>
                    </a:lnTo>
                    <a:lnTo>
                      <a:pt x="125" y="6028"/>
                    </a:lnTo>
                    <a:lnTo>
                      <a:pt x="115" y="6038"/>
                    </a:lnTo>
                    <a:lnTo>
                      <a:pt x="94" y="6059"/>
                    </a:lnTo>
                    <a:lnTo>
                      <a:pt x="32" y="6121"/>
                    </a:lnTo>
                    <a:cubicBezTo>
                      <a:pt x="11" y="6153"/>
                      <a:pt x="1" y="6204"/>
                      <a:pt x="32" y="6236"/>
                    </a:cubicBezTo>
                    <a:cubicBezTo>
                      <a:pt x="32" y="6246"/>
                      <a:pt x="21" y="6256"/>
                      <a:pt x="21" y="6266"/>
                    </a:cubicBezTo>
                    <a:cubicBezTo>
                      <a:pt x="21" y="6298"/>
                      <a:pt x="32" y="6339"/>
                      <a:pt x="42" y="6391"/>
                    </a:cubicBezTo>
                    <a:cubicBezTo>
                      <a:pt x="53" y="6474"/>
                      <a:pt x="94" y="6557"/>
                      <a:pt x="157" y="6630"/>
                    </a:cubicBezTo>
                    <a:cubicBezTo>
                      <a:pt x="198" y="6692"/>
                      <a:pt x="270" y="6743"/>
                      <a:pt x="343" y="6785"/>
                    </a:cubicBezTo>
                    <a:cubicBezTo>
                      <a:pt x="416" y="6826"/>
                      <a:pt x="499" y="6847"/>
                      <a:pt x="602" y="6847"/>
                    </a:cubicBezTo>
                    <a:cubicBezTo>
                      <a:pt x="644" y="6847"/>
                      <a:pt x="685" y="6816"/>
                      <a:pt x="696" y="6764"/>
                    </a:cubicBezTo>
                    <a:lnTo>
                      <a:pt x="3445" y="3611"/>
                    </a:lnTo>
                    <a:lnTo>
                      <a:pt x="4274" y="2656"/>
                    </a:lnTo>
                    <a:lnTo>
                      <a:pt x="5125" y="1681"/>
                    </a:lnTo>
                    <a:lnTo>
                      <a:pt x="5156" y="1640"/>
                    </a:lnTo>
                    <a:lnTo>
                      <a:pt x="6100" y="551"/>
                    </a:lnTo>
                    <a:cubicBezTo>
                      <a:pt x="6121" y="530"/>
                      <a:pt x="6132" y="510"/>
                      <a:pt x="6121" y="478"/>
                    </a:cubicBezTo>
                    <a:cubicBezTo>
                      <a:pt x="6121" y="457"/>
                      <a:pt x="6111" y="427"/>
                      <a:pt x="6090" y="416"/>
                    </a:cubicBezTo>
                    <a:cubicBezTo>
                      <a:pt x="6069" y="395"/>
                      <a:pt x="6049" y="385"/>
                      <a:pt x="6028" y="385"/>
                    </a:cubicBezTo>
                    <a:cubicBezTo>
                      <a:pt x="5996" y="385"/>
                      <a:pt x="5966" y="406"/>
                      <a:pt x="5945" y="427"/>
                    </a:cubicBezTo>
                    <a:lnTo>
                      <a:pt x="5747" y="655"/>
                    </a:lnTo>
                    <a:cubicBezTo>
                      <a:pt x="5727" y="551"/>
                      <a:pt x="5675" y="457"/>
                      <a:pt x="5592" y="385"/>
                    </a:cubicBezTo>
                    <a:cubicBezTo>
                      <a:pt x="5540" y="333"/>
                      <a:pt x="5478" y="291"/>
                      <a:pt x="5395" y="261"/>
                    </a:cubicBezTo>
                    <a:lnTo>
                      <a:pt x="5436" y="219"/>
                    </a:lnTo>
                    <a:lnTo>
                      <a:pt x="5478" y="167"/>
                    </a:lnTo>
                    <a:cubicBezTo>
                      <a:pt x="5498" y="146"/>
                      <a:pt x="5509" y="115"/>
                      <a:pt x="5509" y="95"/>
                    </a:cubicBezTo>
                    <a:cubicBezTo>
                      <a:pt x="5509" y="63"/>
                      <a:pt x="5488" y="42"/>
                      <a:pt x="5468" y="22"/>
                    </a:cubicBezTo>
                    <a:cubicBezTo>
                      <a:pt x="5457" y="12"/>
                      <a:pt x="5426" y="1"/>
                      <a:pt x="54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6"/>
              <p:cNvSpPr/>
              <p:nvPr/>
            </p:nvSpPr>
            <p:spPr>
              <a:xfrm>
                <a:off x="10632744" y="2352893"/>
                <a:ext cx="245956" cy="320652"/>
              </a:xfrm>
              <a:custGeom>
                <a:rect b="b" l="l" r="r" t="t"/>
                <a:pathLst>
                  <a:path extrusionOk="0" h="5748" w="4409">
                    <a:moveTo>
                      <a:pt x="2562" y="1"/>
                    </a:moveTo>
                    <a:cubicBezTo>
                      <a:pt x="2479" y="1"/>
                      <a:pt x="2407" y="11"/>
                      <a:pt x="2344" y="32"/>
                    </a:cubicBezTo>
                    <a:cubicBezTo>
                      <a:pt x="2241" y="52"/>
                      <a:pt x="2137" y="105"/>
                      <a:pt x="2043" y="167"/>
                    </a:cubicBezTo>
                    <a:cubicBezTo>
                      <a:pt x="1877" y="291"/>
                      <a:pt x="1743" y="467"/>
                      <a:pt x="1618" y="706"/>
                    </a:cubicBezTo>
                    <a:cubicBezTo>
                      <a:pt x="1462" y="1027"/>
                      <a:pt x="1369" y="1359"/>
                      <a:pt x="1286" y="1712"/>
                    </a:cubicBezTo>
                    <a:cubicBezTo>
                      <a:pt x="1213" y="1681"/>
                      <a:pt x="1120" y="1671"/>
                      <a:pt x="1017" y="1671"/>
                    </a:cubicBezTo>
                    <a:cubicBezTo>
                      <a:pt x="964" y="1671"/>
                      <a:pt x="902" y="1671"/>
                      <a:pt x="851" y="1681"/>
                    </a:cubicBezTo>
                    <a:cubicBezTo>
                      <a:pt x="736" y="1702"/>
                      <a:pt x="622" y="1733"/>
                      <a:pt x="508" y="1795"/>
                    </a:cubicBezTo>
                    <a:cubicBezTo>
                      <a:pt x="394" y="1857"/>
                      <a:pt x="301" y="1930"/>
                      <a:pt x="228" y="2023"/>
                    </a:cubicBezTo>
                    <a:cubicBezTo>
                      <a:pt x="135" y="2138"/>
                      <a:pt x="72" y="2262"/>
                      <a:pt x="42" y="2397"/>
                    </a:cubicBezTo>
                    <a:cubicBezTo>
                      <a:pt x="0" y="2542"/>
                      <a:pt x="0" y="2698"/>
                      <a:pt x="31" y="2874"/>
                    </a:cubicBezTo>
                    <a:cubicBezTo>
                      <a:pt x="31" y="2885"/>
                      <a:pt x="31" y="2895"/>
                      <a:pt x="42" y="2905"/>
                    </a:cubicBezTo>
                    <a:cubicBezTo>
                      <a:pt x="21" y="2915"/>
                      <a:pt x="21" y="2947"/>
                      <a:pt x="31" y="2978"/>
                    </a:cubicBezTo>
                    <a:cubicBezTo>
                      <a:pt x="135" y="3351"/>
                      <a:pt x="394" y="3631"/>
                      <a:pt x="591" y="3787"/>
                    </a:cubicBezTo>
                    <a:cubicBezTo>
                      <a:pt x="736" y="3901"/>
                      <a:pt x="881" y="3994"/>
                      <a:pt x="1037" y="4056"/>
                    </a:cubicBezTo>
                    <a:cubicBezTo>
                      <a:pt x="1172" y="4119"/>
                      <a:pt x="1317" y="4150"/>
                      <a:pt x="1462" y="4160"/>
                    </a:cubicBezTo>
                    <a:cubicBezTo>
                      <a:pt x="1483" y="4171"/>
                      <a:pt x="1515" y="4171"/>
                      <a:pt x="1535" y="4171"/>
                    </a:cubicBezTo>
                    <a:cubicBezTo>
                      <a:pt x="1628" y="4171"/>
                      <a:pt x="1711" y="4150"/>
                      <a:pt x="1784" y="4129"/>
                    </a:cubicBezTo>
                    <a:cubicBezTo>
                      <a:pt x="1815" y="4119"/>
                      <a:pt x="1836" y="4119"/>
                      <a:pt x="1856" y="4109"/>
                    </a:cubicBezTo>
                    <a:cubicBezTo>
                      <a:pt x="1867" y="4171"/>
                      <a:pt x="1877" y="4243"/>
                      <a:pt x="1888" y="4316"/>
                    </a:cubicBezTo>
                    <a:cubicBezTo>
                      <a:pt x="1929" y="4524"/>
                      <a:pt x="1960" y="4741"/>
                      <a:pt x="2012" y="4948"/>
                    </a:cubicBezTo>
                    <a:cubicBezTo>
                      <a:pt x="2085" y="5197"/>
                      <a:pt x="2178" y="5374"/>
                      <a:pt x="2313" y="5499"/>
                    </a:cubicBezTo>
                    <a:cubicBezTo>
                      <a:pt x="2386" y="5571"/>
                      <a:pt x="2479" y="5633"/>
                      <a:pt x="2573" y="5675"/>
                    </a:cubicBezTo>
                    <a:cubicBezTo>
                      <a:pt x="2624" y="5695"/>
                      <a:pt x="2686" y="5716"/>
                      <a:pt x="2759" y="5727"/>
                    </a:cubicBezTo>
                    <a:cubicBezTo>
                      <a:pt x="2811" y="5737"/>
                      <a:pt x="2863" y="5748"/>
                      <a:pt x="2915" y="5748"/>
                    </a:cubicBezTo>
                    <a:lnTo>
                      <a:pt x="2967" y="5748"/>
                    </a:lnTo>
                    <a:cubicBezTo>
                      <a:pt x="3071" y="5737"/>
                      <a:pt x="3184" y="5685"/>
                      <a:pt x="3257" y="5612"/>
                    </a:cubicBezTo>
                    <a:cubicBezTo>
                      <a:pt x="3329" y="5529"/>
                      <a:pt x="3371" y="5436"/>
                      <a:pt x="3402" y="5322"/>
                    </a:cubicBezTo>
                    <a:cubicBezTo>
                      <a:pt x="3423" y="5208"/>
                      <a:pt x="3433" y="5094"/>
                      <a:pt x="3423" y="4948"/>
                    </a:cubicBezTo>
                    <a:cubicBezTo>
                      <a:pt x="3423" y="4835"/>
                      <a:pt x="3392" y="4720"/>
                      <a:pt x="3361" y="4596"/>
                    </a:cubicBezTo>
                    <a:cubicBezTo>
                      <a:pt x="3350" y="4554"/>
                      <a:pt x="3340" y="4513"/>
                      <a:pt x="3319" y="4471"/>
                    </a:cubicBezTo>
                    <a:lnTo>
                      <a:pt x="3319" y="4471"/>
                    </a:lnTo>
                    <a:cubicBezTo>
                      <a:pt x="3361" y="4492"/>
                      <a:pt x="3412" y="4503"/>
                      <a:pt x="3454" y="4513"/>
                    </a:cubicBezTo>
                    <a:cubicBezTo>
                      <a:pt x="3516" y="4533"/>
                      <a:pt x="3578" y="4533"/>
                      <a:pt x="3641" y="4533"/>
                    </a:cubicBezTo>
                    <a:lnTo>
                      <a:pt x="3734" y="4533"/>
                    </a:lnTo>
                    <a:cubicBezTo>
                      <a:pt x="3838" y="4513"/>
                      <a:pt x="3931" y="4482"/>
                      <a:pt x="4025" y="4430"/>
                    </a:cubicBezTo>
                    <a:cubicBezTo>
                      <a:pt x="4108" y="4368"/>
                      <a:pt x="4180" y="4295"/>
                      <a:pt x="4253" y="4192"/>
                    </a:cubicBezTo>
                    <a:cubicBezTo>
                      <a:pt x="4315" y="4119"/>
                      <a:pt x="4357" y="4036"/>
                      <a:pt x="4378" y="3943"/>
                    </a:cubicBezTo>
                    <a:cubicBezTo>
                      <a:pt x="4398" y="3860"/>
                      <a:pt x="4408" y="3777"/>
                      <a:pt x="4398" y="3694"/>
                    </a:cubicBezTo>
                    <a:cubicBezTo>
                      <a:pt x="4387" y="3641"/>
                      <a:pt x="4378" y="3600"/>
                      <a:pt x="4367" y="3569"/>
                    </a:cubicBezTo>
                    <a:cubicBezTo>
                      <a:pt x="4357" y="3528"/>
                      <a:pt x="4336" y="3486"/>
                      <a:pt x="4305" y="3434"/>
                    </a:cubicBezTo>
                    <a:cubicBezTo>
                      <a:pt x="4274" y="3362"/>
                      <a:pt x="4222" y="3289"/>
                      <a:pt x="4149" y="3217"/>
                    </a:cubicBezTo>
                    <a:cubicBezTo>
                      <a:pt x="4087" y="3143"/>
                      <a:pt x="4014" y="3081"/>
                      <a:pt x="3931" y="3009"/>
                    </a:cubicBezTo>
                    <a:cubicBezTo>
                      <a:pt x="3765" y="2885"/>
                      <a:pt x="3578" y="2770"/>
                      <a:pt x="3350" y="2666"/>
                    </a:cubicBezTo>
                    <a:cubicBezTo>
                      <a:pt x="3133" y="2573"/>
                      <a:pt x="2915" y="2490"/>
                      <a:pt x="2686" y="2438"/>
                    </a:cubicBezTo>
                    <a:cubicBezTo>
                      <a:pt x="2614" y="2417"/>
                      <a:pt x="2541" y="2397"/>
                      <a:pt x="2458" y="2387"/>
                    </a:cubicBezTo>
                    <a:lnTo>
                      <a:pt x="2562" y="2387"/>
                    </a:lnTo>
                    <a:cubicBezTo>
                      <a:pt x="2811" y="2366"/>
                      <a:pt x="3029" y="2345"/>
                      <a:pt x="3226" y="2304"/>
                    </a:cubicBezTo>
                    <a:cubicBezTo>
                      <a:pt x="3371" y="2283"/>
                      <a:pt x="3568" y="2231"/>
                      <a:pt x="3755" y="2138"/>
                    </a:cubicBezTo>
                    <a:cubicBezTo>
                      <a:pt x="3817" y="2106"/>
                      <a:pt x="3880" y="2055"/>
                      <a:pt x="3921" y="2002"/>
                    </a:cubicBezTo>
                    <a:cubicBezTo>
                      <a:pt x="3942" y="1972"/>
                      <a:pt x="3963" y="1951"/>
                      <a:pt x="3973" y="1919"/>
                    </a:cubicBezTo>
                    <a:cubicBezTo>
                      <a:pt x="3993" y="1878"/>
                      <a:pt x="3993" y="1847"/>
                      <a:pt x="4004" y="1795"/>
                    </a:cubicBezTo>
                    <a:cubicBezTo>
                      <a:pt x="4014" y="1712"/>
                      <a:pt x="3973" y="1629"/>
                      <a:pt x="3942" y="1557"/>
                    </a:cubicBezTo>
                    <a:cubicBezTo>
                      <a:pt x="3900" y="1474"/>
                      <a:pt x="3838" y="1401"/>
                      <a:pt x="3744" y="1339"/>
                    </a:cubicBezTo>
                    <a:cubicBezTo>
                      <a:pt x="3672" y="1297"/>
                      <a:pt x="3578" y="1266"/>
                      <a:pt x="3475" y="1246"/>
                    </a:cubicBezTo>
                    <a:cubicBezTo>
                      <a:pt x="3423" y="1235"/>
                      <a:pt x="3382" y="1235"/>
                      <a:pt x="3319" y="1235"/>
                    </a:cubicBezTo>
                    <a:cubicBezTo>
                      <a:pt x="3267" y="1235"/>
                      <a:pt x="3205" y="1235"/>
                      <a:pt x="3143" y="1246"/>
                    </a:cubicBezTo>
                    <a:cubicBezTo>
                      <a:pt x="2946" y="1276"/>
                      <a:pt x="2749" y="1329"/>
                      <a:pt x="2500" y="1432"/>
                    </a:cubicBezTo>
                    <a:cubicBezTo>
                      <a:pt x="2603" y="1349"/>
                      <a:pt x="2697" y="1246"/>
                      <a:pt x="2801" y="1131"/>
                    </a:cubicBezTo>
                    <a:cubicBezTo>
                      <a:pt x="2873" y="1048"/>
                      <a:pt x="2935" y="965"/>
                      <a:pt x="2988" y="893"/>
                    </a:cubicBezTo>
                    <a:cubicBezTo>
                      <a:pt x="3039" y="810"/>
                      <a:pt x="3080" y="748"/>
                      <a:pt x="3112" y="675"/>
                    </a:cubicBezTo>
                    <a:cubicBezTo>
                      <a:pt x="3143" y="592"/>
                      <a:pt x="3163" y="520"/>
                      <a:pt x="3174" y="447"/>
                    </a:cubicBezTo>
                    <a:cubicBezTo>
                      <a:pt x="3174" y="374"/>
                      <a:pt x="3163" y="312"/>
                      <a:pt x="3133" y="239"/>
                    </a:cubicBezTo>
                    <a:cubicBezTo>
                      <a:pt x="3091" y="167"/>
                      <a:pt x="3018" y="125"/>
                      <a:pt x="2967" y="94"/>
                    </a:cubicBezTo>
                    <a:cubicBezTo>
                      <a:pt x="2905" y="52"/>
                      <a:pt x="2811" y="32"/>
                      <a:pt x="2707" y="11"/>
                    </a:cubicBezTo>
                    <a:cubicBezTo>
                      <a:pt x="2656" y="11"/>
                      <a:pt x="2614" y="1"/>
                      <a:pt x="25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6"/>
              <p:cNvSpPr/>
              <p:nvPr/>
            </p:nvSpPr>
            <p:spPr>
              <a:xfrm>
                <a:off x="10331223" y="2865619"/>
                <a:ext cx="15676" cy="46357"/>
              </a:xfrm>
              <a:custGeom>
                <a:rect b="b" l="l" r="r" t="t"/>
                <a:pathLst>
                  <a:path extrusionOk="0" h="831" w="281">
                    <a:moveTo>
                      <a:pt x="53" y="0"/>
                    </a:moveTo>
                    <a:cubicBezTo>
                      <a:pt x="42" y="0"/>
                      <a:pt x="32" y="10"/>
                      <a:pt x="21" y="21"/>
                    </a:cubicBezTo>
                    <a:cubicBezTo>
                      <a:pt x="11" y="93"/>
                      <a:pt x="0" y="166"/>
                      <a:pt x="0" y="239"/>
                    </a:cubicBezTo>
                    <a:cubicBezTo>
                      <a:pt x="0" y="312"/>
                      <a:pt x="11" y="384"/>
                      <a:pt x="21" y="446"/>
                    </a:cubicBezTo>
                    <a:cubicBezTo>
                      <a:pt x="32" y="508"/>
                      <a:pt x="63" y="581"/>
                      <a:pt x="83" y="644"/>
                    </a:cubicBezTo>
                    <a:cubicBezTo>
                      <a:pt x="125" y="706"/>
                      <a:pt x="166" y="768"/>
                      <a:pt x="219" y="819"/>
                    </a:cubicBezTo>
                    <a:cubicBezTo>
                      <a:pt x="229" y="830"/>
                      <a:pt x="229" y="830"/>
                      <a:pt x="239" y="830"/>
                    </a:cubicBezTo>
                    <a:lnTo>
                      <a:pt x="270" y="830"/>
                    </a:lnTo>
                    <a:cubicBezTo>
                      <a:pt x="270" y="819"/>
                      <a:pt x="281" y="810"/>
                      <a:pt x="281" y="799"/>
                    </a:cubicBezTo>
                    <a:cubicBezTo>
                      <a:pt x="281" y="799"/>
                      <a:pt x="281" y="789"/>
                      <a:pt x="270" y="778"/>
                    </a:cubicBezTo>
                    <a:cubicBezTo>
                      <a:pt x="249" y="757"/>
                      <a:pt x="239" y="736"/>
                      <a:pt x="219" y="716"/>
                    </a:cubicBezTo>
                    <a:cubicBezTo>
                      <a:pt x="198" y="706"/>
                      <a:pt x="187" y="674"/>
                      <a:pt x="177" y="653"/>
                    </a:cubicBezTo>
                    <a:lnTo>
                      <a:pt x="177" y="664"/>
                    </a:lnTo>
                    <a:cubicBezTo>
                      <a:pt x="166" y="644"/>
                      <a:pt x="146" y="623"/>
                      <a:pt x="136" y="591"/>
                    </a:cubicBezTo>
                    <a:cubicBezTo>
                      <a:pt x="125" y="571"/>
                      <a:pt x="115" y="540"/>
                      <a:pt x="104" y="508"/>
                    </a:cubicBezTo>
                    <a:cubicBezTo>
                      <a:pt x="94" y="478"/>
                      <a:pt x="83" y="436"/>
                      <a:pt x="83" y="395"/>
                    </a:cubicBezTo>
                    <a:cubicBezTo>
                      <a:pt x="74" y="355"/>
                      <a:pt x="73" y="304"/>
                      <a:pt x="73" y="264"/>
                    </a:cubicBezTo>
                    <a:lnTo>
                      <a:pt x="73" y="264"/>
                    </a:lnTo>
                    <a:cubicBezTo>
                      <a:pt x="73" y="183"/>
                      <a:pt x="74" y="112"/>
                      <a:pt x="94" y="31"/>
                    </a:cubicBezTo>
                    <a:cubicBezTo>
                      <a:pt x="94" y="10"/>
                      <a:pt x="73" y="0"/>
                      <a:pt x="63" y="0"/>
                    </a:cubicBezTo>
                    <a:close/>
                  </a:path>
                </a:pathLst>
              </a:custGeom>
              <a:solidFill>
                <a:srgbClr val="E3B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6"/>
              <p:cNvSpPr/>
              <p:nvPr/>
            </p:nvSpPr>
            <p:spPr>
              <a:xfrm>
                <a:off x="10357832" y="2831422"/>
                <a:ext cx="13388" cy="58909"/>
              </a:xfrm>
              <a:custGeom>
                <a:rect b="b" l="l" r="r" t="t"/>
                <a:pathLst>
                  <a:path extrusionOk="0" h="1056" w="240">
                    <a:moveTo>
                      <a:pt x="83" y="1"/>
                    </a:moveTo>
                    <a:cubicBezTo>
                      <a:pt x="63" y="1"/>
                      <a:pt x="53" y="12"/>
                      <a:pt x="53" y="33"/>
                    </a:cubicBezTo>
                    <a:cubicBezTo>
                      <a:pt x="32" y="116"/>
                      <a:pt x="21" y="208"/>
                      <a:pt x="11" y="302"/>
                    </a:cubicBezTo>
                    <a:cubicBezTo>
                      <a:pt x="11" y="385"/>
                      <a:pt x="0" y="468"/>
                      <a:pt x="11" y="561"/>
                    </a:cubicBezTo>
                    <a:cubicBezTo>
                      <a:pt x="11" y="603"/>
                      <a:pt x="21" y="644"/>
                      <a:pt x="21" y="686"/>
                    </a:cubicBezTo>
                    <a:cubicBezTo>
                      <a:pt x="32" y="727"/>
                      <a:pt x="42" y="769"/>
                      <a:pt x="63" y="810"/>
                    </a:cubicBezTo>
                    <a:cubicBezTo>
                      <a:pt x="83" y="893"/>
                      <a:pt x="125" y="966"/>
                      <a:pt x="177" y="1038"/>
                    </a:cubicBezTo>
                    <a:cubicBezTo>
                      <a:pt x="183" y="1051"/>
                      <a:pt x="193" y="1056"/>
                      <a:pt x="204" y="1056"/>
                    </a:cubicBezTo>
                    <a:cubicBezTo>
                      <a:pt x="212" y="1056"/>
                      <a:pt x="220" y="1053"/>
                      <a:pt x="229" y="1049"/>
                    </a:cubicBezTo>
                    <a:cubicBezTo>
                      <a:pt x="239" y="1038"/>
                      <a:pt x="239" y="1018"/>
                      <a:pt x="229" y="997"/>
                    </a:cubicBezTo>
                    <a:cubicBezTo>
                      <a:pt x="219" y="976"/>
                      <a:pt x="198" y="955"/>
                      <a:pt x="187" y="935"/>
                    </a:cubicBezTo>
                    <a:lnTo>
                      <a:pt x="187" y="925"/>
                    </a:lnTo>
                    <a:cubicBezTo>
                      <a:pt x="166" y="904"/>
                      <a:pt x="157" y="883"/>
                      <a:pt x="146" y="862"/>
                    </a:cubicBezTo>
                    <a:lnTo>
                      <a:pt x="115" y="769"/>
                    </a:lnTo>
                    <a:cubicBezTo>
                      <a:pt x="104" y="727"/>
                      <a:pt x="94" y="676"/>
                      <a:pt x="83" y="634"/>
                    </a:cubicBezTo>
                    <a:cubicBezTo>
                      <a:pt x="74" y="585"/>
                      <a:pt x="74" y="536"/>
                      <a:pt x="74" y="496"/>
                    </a:cubicBezTo>
                    <a:lnTo>
                      <a:pt x="74" y="496"/>
                    </a:lnTo>
                    <a:cubicBezTo>
                      <a:pt x="74" y="342"/>
                      <a:pt x="94" y="187"/>
                      <a:pt x="115" y="33"/>
                    </a:cubicBezTo>
                    <a:cubicBezTo>
                      <a:pt x="115" y="22"/>
                      <a:pt x="104" y="1"/>
                      <a:pt x="83" y="1"/>
                    </a:cubicBezTo>
                    <a:close/>
                  </a:path>
                </a:pathLst>
              </a:custGeom>
              <a:solidFill>
                <a:srgbClr val="E3B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6"/>
              <p:cNvSpPr/>
              <p:nvPr/>
            </p:nvSpPr>
            <p:spPr>
              <a:xfrm>
                <a:off x="10387901" y="2797337"/>
                <a:ext cx="12273" cy="60248"/>
              </a:xfrm>
              <a:custGeom>
                <a:rect b="b" l="l" r="r" t="t"/>
                <a:pathLst>
                  <a:path extrusionOk="0" h="1080" w="220">
                    <a:moveTo>
                      <a:pt x="74" y="0"/>
                    </a:moveTo>
                    <a:cubicBezTo>
                      <a:pt x="74" y="10"/>
                      <a:pt x="63" y="21"/>
                      <a:pt x="63" y="31"/>
                    </a:cubicBezTo>
                    <a:cubicBezTo>
                      <a:pt x="42" y="114"/>
                      <a:pt x="22" y="197"/>
                      <a:pt x="12" y="280"/>
                    </a:cubicBezTo>
                    <a:cubicBezTo>
                      <a:pt x="1" y="363"/>
                      <a:pt x="1" y="457"/>
                      <a:pt x="1" y="540"/>
                    </a:cubicBezTo>
                    <a:cubicBezTo>
                      <a:pt x="1" y="581"/>
                      <a:pt x="1" y="633"/>
                      <a:pt x="12" y="674"/>
                    </a:cubicBezTo>
                    <a:cubicBezTo>
                      <a:pt x="12" y="716"/>
                      <a:pt x="22" y="768"/>
                      <a:pt x="32" y="809"/>
                    </a:cubicBezTo>
                    <a:cubicBezTo>
                      <a:pt x="53" y="892"/>
                      <a:pt x="84" y="975"/>
                      <a:pt x="136" y="1058"/>
                    </a:cubicBezTo>
                    <a:cubicBezTo>
                      <a:pt x="136" y="1068"/>
                      <a:pt x="146" y="1079"/>
                      <a:pt x="157" y="1079"/>
                    </a:cubicBezTo>
                    <a:lnTo>
                      <a:pt x="188" y="1079"/>
                    </a:lnTo>
                    <a:cubicBezTo>
                      <a:pt x="208" y="1068"/>
                      <a:pt x="219" y="1048"/>
                      <a:pt x="208" y="1027"/>
                    </a:cubicBezTo>
                    <a:cubicBezTo>
                      <a:pt x="188" y="985"/>
                      <a:pt x="178" y="955"/>
                      <a:pt x="157" y="913"/>
                    </a:cubicBezTo>
                    <a:cubicBezTo>
                      <a:pt x="146" y="882"/>
                      <a:pt x="136" y="851"/>
                      <a:pt x="125" y="809"/>
                    </a:cubicBezTo>
                    <a:cubicBezTo>
                      <a:pt x="105" y="757"/>
                      <a:pt x="95" y="716"/>
                      <a:pt x="84" y="664"/>
                    </a:cubicBezTo>
                    <a:cubicBezTo>
                      <a:pt x="74" y="604"/>
                      <a:pt x="74" y="543"/>
                      <a:pt x="74" y="482"/>
                    </a:cubicBezTo>
                    <a:lnTo>
                      <a:pt x="74" y="482"/>
                    </a:lnTo>
                    <a:cubicBezTo>
                      <a:pt x="74" y="412"/>
                      <a:pt x="74" y="340"/>
                      <a:pt x="84" y="259"/>
                    </a:cubicBezTo>
                    <a:cubicBezTo>
                      <a:pt x="95" y="187"/>
                      <a:pt x="115" y="114"/>
                      <a:pt x="136" y="31"/>
                    </a:cubicBezTo>
                    <a:cubicBezTo>
                      <a:pt x="136" y="21"/>
                      <a:pt x="125" y="10"/>
                      <a:pt x="125" y="10"/>
                    </a:cubicBezTo>
                    <a:cubicBezTo>
                      <a:pt x="115" y="0"/>
                      <a:pt x="115" y="0"/>
                      <a:pt x="105"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6"/>
              <p:cNvSpPr/>
              <p:nvPr/>
            </p:nvSpPr>
            <p:spPr>
              <a:xfrm>
                <a:off x="10420312" y="2760295"/>
                <a:ext cx="11101" cy="61419"/>
              </a:xfrm>
              <a:custGeom>
                <a:rect b="b" l="l" r="r" t="t"/>
                <a:pathLst>
                  <a:path extrusionOk="0" h="1101" w="199">
                    <a:moveTo>
                      <a:pt x="105" y="1"/>
                    </a:moveTo>
                    <a:lnTo>
                      <a:pt x="84" y="21"/>
                    </a:lnTo>
                    <a:cubicBezTo>
                      <a:pt x="63" y="114"/>
                      <a:pt x="42" y="197"/>
                      <a:pt x="22" y="291"/>
                    </a:cubicBezTo>
                    <a:cubicBezTo>
                      <a:pt x="12" y="384"/>
                      <a:pt x="1" y="478"/>
                      <a:pt x="1" y="571"/>
                    </a:cubicBezTo>
                    <a:cubicBezTo>
                      <a:pt x="1" y="664"/>
                      <a:pt x="12" y="757"/>
                      <a:pt x="32" y="840"/>
                    </a:cubicBezTo>
                    <a:cubicBezTo>
                      <a:pt x="42" y="882"/>
                      <a:pt x="53" y="923"/>
                      <a:pt x="63" y="955"/>
                    </a:cubicBezTo>
                    <a:cubicBezTo>
                      <a:pt x="84" y="996"/>
                      <a:pt x="105" y="1048"/>
                      <a:pt x="125" y="1079"/>
                    </a:cubicBezTo>
                    <a:lnTo>
                      <a:pt x="146" y="1100"/>
                    </a:lnTo>
                    <a:cubicBezTo>
                      <a:pt x="157" y="1100"/>
                      <a:pt x="167" y="1100"/>
                      <a:pt x="178" y="1089"/>
                    </a:cubicBezTo>
                    <a:cubicBezTo>
                      <a:pt x="187" y="1089"/>
                      <a:pt x="198" y="1069"/>
                      <a:pt x="198" y="1048"/>
                    </a:cubicBezTo>
                    <a:cubicBezTo>
                      <a:pt x="178" y="1017"/>
                      <a:pt x="157" y="976"/>
                      <a:pt x="146" y="944"/>
                    </a:cubicBezTo>
                    <a:cubicBezTo>
                      <a:pt x="125" y="913"/>
                      <a:pt x="115" y="882"/>
                      <a:pt x="105" y="840"/>
                    </a:cubicBezTo>
                    <a:lnTo>
                      <a:pt x="105" y="840"/>
                    </a:lnTo>
                    <a:lnTo>
                      <a:pt x="115" y="851"/>
                    </a:lnTo>
                    <a:lnTo>
                      <a:pt x="84" y="727"/>
                    </a:lnTo>
                    <a:cubicBezTo>
                      <a:pt x="74" y="676"/>
                      <a:pt x="74" y="626"/>
                      <a:pt x="74" y="575"/>
                    </a:cubicBezTo>
                    <a:lnTo>
                      <a:pt x="74" y="575"/>
                    </a:lnTo>
                    <a:cubicBezTo>
                      <a:pt x="74" y="494"/>
                      <a:pt x="74" y="414"/>
                      <a:pt x="84" y="342"/>
                    </a:cubicBezTo>
                    <a:cubicBezTo>
                      <a:pt x="95" y="259"/>
                      <a:pt x="115" y="176"/>
                      <a:pt x="136" y="104"/>
                    </a:cubicBezTo>
                    <a:lnTo>
                      <a:pt x="136" y="114"/>
                    </a:lnTo>
                    <a:cubicBezTo>
                      <a:pt x="136" y="93"/>
                      <a:pt x="146" y="73"/>
                      <a:pt x="146" y="52"/>
                    </a:cubicBezTo>
                    <a:cubicBezTo>
                      <a:pt x="157" y="42"/>
                      <a:pt x="157" y="31"/>
                      <a:pt x="146" y="21"/>
                    </a:cubicBezTo>
                    <a:cubicBezTo>
                      <a:pt x="146" y="10"/>
                      <a:pt x="136" y="10"/>
                      <a:pt x="125"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6"/>
              <p:cNvSpPr/>
              <p:nvPr/>
            </p:nvSpPr>
            <p:spPr>
              <a:xfrm>
                <a:off x="10450437" y="2731343"/>
                <a:ext cx="13388" cy="55004"/>
              </a:xfrm>
              <a:custGeom>
                <a:rect b="b" l="l" r="r" t="t"/>
                <a:pathLst>
                  <a:path extrusionOk="0" h="986" w="240">
                    <a:moveTo>
                      <a:pt x="73" y="1"/>
                    </a:moveTo>
                    <a:cubicBezTo>
                      <a:pt x="73" y="11"/>
                      <a:pt x="62" y="22"/>
                      <a:pt x="62" y="32"/>
                    </a:cubicBezTo>
                    <a:cubicBezTo>
                      <a:pt x="42" y="105"/>
                      <a:pt x="32" y="177"/>
                      <a:pt x="21" y="260"/>
                    </a:cubicBezTo>
                    <a:cubicBezTo>
                      <a:pt x="11" y="343"/>
                      <a:pt x="0" y="416"/>
                      <a:pt x="11" y="499"/>
                    </a:cubicBezTo>
                    <a:cubicBezTo>
                      <a:pt x="11" y="582"/>
                      <a:pt x="21" y="665"/>
                      <a:pt x="42" y="737"/>
                    </a:cubicBezTo>
                    <a:cubicBezTo>
                      <a:pt x="62" y="778"/>
                      <a:pt x="73" y="820"/>
                      <a:pt x="94" y="861"/>
                    </a:cubicBezTo>
                    <a:cubicBezTo>
                      <a:pt x="104" y="893"/>
                      <a:pt x="125" y="934"/>
                      <a:pt x="145" y="965"/>
                    </a:cubicBezTo>
                    <a:cubicBezTo>
                      <a:pt x="156" y="976"/>
                      <a:pt x="166" y="976"/>
                      <a:pt x="177" y="986"/>
                    </a:cubicBezTo>
                    <a:cubicBezTo>
                      <a:pt x="198" y="986"/>
                      <a:pt x="208" y="976"/>
                      <a:pt x="218" y="976"/>
                    </a:cubicBezTo>
                    <a:cubicBezTo>
                      <a:pt x="239" y="955"/>
                      <a:pt x="239" y="924"/>
                      <a:pt x="228" y="903"/>
                    </a:cubicBezTo>
                    <a:cubicBezTo>
                      <a:pt x="208" y="893"/>
                      <a:pt x="198" y="872"/>
                      <a:pt x="187" y="861"/>
                    </a:cubicBezTo>
                    <a:cubicBezTo>
                      <a:pt x="177" y="831"/>
                      <a:pt x="166" y="810"/>
                      <a:pt x="156" y="789"/>
                    </a:cubicBezTo>
                    <a:cubicBezTo>
                      <a:pt x="135" y="758"/>
                      <a:pt x="125" y="727"/>
                      <a:pt x="115" y="695"/>
                    </a:cubicBezTo>
                    <a:cubicBezTo>
                      <a:pt x="104" y="654"/>
                      <a:pt x="94" y="612"/>
                      <a:pt x="94" y="571"/>
                    </a:cubicBezTo>
                    <a:cubicBezTo>
                      <a:pt x="83" y="529"/>
                      <a:pt x="83" y="478"/>
                      <a:pt x="83" y="437"/>
                    </a:cubicBezTo>
                    <a:cubicBezTo>
                      <a:pt x="83" y="301"/>
                      <a:pt x="104" y="167"/>
                      <a:pt x="135" y="32"/>
                    </a:cubicBezTo>
                    <a:cubicBezTo>
                      <a:pt x="135" y="22"/>
                      <a:pt x="115" y="1"/>
                      <a:pt x="104"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6"/>
              <p:cNvSpPr/>
              <p:nvPr/>
            </p:nvSpPr>
            <p:spPr>
              <a:xfrm>
                <a:off x="10542985" y="2623732"/>
                <a:ext cx="16289" cy="61196"/>
              </a:xfrm>
              <a:custGeom>
                <a:rect b="b" l="l" r="r" t="t"/>
                <a:pathLst>
                  <a:path extrusionOk="0" h="1097" w="292">
                    <a:moveTo>
                      <a:pt x="84" y="0"/>
                    </a:moveTo>
                    <a:cubicBezTo>
                      <a:pt x="63" y="0"/>
                      <a:pt x="53" y="10"/>
                      <a:pt x="53" y="31"/>
                    </a:cubicBezTo>
                    <a:cubicBezTo>
                      <a:pt x="22" y="218"/>
                      <a:pt x="1" y="405"/>
                      <a:pt x="12" y="591"/>
                    </a:cubicBezTo>
                    <a:cubicBezTo>
                      <a:pt x="22" y="674"/>
                      <a:pt x="42" y="757"/>
                      <a:pt x="74" y="840"/>
                    </a:cubicBezTo>
                    <a:cubicBezTo>
                      <a:pt x="105" y="934"/>
                      <a:pt x="157" y="1017"/>
                      <a:pt x="219" y="1079"/>
                    </a:cubicBezTo>
                    <a:cubicBezTo>
                      <a:pt x="225" y="1091"/>
                      <a:pt x="234" y="1096"/>
                      <a:pt x="245" y="1096"/>
                    </a:cubicBezTo>
                    <a:cubicBezTo>
                      <a:pt x="253" y="1096"/>
                      <a:pt x="262" y="1094"/>
                      <a:pt x="271" y="1089"/>
                    </a:cubicBezTo>
                    <a:cubicBezTo>
                      <a:pt x="281" y="1079"/>
                      <a:pt x="291" y="1048"/>
                      <a:pt x="271" y="1038"/>
                    </a:cubicBezTo>
                    <a:cubicBezTo>
                      <a:pt x="250" y="1006"/>
                      <a:pt x="219" y="965"/>
                      <a:pt x="198" y="934"/>
                    </a:cubicBezTo>
                    <a:cubicBezTo>
                      <a:pt x="178" y="903"/>
                      <a:pt x="167" y="872"/>
                      <a:pt x="157" y="851"/>
                    </a:cubicBezTo>
                    <a:cubicBezTo>
                      <a:pt x="136" y="820"/>
                      <a:pt x="125" y="778"/>
                      <a:pt x="115" y="747"/>
                    </a:cubicBezTo>
                    <a:cubicBezTo>
                      <a:pt x="105" y="706"/>
                      <a:pt x="95" y="664"/>
                      <a:pt x="84" y="612"/>
                    </a:cubicBezTo>
                    <a:cubicBezTo>
                      <a:pt x="84" y="562"/>
                      <a:pt x="74" y="511"/>
                      <a:pt x="74" y="460"/>
                    </a:cubicBezTo>
                    <a:lnTo>
                      <a:pt x="74" y="460"/>
                    </a:lnTo>
                    <a:cubicBezTo>
                      <a:pt x="75" y="317"/>
                      <a:pt x="95" y="174"/>
                      <a:pt x="115" y="42"/>
                    </a:cubicBezTo>
                    <a:cubicBezTo>
                      <a:pt x="115" y="21"/>
                      <a:pt x="105" y="0"/>
                      <a:pt x="84"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6"/>
              <p:cNvSpPr/>
              <p:nvPr/>
            </p:nvSpPr>
            <p:spPr>
              <a:xfrm>
                <a:off x="10574839" y="2590149"/>
                <a:ext cx="13946" cy="60248"/>
              </a:xfrm>
              <a:custGeom>
                <a:rect b="b" l="l" r="r" t="t"/>
                <a:pathLst>
                  <a:path extrusionOk="0" h="1080" w="250">
                    <a:moveTo>
                      <a:pt x="105" y="1"/>
                    </a:moveTo>
                    <a:cubicBezTo>
                      <a:pt x="94" y="1"/>
                      <a:pt x="73" y="1"/>
                      <a:pt x="73" y="22"/>
                    </a:cubicBezTo>
                    <a:cubicBezTo>
                      <a:pt x="52" y="105"/>
                      <a:pt x="32" y="188"/>
                      <a:pt x="22" y="271"/>
                    </a:cubicBezTo>
                    <a:cubicBezTo>
                      <a:pt x="1" y="354"/>
                      <a:pt x="1" y="446"/>
                      <a:pt x="1" y="529"/>
                    </a:cubicBezTo>
                    <a:cubicBezTo>
                      <a:pt x="1" y="612"/>
                      <a:pt x="11" y="706"/>
                      <a:pt x="32" y="789"/>
                    </a:cubicBezTo>
                    <a:cubicBezTo>
                      <a:pt x="52" y="872"/>
                      <a:pt x="84" y="965"/>
                      <a:pt x="125" y="1048"/>
                    </a:cubicBezTo>
                    <a:lnTo>
                      <a:pt x="156" y="1080"/>
                    </a:lnTo>
                    <a:cubicBezTo>
                      <a:pt x="177" y="1080"/>
                      <a:pt x="188" y="1080"/>
                      <a:pt x="197" y="1069"/>
                    </a:cubicBezTo>
                    <a:cubicBezTo>
                      <a:pt x="229" y="1059"/>
                      <a:pt x="250" y="1027"/>
                      <a:pt x="229" y="997"/>
                    </a:cubicBezTo>
                    <a:cubicBezTo>
                      <a:pt x="208" y="965"/>
                      <a:pt x="197" y="934"/>
                      <a:pt x="177" y="903"/>
                    </a:cubicBezTo>
                    <a:cubicBezTo>
                      <a:pt x="167" y="861"/>
                      <a:pt x="146" y="820"/>
                      <a:pt x="135" y="778"/>
                    </a:cubicBezTo>
                    <a:lnTo>
                      <a:pt x="135" y="789"/>
                    </a:lnTo>
                    <a:cubicBezTo>
                      <a:pt x="125" y="737"/>
                      <a:pt x="114" y="675"/>
                      <a:pt x="105" y="623"/>
                    </a:cubicBezTo>
                    <a:cubicBezTo>
                      <a:pt x="94" y="561"/>
                      <a:pt x="84" y="499"/>
                      <a:pt x="84" y="446"/>
                    </a:cubicBezTo>
                    <a:cubicBezTo>
                      <a:pt x="84" y="322"/>
                      <a:pt x="105" y="198"/>
                      <a:pt x="135" y="84"/>
                    </a:cubicBezTo>
                    <a:lnTo>
                      <a:pt x="125" y="84"/>
                    </a:lnTo>
                    <a:cubicBezTo>
                      <a:pt x="135" y="73"/>
                      <a:pt x="135" y="63"/>
                      <a:pt x="135" y="42"/>
                    </a:cubicBezTo>
                    <a:cubicBezTo>
                      <a:pt x="146" y="32"/>
                      <a:pt x="146" y="32"/>
                      <a:pt x="135" y="22"/>
                    </a:cubicBezTo>
                    <a:cubicBezTo>
                      <a:pt x="135" y="11"/>
                      <a:pt x="125" y="1"/>
                      <a:pt x="114"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6"/>
              <p:cNvSpPr/>
              <p:nvPr/>
            </p:nvSpPr>
            <p:spPr>
              <a:xfrm>
                <a:off x="10600891" y="2564097"/>
                <a:ext cx="11603" cy="58128"/>
              </a:xfrm>
              <a:custGeom>
                <a:rect b="b" l="l" r="r" t="t"/>
                <a:pathLst>
                  <a:path extrusionOk="0" h="1042" w="208">
                    <a:moveTo>
                      <a:pt x="73" y="1"/>
                    </a:moveTo>
                    <a:cubicBezTo>
                      <a:pt x="62" y="11"/>
                      <a:pt x="62" y="21"/>
                      <a:pt x="52" y="32"/>
                    </a:cubicBezTo>
                    <a:cubicBezTo>
                      <a:pt x="42" y="104"/>
                      <a:pt x="21" y="187"/>
                      <a:pt x="11" y="260"/>
                    </a:cubicBezTo>
                    <a:cubicBezTo>
                      <a:pt x="0" y="343"/>
                      <a:pt x="0" y="436"/>
                      <a:pt x="0" y="519"/>
                    </a:cubicBezTo>
                    <a:cubicBezTo>
                      <a:pt x="0" y="685"/>
                      <a:pt x="21" y="851"/>
                      <a:pt x="83" y="1007"/>
                    </a:cubicBezTo>
                    <a:cubicBezTo>
                      <a:pt x="91" y="1030"/>
                      <a:pt x="116" y="1042"/>
                      <a:pt x="141" y="1042"/>
                    </a:cubicBezTo>
                    <a:cubicBezTo>
                      <a:pt x="150" y="1042"/>
                      <a:pt x="158" y="1041"/>
                      <a:pt x="166" y="1038"/>
                    </a:cubicBezTo>
                    <a:cubicBezTo>
                      <a:pt x="187" y="1028"/>
                      <a:pt x="208" y="986"/>
                      <a:pt x="187" y="955"/>
                    </a:cubicBezTo>
                    <a:cubicBezTo>
                      <a:pt x="177" y="913"/>
                      <a:pt x="156" y="862"/>
                      <a:pt x="135" y="810"/>
                    </a:cubicBezTo>
                    <a:cubicBezTo>
                      <a:pt x="125" y="758"/>
                      <a:pt x="104" y="696"/>
                      <a:pt x="94" y="634"/>
                    </a:cubicBezTo>
                    <a:cubicBezTo>
                      <a:pt x="83" y="572"/>
                      <a:pt x="83" y="509"/>
                      <a:pt x="83" y="447"/>
                    </a:cubicBezTo>
                    <a:cubicBezTo>
                      <a:pt x="83" y="312"/>
                      <a:pt x="94" y="177"/>
                      <a:pt x="135" y="42"/>
                    </a:cubicBezTo>
                    <a:cubicBezTo>
                      <a:pt x="135" y="21"/>
                      <a:pt x="115" y="1"/>
                      <a:pt x="94"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6"/>
              <p:cNvSpPr/>
              <p:nvPr/>
            </p:nvSpPr>
            <p:spPr>
              <a:xfrm>
                <a:off x="10630401" y="2443210"/>
                <a:ext cx="101919" cy="76983"/>
              </a:xfrm>
              <a:custGeom>
                <a:rect b="b" l="l" r="r" t="t"/>
                <a:pathLst>
                  <a:path extrusionOk="0" h="1380" w="1827">
                    <a:moveTo>
                      <a:pt x="1731" y="1083"/>
                    </a:moveTo>
                    <a:cubicBezTo>
                      <a:pt x="1731" y="1085"/>
                      <a:pt x="1732" y="1087"/>
                      <a:pt x="1732" y="1089"/>
                    </a:cubicBezTo>
                    <a:cubicBezTo>
                      <a:pt x="1732" y="1086"/>
                      <a:pt x="1732" y="1084"/>
                      <a:pt x="1731" y="1083"/>
                    </a:cubicBezTo>
                    <a:close/>
                    <a:moveTo>
                      <a:pt x="1079" y="0"/>
                    </a:moveTo>
                    <a:cubicBezTo>
                      <a:pt x="1017" y="0"/>
                      <a:pt x="944" y="10"/>
                      <a:pt x="882" y="21"/>
                    </a:cubicBezTo>
                    <a:cubicBezTo>
                      <a:pt x="799" y="31"/>
                      <a:pt x="727" y="52"/>
                      <a:pt x="654" y="83"/>
                    </a:cubicBezTo>
                    <a:cubicBezTo>
                      <a:pt x="519" y="145"/>
                      <a:pt x="395" y="238"/>
                      <a:pt x="291" y="342"/>
                    </a:cubicBezTo>
                    <a:cubicBezTo>
                      <a:pt x="250" y="394"/>
                      <a:pt x="197" y="456"/>
                      <a:pt x="167" y="519"/>
                    </a:cubicBezTo>
                    <a:cubicBezTo>
                      <a:pt x="125" y="581"/>
                      <a:pt x="94" y="653"/>
                      <a:pt x="63" y="715"/>
                    </a:cubicBezTo>
                    <a:cubicBezTo>
                      <a:pt x="11" y="861"/>
                      <a:pt x="1" y="1006"/>
                      <a:pt x="11" y="1151"/>
                    </a:cubicBezTo>
                    <a:cubicBezTo>
                      <a:pt x="11" y="1172"/>
                      <a:pt x="11" y="1203"/>
                      <a:pt x="21" y="1224"/>
                    </a:cubicBezTo>
                    <a:cubicBezTo>
                      <a:pt x="21" y="1245"/>
                      <a:pt x="42" y="1255"/>
                      <a:pt x="52" y="1255"/>
                    </a:cubicBezTo>
                    <a:cubicBezTo>
                      <a:pt x="73" y="1255"/>
                      <a:pt x="84" y="1234"/>
                      <a:pt x="84" y="1213"/>
                    </a:cubicBezTo>
                    <a:cubicBezTo>
                      <a:pt x="73" y="1183"/>
                      <a:pt x="73" y="1141"/>
                      <a:pt x="73" y="1110"/>
                    </a:cubicBezTo>
                    <a:cubicBezTo>
                      <a:pt x="73" y="1027"/>
                      <a:pt x="73" y="954"/>
                      <a:pt x="94" y="871"/>
                    </a:cubicBezTo>
                    <a:lnTo>
                      <a:pt x="94" y="881"/>
                    </a:lnTo>
                    <a:cubicBezTo>
                      <a:pt x="114" y="798"/>
                      <a:pt x="135" y="726"/>
                      <a:pt x="177" y="643"/>
                    </a:cubicBezTo>
                    <a:lnTo>
                      <a:pt x="177" y="653"/>
                    </a:lnTo>
                    <a:cubicBezTo>
                      <a:pt x="218" y="570"/>
                      <a:pt x="270" y="498"/>
                      <a:pt x="333" y="425"/>
                    </a:cubicBezTo>
                    <a:cubicBezTo>
                      <a:pt x="395" y="363"/>
                      <a:pt x="467" y="300"/>
                      <a:pt x="540" y="259"/>
                    </a:cubicBezTo>
                    <a:cubicBezTo>
                      <a:pt x="602" y="217"/>
                      <a:pt x="674" y="187"/>
                      <a:pt x="757" y="155"/>
                    </a:cubicBezTo>
                    <a:cubicBezTo>
                      <a:pt x="799" y="145"/>
                      <a:pt x="840" y="135"/>
                      <a:pt x="882" y="135"/>
                    </a:cubicBezTo>
                    <a:cubicBezTo>
                      <a:pt x="923" y="125"/>
                      <a:pt x="965" y="125"/>
                      <a:pt x="1006" y="114"/>
                    </a:cubicBezTo>
                    <a:cubicBezTo>
                      <a:pt x="1069" y="114"/>
                      <a:pt x="1121" y="125"/>
                      <a:pt x="1172" y="125"/>
                    </a:cubicBezTo>
                    <a:cubicBezTo>
                      <a:pt x="1204" y="135"/>
                      <a:pt x="1235" y="145"/>
                      <a:pt x="1266" y="166"/>
                    </a:cubicBezTo>
                    <a:cubicBezTo>
                      <a:pt x="1287" y="176"/>
                      <a:pt x="1308" y="187"/>
                      <a:pt x="1328" y="208"/>
                    </a:cubicBezTo>
                    <a:cubicBezTo>
                      <a:pt x="1349" y="228"/>
                      <a:pt x="1359" y="249"/>
                      <a:pt x="1380" y="270"/>
                    </a:cubicBezTo>
                    <a:cubicBezTo>
                      <a:pt x="1401" y="311"/>
                      <a:pt x="1421" y="353"/>
                      <a:pt x="1432" y="394"/>
                    </a:cubicBezTo>
                    <a:cubicBezTo>
                      <a:pt x="1474" y="519"/>
                      <a:pt x="1484" y="653"/>
                      <a:pt x="1504" y="778"/>
                    </a:cubicBezTo>
                    <a:cubicBezTo>
                      <a:pt x="1515" y="861"/>
                      <a:pt x="1525" y="934"/>
                      <a:pt x="1546" y="1006"/>
                    </a:cubicBezTo>
                    <a:cubicBezTo>
                      <a:pt x="1557" y="1068"/>
                      <a:pt x="1577" y="1120"/>
                      <a:pt x="1598" y="1172"/>
                    </a:cubicBezTo>
                    <a:cubicBezTo>
                      <a:pt x="1608" y="1234"/>
                      <a:pt x="1640" y="1286"/>
                      <a:pt x="1670" y="1338"/>
                    </a:cubicBezTo>
                    <a:cubicBezTo>
                      <a:pt x="1670" y="1338"/>
                      <a:pt x="1670" y="1349"/>
                      <a:pt x="1681" y="1359"/>
                    </a:cubicBezTo>
                    <a:cubicBezTo>
                      <a:pt x="1691" y="1369"/>
                      <a:pt x="1702" y="1369"/>
                      <a:pt x="1712" y="1379"/>
                    </a:cubicBezTo>
                    <a:lnTo>
                      <a:pt x="1764" y="1379"/>
                    </a:lnTo>
                    <a:cubicBezTo>
                      <a:pt x="1806" y="1359"/>
                      <a:pt x="1826" y="1317"/>
                      <a:pt x="1806" y="1276"/>
                    </a:cubicBezTo>
                    <a:cubicBezTo>
                      <a:pt x="1774" y="1213"/>
                      <a:pt x="1743" y="1141"/>
                      <a:pt x="1723" y="1079"/>
                    </a:cubicBezTo>
                    <a:lnTo>
                      <a:pt x="1723" y="1079"/>
                    </a:lnTo>
                    <a:cubicBezTo>
                      <a:pt x="1723" y="1079"/>
                      <a:pt x="1728" y="1079"/>
                      <a:pt x="1731" y="1083"/>
                    </a:cubicBezTo>
                    <a:lnTo>
                      <a:pt x="1731" y="1083"/>
                    </a:lnTo>
                    <a:cubicBezTo>
                      <a:pt x="1690" y="950"/>
                      <a:pt x="1670" y="817"/>
                      <a:pt x="1640" y="685"/>
                    </a:cubicBezTo>
                    <a:cubicBezTo>
                      <a:pt x="1629" y="570"/>
                      <a:pt x="1608" y="456"/>
                      <a:pt x="1567" y="353"/>
                    </a:cubicBezTo>
                    <a:cubicBezTo>
                      <a:pt x="1557" y="300"/>
                      <a:pt x="1536" y="259"/>
                      <a:pt x="1504" y="217"/>
                    </a:cubicBezTo>
                    <a:cubicBezTo>
                      <a:pt x="1494" y="197"/>
                      <a:pt x="1484" y="176"/>
                      <a:pt x="1463" y="155"/>
                    </a:cubicBezTo>
                    <a:cubicBezTo>
                      <a:pt x="1453" y="135"/>
                      <a:pt x="1432" y="114"/>
                      <a:pt x="1411" y="104"/>
                    </a:cubicBezTo>
                    <a:cubicBezTo>
                      <a:pt x="1370" y="72"/>
                      <a:pt x="1328" y="42"/>
                      <a:pt x="1287" y="31"/>
                    </a:cubicBezTo>
                    <a:cubicBezTo>
                      <a:pt x="1225" y="10"/>
                      <a:pt x="1162" y="0"/>
                      <a:pt x="1100"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6"/>
              <p:cNvSpPr/>
              <p:nvPr/>
            </p:nvSpPr>
            <p:spPr>
              <a:xfrm>
                <a:off x="10715475" y="2475566"/>
                <a:ext cx="55562" cy="40667"/>
              </a:xfrm>
              <a:custGeom>
                <a:rect b="b" l="l" r="r" t="t"/>
                <a:pathLst>
                  <a:path extrusionOk="0" h="729" w="996">
                    <a:moveTo>
                      <a:pt x="42" y="1"/>
                    </a:moveTo>
                    <a:cubicBezTo>
                      <a:pt x="21" y="1"/>
                      <a:pt x="0" y="22"/>
                      <a:pt x="0" y="42"/>
                    </a:cubicBezTo>
                    <a:cubicBezTo>
                      <a:pt x="0" y="73"/>
                      <a:pt x="21" y="94"/>
                      <a:pt x="42" y="94"/>
                    </a:cubicBezTo>
                    <a:cubicBezTo>
                      <a:pt x="94" y="105"/>
                      <a:pt x="145" y="115"/>
                      <a:pt x="187" y="125"/>
                    </a:cubicBezTo>
                    <a:lnTo>
                      <a:pt x="177" y="115"/>
                    </a:lnTo>
                    <a:lnTo>
                      <a:pt x="177" y="115"/>
                    </a:lnTo>
                    <a:cubicBezTo>
                      <a:pt x="301" y="146"/>
                      <a:pt x="426" y="188"/>
                      <a:pt x="539" y="239"/>
                    </a:cubicBezTo>
                    <a:cubicBezTo>
                      <a:pt x="592" y="271"/>
                      <a:pt x="633" y="301"/>
                      <a:pt x="675" y="343"/>
                    </a:cubicBezTo>
                    <a:cubicBezTo>
                      <a:pt x="716" y="374"/>
                      <a:pt x="747" y="416"/>
                      <a:pt x="768" y="447"/>
                    </a:cubicBezTo>
                    <a:cubicBezTo>
                      <a:pt x="799" y="499"/>
                      <a:pt x="830" y="561"/>
                      <a:pt x="851" y="613"/>
                    </a:cubicBezTo>
                    <a:cubicBezTo>
                      <a:pt x="851" y="633"/>
                      <a:pt x="861" y="654"/>
                      <a:pt x="861" y="675"/>
                    </a:cubicBezTo>
                    <a:cubicBezTo>
                      <a:pt x="870" y="702"/>
                      <a:pt x="895" y="729"/>
                      <a:pt x="922" y="729"/>
                    </a:cubicBezTo>
                    <a:cubicBezTo>
                      <a:pt x="926" y="729"/>
                      <a:pt x="930" y="728"/>
                      <a:pt x="934" y="727"/>
                    </a:cubicBezTo>
                    <a:cubicBezTo>
                      <a:pt x="954" y="727"/>
                      <a:pt x="975" y="716"/>
                      <a:pt x="986" y="696"/>
                    </a:cubicBezTo>
                    <a:cubicBezTo>
                      <a:pt x="996" y="686"/>
                      <a:pt x="996" y="665"/>
                      <a:pt x="996" y="654"/>
                    </a:cubicBezTo>
                    <a:cubicBezTo>
                      <a:pt x="986" y="540"/>
                      <a:pt x="954" y="426"/>
                      <a:pt x="892" y="333"/>
                    </a:cubicBezTo>
                    <a:cubicBezTo>
                      <a:pt x="861" y="291"/>
                      <a:pt x="830" y="250"/>
                      <a:pt x="788" y="218"/>
                    </a:cubicBezTo>
                    <a:cubicBezTo>
                      <a:pt x="747" y="177"/>
                      <a:pt x="705" y="156"/>
                      <a:pt x="664" y="135"/>
                    </a:cubicBezTo>
                    <a:cubicBezTo>
                      <a:pt x="571" y="84"/>
                      <a:pt x="477" y="63"/>
                      <a:pt x="373" y="52"/>
                    </a:cubicBezTo>
                    <a:lnTo>
                      <a:pt x="218" y="22"/>
                    </a:lnTo>
                    <a:cubicBezTo>
                      <a:pt x="156" y="22"/>
                      <a:pt x="104" y="11"/>
                      <a:pt x="52"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6"/>
              <p:cNvSpPr/>
              <p:nvPr/>
            </p:nvSpPr>
            <p:spPr>
              <a:xfrm>
                <a:off x="10717762" y="2386476"/>
                <a:ext cx="57347" cy="88754"/>
              </a:xfrm>
              <a:custGeom>
                <a:rect b="b" l="l" r="r" t="t"/>
                <a:pathLst>
                  <a:path extrusionOk="0" h="1591" w="1028">
                    <a:moveTo>
                      <a:pt x="955" y="1"/>
                    </a:moveTo>
                    <a:cubicBezTo>
                      <a:pt x="945" y="1"/>
                      <a:pt x="934" y="1"/>
                      <a:pt x="924" y="10"/>
                    </a:cubicBezTo>
                    <a:cubicBezTo>
                      <a:pt x="685" y="187"/>
                      <a:pt x="498" y="436"/>
                      <a:pt x="353" y="695"/>
                    </a:cubicBezTo>
                    <a:cubicBezTo>
                      <a:pt x="208" y="955"/>
                      <a:pt x="104" y="1234"/>
                      <a:pt x="11" y="1515"/>
                    </a:cubicBezTo>
                    <a:cubicBezTo>
                      <a:pt x="1" y="1546"/>
                      <a:pt x="11" y="1577"/>
                      <a:pt x="42" y="1587"/>
                    </a:cubicBezTo>
                    <a:cubicBezTo>
                      <a:pt x="46" y="1589"/>
                      <a:pt x="50" y="1590"/>
                      <a:pt x="55" y="1590"/>
                    </a:cubicBezTo>
                    <a:cubicBezTo>
                      <a:pt x="74" y="1590"/>
                      <a:pt x="96" y="1573"/>
                      <a:pt x="104" y="1556"/>
                    </a:cubicBezTo>
                    <a:cubicBezTo>
                      <a:pt x="187" y="1317"/>
                      <a:pt x="281" y="1100"/>
                      <a:pt x="395" y="882"/>
                    </a:cubicBezTo>
                    <a:lnTo>
                      <a:pt x="385" y="882"/>
                    </a:lnTo>
                    <a:cubicBezTo>
                      <a:pt x="498" y="674"/>
                      <a:pt x="634" y="467"/>
                      <a:pt x="800" y="291"/>
                    </a:cubicBezTo>
                    <a:cubicBezTo>
                      <a:pt x="862" y="218"/>
                      <a:pt x="924" y="166"/>
                      <a:pt x="996" y="104"/>
                    </a:cubicBezTo>
                    <a:cubicBezTo>
                      <a:pt x="1017" y="83"/>
                      <a:pt x="1028" y="42"/>
                      <a:pt x="1007" y="21"/>
                    </a:cubicBezTo>
                    <a:cubicBezTo>
                      <a:pt x="996" y="10"/>
                      <a:pt x="976" y="1"/>
                      <a:pt x="955"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6"/>
              <p:cNvSpPr/>
              <p:nvPr/>
            </p:nvSpPr>
            <p:spPr>
              <a:xfrm>
                <a:off x="10721220" y="2433336"/>
                <a:ext cx="44628" cy="46748"/>
              </a:xfrm>
              <a:custGeom>
                <a:rect b="b" l="l" r="r" t="t"/>
                <a:pathLst>
                  <a:path extrusionOk="0" h="838" w="800">
                    <a:moveTo>
                      <a:pt x="738" y="0"/>
                    </a:moveTo>
                    <a:cubicBezTo>
                      <a:pt x="727" y="0"/>
                      <a:pt x="717" y="11"/>
                      <a:pt x="706" y="11"/>
                    </a:cubicBezTo>
                    <a:cubicBezTo>
                      <a:pt x="457" y="239"/>
                      <a:pt x="219" y="477"/>
                      <a:pt x="12" y="758"/>
                    </a:cubicBezTo>
                    <a:cubicBezTo>
                      <a:pt x="1" y="779"/>
                      <a:pt x="1" y="809"/>
                      <a:pt x="22" y="830"/>
                    </a:cubicBezTo>
                    <a:cubicBezTo>
                      <a:pt x="35" y="835"/>
                      <a:pt x="48" y="837"/>
                      <a:pt x="59" y="837"/>
                    </a:cubicBezTo>
                    <a:cubicBezTo>
                      <a:pt x="75" y="837"/>
                      <a:pt x="88" y="832"/>
                      <a:pt x="95" y="820"/>
                    </a:cubicBezTo>
                    <a:cubicBezTo>
                      <a:pt x="178" y="696"/>
                      <a:pt x="270" y="592"/>
                      <a:pt x="374" y="488"/>
                    </a:cubicBezTo>
                    <a:cubicBezTo>
                      <a:pt x="374" y="488"/>
                      <a:pt x="373" y="488"/>
                      <a:pt x="373" y="488"/>
                    </a:cubicBezTo>
                    <a:lnTo>
                      <a:pt x="373" y="488"/>
                    </a:lnTo>
                    <a:cubicBezTo>
                      <a:pt x="495" y="347"/>
                      <a:pt x="637" y="216"/>
                      <a:pt x="779" y="94"/>
                    </a:cubicBezTo>
                    <a:cubicBezTo>
                      <a:pt x="800" y="73"/>
                      <a:pt x="800" y="42"/>
                      <a:pt x="779" y="21"/>
                    </a:cubicBezTo>
                    <a:cubicBezTo>
                      <a:pt x="768" y="11"/>
                      <a:pt x="758" y="0"/>
                      <a:pt x="738"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6"/>
              <p:cNvSpPr/>
              <p:nvPr/>
            </p:nvSpPr>
            <p:spPr>
              <a:xfrm>
                <a:off x="10742642" y="2442039"/>
                <a:ext cx="65436" cy="45465"/>
              </a:xfrm>
              <a:custGeom>
                <a:rect b="b" l="l" r="r" t="t"/>
                <a:pathLst>
                  <a:path extrusionOk="0" h="815" w="1173">
                    <a:moveTo>
                      <a:pt x="729" y="325"/>
                    </a:moveTo>
                    <a:lnTo>
                      <a:pt x="729" y="325"/>
                    </a:lnTo>
                    <a:cubicBezTo>
                      <a:pt x="725" y="328"/>
                      <a:pt x="723" y="332"/>
                      <a:pt x="716" y="332"/>
                    </a:cubicBezTo>
                    <a:cubicBezTo>
                      <a:pt x="720" y="330"/>
                      <a:pt x="725" y="328"/>
                      <a:pt x="729" y="325"/>
                    </a:cubicBezTo>
                    <a:close/>
                    <a:moveTo>
                      <a:pt x="1069" y="0"/>
                    </a:moveTo>
                    <a:cubicBezTo>
                      <a:pt x="872" y="83"/>
                      <a:pt x="696" y="197"/>
                      <a:pt x="530" y="321"/>
                    </a:cubicBezTo>
                    <a:cubicBezTo>
                      <a:pt x="354" y="446"/>
                      <a:pt x="188" y="591"/>
                      <a:pt x="22" y="726"/>
                    </a:cubicBezTo>
                    <a:cubicBezTo>
                      <a:pt x="1" y="736"/>
                      <a:pt x="1" y="778"/>
                      <a:pt x="22" y="799"/>
                    </a:cubicBezTo>
                    <a:cubicBezTo>
                      <a:pt x="32" y="809"/>
                      <a:pt x="45" y="814"/>
                      <a:pt x="58" y="814"/>
                    </a:cubicBezTo>
                    <a:cubicBezTo>
                      <a:pt x="71" y="814"/>
                      <a:pt x="84" y="809"/>
                      <a:pt x="94" y="799"/>
                    </a:cubicBezTo>
                    <a:cubicBezTo>
                      <a:pt x="301" y="633"/>
                      <a:pt x="509" y="467"/>
                      <a:pt x="737" y="321"/>
                    </a:cubicBezTo>
                    <a:cubicBezTo>
                      <a:pt x="736" y="321"/>
                      <a:pt x="735" y="322"/>
                      <a:pt x="735" y="322"/>
                    </a:cubicBezTo>
                    <a:lnTo>
                      <a:pt x="735" y="322"/>
                    </a:lnTo>
                    <a:cubicBezTo>
                      <a:pt x="800" y="284"/>
                      <a:pt x="857" y="247"/>
                      <a:pt x="914" y="218"/>
                    </a:cubicBezTo>
                    <a:cubicBezTo>
                      <a:pt x="986" y="187"/>
                      <a:pt x="1059" y="156"/>
                      <a:pt x="1121" y="125"/>
                    </a:cubicBezTo>
                    <a:cubicBezTo>
                      <a:pt x="1163" y="114"/>
                      <a:pt x="1173" y="73"/>
                      <a:pt x="1163" y="31"/>
                    </a:cubicBezTo>
                    <a:cubicBezTo>
                      <a:pt x="1152" y="10"/>
                      <a:pt x="1121" y="0"/>
                      <a:pt x="1101"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10743814" y="2583232"/>
                <a:ext cx="49816" cy="63930"/>
              </a:xfrm>
              <a:custGeom>
                <a:rect b="b" l="l" r="r" t="t"/>
                <a:pathLst>
                  <a:path extrusionOk="0" h="1146" w="893">
                    <a:moveTo>
                      <a:pt x="42" y="0"/>
                    </a:moveTo>
                    <a:cubicBezTo>
                      <a:pt x="31" y="0"/>
                      <a:pt x="21" y="0"/>
                      <a:pt x="21" y="10"/>
                    </a:cubicBezTo>
                    <a:cubicBezTo>
                      <a:pt x="1" y="31"/>
                      <a:pt x="11" y="52"/>
                      <a:pt x="21" y="63"/>
                    </a:cubicBezTo>
                    <a:lnTo>
                      <a:pt x="177" y="218"/>
                    </a:lnTo>
                    <a:lnTo>
                      <a:pt x="177" y="208"/>
                    </a:lnTo>
                    <a:cubicBezTo>
                      <a:pt x="260" y="301"/>
                      <a:pt x="343" y="395"/>
                      <a:pt x="416" y="498"/>
                    </a:cubicBezTo>
                    <a:cubicBezTo>
                      <a:pt x="499" y="602"/>
                      <a:pt x="571" y="716"/>
                      <a:pt x="633" y="830"/>
                    </a:cubicBezTo>
                    <a:lnTo>
                      <a:pt x="633" y="819"/>
                    </a:lnTo>
                    <a:cubicBezTo>
                      <a:pt x="685" y="913"/>
                      <a:pt x="727" y="1017"/>
                      <a:pt x="768" y="1110"/>
                    </a:cubicBezTo>
                    <a:cubicBezTo>
                      <a:pt x="784" y="1134"/>
                      <a:pt x="805" y="1145"/>
                      <a:pt x="824" y="1145"/>
                    </a:cubicBezTo>
                    <a:cubicBezTo>
                      <a:pt x="830" y="1145"/>
                      <a:pt x="835" y="1144"/>
                      <a:pt x="841" y="1141"/>
                    </a:cubicBezTo>
                    <a:cubicBezTo>
                      <a:pt x="872" y="1131"/>
                      <a:pt x="893" y="1100"/>
                      <a:pt x="872" y="1068"/>
                    </a:cubicBezTo>
                    <a:cubicBezTo>
                      <a:pt x="789" y="861"/>
                      <a:pt x="665" y="674"/>
                      <a:pt x="529" y="487"/>
                    </a:cubicBezTo>
                    <a:cubicBezTo>
                      <a:pt x="395" y="312"/>
                      <a:pt x="239" y="156"/>
                      <a:pt x="73" y="10"/>
                    </a:cubicBezTo>
                    <a:cubicBezTo>
                      <a:pt x="63" y="0"/>
                      <a:pt x="52" y="0"/>
                      <a:pt x="42"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10761721" y="2589034"/>
                <a:ext cx="52159" cy="52326"/>
              </a:xfrm>
              <a:custGeom>
                <a:rect b="b" l="l" r="r" t="t"/>
                <a:pathLst>
                  <a:path extrusionOk="0" h="938" w="935">
                    <a:moveTo>
                      <a:pt x="53" y="0"/>
                    </a:moveTo>
                    <a:cubicBezTo>
                      <a:pt x="42" y="0"/>
                      <a:pt x="22" y="21"/>
                      <a:pt x="12" y="42"/>
                    </a:cubicBezTo>
                    <a:cubicBezTo>
                      <a:pt x="1" y="52"/>
                      <a:pt x="1" y="62"/>
                      <a:pt x="12" y="72"/>
                    </a:cubicBezTo>
                    <a:cubicBezTo>
                      <a:pt x="12" y="93"/>
                      <a:pt x="22" y="93"/>
                      <a:pt x="32" y="104"/>
                    </a:cubicBezTo>
                    <a:cubicBezTo>
                      <a:pt x="53" y="114"/>
                      <a:pt x="74" y="125"/>
                      <a:pt x="84" y="135"/>
                    </a:cubicBezTo>
                    <a:cubicBezTo>
                      <a:pt x="146" y="166"/>
                      <a:pt x="208" y="208"/>
                      <a:pt x="261" y="259"/>
                    </a:cubicBezTo>
                    <a:cubicBezTo>
                      <a:pt x="309" y="298"/>
                      <a:pt x="359" y="347"/>
                      <a:pt x="407" y="396"/>
                    </a:cubicBezTo>
                    <a:lnTo>
                      <a:pt x="407" y="396"/>
                    </a:lnTo>
                    <a:cubicBezTo>
                      <a:pt x="562" y="551"/>
                      <a:pt x="686" y="727"/>
                      <a:pt x="810" y="913"/>
                    </a:cubicBezTo>
                    <a:cubicBezTo>
                      <a:pt x="821" y="930"/>
                      <a:pt x="839" y="937"/>
                      <a:pt x="858" y="937"/>
                    </a:cubicBezTo>
                    <a:cubicBezTo>
                      <a:pt x="873" y="937"/>
                      <a:pt x="890" y="932"/>
                      <a:pt x="904" y="923"/>
                    </a:cubicBezTo>
                    <a:cubicBezTo>
                      <a:pt x="924" y="902"/>
                      <a:pt x="934" y="861"/>
                      <a:pt x="914" y="830"/>
                    </a:cubicBezTo>
                    <a:cubicBezTo>
                      <a:pt x="862" y="757"/>
                      <a:pt x="800" y="685"/>
                      <a:pt x="748" y="602"/>
                    </a:cubicBezTo>
                    <a:cubicBezTo>
                      <a:pt x="686" y="529"/>
                      <a:pt x="613" y="446"/>
                      <a:pt x="540" y="374"/>
                    </a:cubicBezTo>
                    <a:cubicBezTo>
                      <a:pt x="478" y="300"/>
                      <a:pt x="406" y="238"/>
                      <a:pt x="323" y="176"/>
                    </a:cubicBezTo>
                    <a:cubicBezTo>
                      <a:pt x="250" y="114"/>
                      <a:pt x="167" y="62"/>
                      <a:pt x="74" y="10"/>
                    </a:cubicBezTo>
                    <a:cubicBezTo>
                      <a:pt x="74" y="10"/>
                      <a:pt x="63" y="0"/>
                      <a:pt x="53"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10578855" y="2027719"/>
                <a:ext cx="699711" cy="631932"/>
              </a:xfrm>
              <a:custGeom>
                <a:rect b="b" l="l" r="r" t="t"/>
                <a:pathLst>
                  <a:path extrusionOk="0" h="11328" w="12543">
                    <a:moveTo>
                      <a:pt x="9212" y="0"/>
                    </a:moveTo>
                    <a:cubicBezTo>
                      <a:pt x="9171" y="0"/>
                      <a:pt x="9129" y="31"/>
                      <a:pt x="9119" y="83"/>
                    </a:cubicBezTo>
                    <a:cubicBezTo>
                      <a:pt x="9026" y="467"/>
                      <a:pt x="8901" y="861"/>
                      <a:pt x="8756" y="1286"/>
                    </a:cubicBezTo>
                    <a:lnTo>
                      <a:pt x="8746" y="1296"/>
                    </a:lnTo>
                    <a:cubicBezTo>
                      <a:pt x="8518" y="1909"/>
                      <a:pt x="8237" y="2541"/>
                      <a:pt x="7916" y="3174"/>
                    </a:cubicBezTo>
                    <a:cubicBezTo>
                      <a:pt x="7615" y="3744"/>
                      <a:pt x="7314" y="4242"/>
                      <a:pt x="7003" y="4699"/>
                    </a:cubicBezTo>
                    <a:lnTo>
                      <a:pt x="6992" y="4710"/>
                    </a:lnTo>
                    <a:cubicBezTo>
                      <a:pt x="6702" y="5134"/>
                      <a:pt x="6360" y="5560"/>
                      <a:pt x="6007" y="5964"/>
                    </a:cubicBezTo>
                    <a:cubicBezTo>
                      <a:pt x="5613" y="6400"/>
                      <a:pt x="5208" y="6805"/>
                      <a:pt x="4793" y="7158"/>
                    </a:cubicBezTo>
                    <a:cubicBezTo>
                      <a:pt x="4202" y="7665"/>
                      <a:pt x="3622" y="8050"/>
                      <a:pt x="3030" y="8340"/>
                    </a:cubicBezTo>
                    <a:cubicBezTo>
                      <a:pt x="2854" y="8423"/>
                      <a:pt x="2677" y="8506"/>
                      <a:pt x="2501" y="8568"/>
                    </a:cubicBezTo>
                    <a:lnTo>
                      <a:pt x="2221" y="8661"/>
                    </a:lnTo>
                    <a:cubicBezTo>
                      <a:pt x="2117" y="8693"/>
                      <a:pt x="2034" y="8714"/>
                      <a:pt x="1951" y="8734"/>
                    </a:cubicBezTo>
                    <a:lnTo>
                      <a:pt x="1941" y="8734"/>
                    </a:lnTo>
                    <a:cubicBezTo>
                      <a:pt x="1879" y="8744"/>
                      <a:pt x="1806" y="8755"/>
                      <a:pt x="1723" y="8755"/>
                    </a:cubicBezTo>
                    <a:cubicBezTo>
                      <a:pt x="1671" y="8755"/>
                      <a:pt x="1619" y="8744"/>
                      <a:pt x="1568" y="8744"/>
                    </a:cubicBezTo>
                    <a:lnTo>
                      <a:pt x="1547" y="8744"/>
                    </a:lnTo>
                    <a:cubicBezTo>
                      <a:pt x="1485" y="8734"/>
                      <a:pt x="1412" y="8734"/>
                      <a:pt x="1340" y="8724"/>
                    </a:cubicBezTo>
                    <a:lnTo>
                      <a:pt x="1121" y="8693"/>
                    </a:lnTo>
                    <a:cubicBezTo>
                      <a:pt x="1038" y="8693"/>
                      <a:pt x="966" y="8682"/>
                      <a:pt x="904" y="8682"/>
                    </a:cubicBezTo>
                    <a:cubicBezTo>
                      <a:pt x="831" y="8682"/>
                      <a:pt x="759" y="8693"/>
                      <a:pt x="696" y="8703"/>
                    </a:cubicBezTo>
                    <a:cubicBezTo>
                      <a:pt x="572" y="8724"/>
                      <a:pt x="468" y="8765"/>
                      <a:pt x="374" y="8827"/>
                    </a:cubicBezTo>
                    <a:cubicBezTo>
                      <a:pt x="302" y="8880"/>
                      <a:pt x="229" y="8942"/>
                      <a:pt x="178" y="9035"/>
                    </a:cubicBezTo>
                    <a:cubicBezTo>
                      <a:pt x="63" y="9191"/>
                      <a:pt x="33" y="9367"/>
                      <a:pt x="74" y="9512"/>
                    </a:cubicBezTo>
                    <a:cubicBezTo>
                      <a:pt x="84" y="9553"/>
                      <a:pt x="105" y="9585"/>
                      <a:pt x="125" y="9616"/>
                    </a:cubicBezTo>
                    <a:cubicBezTo>
                      <a:pt x="136" y="9636"/>
                      <a:pt x="146" y="9647"/>
                      <a:pt x="167" y="9657"/>
                    </a:cubicBezTo>
                    <a:cubicBezTo>
                      <a:pt x="178" y="9657"/>
                      <a:pt x="188" y="9657"/>
                      <a:pt x="198" y="9668"/>
                    </a:cubicBezTo>
                    <a:lnTo>
                      <a:pt x="240" y="9668"/>
                    </a:lnTo>
                    <a:cubicBezTo>
                      <a:pt x="281" y="9668"/>
                      <a:pt x="323" y="9668"/>
                      <a:pt x="364" y="9678"/>
                    </a:cubicBezTo>
                    <a:cubicBezTo>
                      <a:pt x="395" y="9678"/>
                      <a:pt x="427" y="9689"/>
                      <a:pt x="468" y="9699"/>
                    </a:cubicBezTo>
                    <a:cubicBezTo>
                      <a:pt x="489" y="9699"/>
                      <a:pt x="510" y="9709"/>
                      <a:pt x="530" y="9709"/>
                    </a:cubicBezTo>
                    <a:cubicBezTo>
                      <a:pt x="551" y="9719"/>
                      <a:pt x="561" y="9719"/>
                      <a:pt x="582" y="9719"/>
                    </a:cubicBezTo>
                    <a:lnTo>
                      <a:pt x="582" y="9730"/>
                    </a:lnTo>
                    <a:cubicBezTo>
                      <a:pt x="593" y="9730"/>
                      <a:pt x="613" y="9730"/>
                      <a:pt x="623" y="9740"/>
                    </a:cubicBezTo>
                    <a:cubicBezTo>
                      <a:pt x="634" y="9740"/>
                      <a:pt x="655" y="9751"/>
                      <a:pt x="665" y="9761"/>
                    </a:cubicBezTo>
                    <a:cubicBezTo>
                      <a:pt x="676" y="9761"/>
                      <a:pt x="686" y="9772"/>
                      <a:pt x="686" y="9782"/>
                    </a:cubicBezTo>
                    <a:cubicBezTo>
                      <a:pt x="706" y="9802"/>
                      <a:pt x="727" y="9813"/>
                      <a:pt x="738" y="9844"/>
                    </a:cubicBezTo>
                    <a:cubicBezTo>
                      <a:pt x="759" y="9885"/>
                      <a:pt x="779" y="9948"/>
                      <a:pt x="779" y="10000"/>
                    </a:cubicBezTo>
                    <a:cubicBezTo>
                      <a:pt x="789" y="10093"/>
                      <a:pt x="779" y="10187"/>
                      <a:pt x="738" y="10280"/>
                    </a:cubicBezTo>
                    <a:cubicBezTo>
                      <a:pt x="706" y="10373"/>
                      <a:pt x="655" y="10456"/>
                      <a:pt x="593" y="10528"/>
                    </a:cubicBezTo>
                    <a:cubicBezTo>
                      <a:pt x="540" y="10601"/>
                      <a:pt x="489" y="10684"/>
                      <a:pt x="427" y="10747"/>
                    </a:cubicBezTo>
                    <a:cubicBezTo>
                      <a:pt x="364" y="10830"/>
                      <a:pt x="291" y="10902"/>
                      <a:pt x="219" y="10975"/>
                    </a:cubicBezTo>
                    <a:cubicBezTo>
                      <a:pt x="219" y="10975"/>
                      <a:pt x="219" y="10985"/>
                      <a:pt x="208" y="10985"/>
                    </a:cubicBezTo>
                    <a:cubicBezTo>
                      <a:pt x="198" y="10996"/>
                      <a:pt x="178" y="11016"/>
                      <a:pt x="167" y="11037"/>
                    </a:cubicBezTo>
                    <a:cubicBezTo>
                      <a:pt x="116" y="11089"/>
                      <a:pt x="63" y="11151"/>
                      <a:pt x="1" y="11192"/>
                    </a:cubicBezTo>
                    <a:cubicBezTo>
                      <a:pt x="22" y="11224"/>
                      <a:pt x="42" y="11245"/>
                      <a:pt x="63" y="11255"/>
                    </a:cubicBezTo>
                    <a:cubicBezTo>
                      <a:pt x="116" y="11307"/>
                      <a:pt x="188" y="11328"/>
                      <a:pt x="261" y="11328"/>
                    </a:cubicBezTo>
                    <a:lnTo>
                      <a:pt x="291" y="11328"/>
                    </a:lnTo>
                    <a:cubicBezTo>
                      <a:pt x="364" y="11328"/>
                      <a:pt x="437" y="11296"/>
                      <a:pt x="510" y="11234"/>
                    </a:cubicBezTo>
                    <a:cubicBezTo>
                      <a:pt x="530" y="11245"/>
                      <a:pt x="551" y="11255"/>
                      <a:pt x="561" y="11255"/>
                    </a:cubicBezTo>
                    <a:cubicBezTo>
                      <a:pt x="717" y="11234"/>
                      <a:pt x="862" y="11192"/>
                      <a:pt x="987" y="11130"/>
                    </a:cubicBezTo>
                    <a:cubicBezTo>
                      <a:pt x="1111" y="11079"/>
                      <a:pt x="1225" y="11006"/>
                      <a:pt x="1329" y="10923"/>
                    </a:cubicBezTo>
                    <a:cubicBezTo>
                      <a:pt x="1340" y="10923"/>
                      <a:pt x="1349" y="10923"/>
                      <a:pt x="1360" y="10913"/>
                    </a:cubicBezTo>
                    <a:cubicBezTo>
                      <a:pt x="2677" y="10487"/>
                      <a:pt x="4016" y="9875"/>
                      <a:pt x="5312" y="9118"/>
                    </a:cubicBezTo>
                    <a:cubicBezTo>
                      <a:pt x="6609" y="8350"/>
                      <a:pt x="7812" y="7469"/>
                      <a:pt x="8891" y="6473"/>
                    </a:cubicBezTo>
                    <a:cubicBezTo>
                      <a:pt x="9431" y="5975"/>
                      <a:pt x="9938" y="5446"/>
                      <a:pt x="10395" y="4906"/>
                    </a:cubicBezTo>
                    <a:cubicBezTo>
                      <a:pt x="10934" y="4284"/>
                      <a:pt x="11360" y="3693"/>
                      <a:pt x="11702" y="3122"/>
                    </a:cubicBezTo>
                    <a:cubicBezTo>
                      <a:pt x="11733" y="3060"/>
                      <a:pt x="11764" y="3008"/>
                      <a:pt x="11796" y="2946"/>
                    </a:cubicBezTo>
                    <a:cubicBezTo>
                      <a:pt x="11826" y="2935"/>
                      <a:pt x="11837" y="2915"/>
                      <a:pt x="11858" y="2894"/>
                    </a:cubicBezTo>
                    <a:cubicBezTo>
                      <a:pt x="11879" y="2842"/>
                      <a:pt x="11889" y="2801"/>
                      <a:pt x="11909" y="2749"/>
                    </a:cubicBezTo>
                    <a:cubicBezTo>
                      <a:pt x="12179" y="2251"/>
                      <a:pt x="12386" y="1732"/>
                      <a:pt x="12532" y="1224"/>
                    </a:cubicBezTo>
                    <a:cubicBezTo>
                      <a:pt x="12542" y="1193"/>
                      <a:pt x="12542" y="1172"/>
                      <a:pt x="12532" y="1141"/>
                    </a:cubicBezTo>
                    <a:cubicBezTo>
                      <a:pt x="12522" y="1121"/>
                      <a:pt x="12501" y="1100"/>
                      <a:pt x="12480" y="1089"/>
                    </a:cubicBezTo>
                    <a:cubicBezTo>
                      <a:pt x="12469" y="1079"/>
                      <a:pt x="12449" y="1079"/>
                      <a:pt x="12439" y="1079"/>
                    </a:cubicBezTo>
                    <a:cubicBezTo>
                      <a:pt x="12428" y="1079"/>
                      <a:pt x="12407" y="1079"/>
                      <a:pt x="12397" y="1089"/>
                    </a:cubicBezTo>
                    <a:cubicBezTo>
                      <a:pt x="12376" y="1100"/>
                      <a:pt x="12356" y="1121"/>
                      <a:pt x="12345" y="1141"/>
                    </a:cubicBezTo>
                    <a:cubicBezTo>
                      <a:pt x="12241" y="1494"/>
                      <a:pt x="12117" y="1857"/>
                      <a:pt x="11951" y="2199"/>
                    </a:cubicBezTo>
                    <a:cubicBezTo>
                      <a:pt x="11930" y="2013"/>
                      <a:pt x="11858" y="1836"/>
                      <a:pt x="11723" y="1649"/>
                    </a:cubicBezTo>
                    <a:cubicBezTo>
                      <a:pt x="11609" y="1483"/>
                      <a:pt x="11443" y="1328"/>
                      <a:pt x="11245" y="1193"/>
                    </a:cubicBezTo>
                    <a:cubicBezTo>
                      <a:pt x="11059" y="1068"/>
                      <a:pt x="10851" y="964"/>
                      <a:pt x="10623" y="882"/>
                    </a:cubicBezTo>
                    <a:cubicBezTo>
                      <a:pt x="10395" y="809"/>
                      <a:pt x="10157" y="768"/>
                      <a:pt x="9928" y="768"/>
                    </a:cubicBezTo>
                    <a:cubicBezTo>
                      <a:pt x="9586" y="768"/>
                      <a:pt x="9285" y="861"/>
                      <a:pt x="9057" y="1017"/>
                    </a:cubicBezTo>
                    <a:cubicBezTo>
                      <a:pt x="9150" y="726"/>
                      <a:pt x="9233" y="425"/>
                      <a:pt x="9306" y="145"/>
                    </a:cubicBezTo>
                    <a:lnTo>
                      <a:pt x="9306" y="125"/>
                    </a:lnTo>
                    <a:cubicBezTo>
                      <a:pt x="9316" y="93"/>
                      <a:pt x="9316" y="72"/>
                      <a:pt x="9295" y="52"/>
                    </a:cubicBezTo>
                    <a:cubicBezTo>
                      <a:pt x="9285" y="21"/>
                      <a:pt x="9265" y="10"/>
                      <a:pt x="9233" y="0"/>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6"/>
              <p:cNvSpPr/>
              <p:nvPr/>
            </p:nvSpPr>
            <p:spPr>
              <a:xfrm>
                <a:off x="10615339" y="2576817"/>
                <a:ext cx="56" cy="56"/>
              </a:xfrm>
              <a:custGeom>
                <a:rect b="b" l="l" r="r" t="t"/>
                <a:pathLst>
                  <a:path extrusionOk="0" h="1" w="1">
                    <a:moveTo>
                      <a:pt x="1" y="1"/>
                    </a:moveTo>
                    <a:lnTo>
                      <a:pt x="1" y="1"/>
                    </a:ln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6"/>
              <p:cNvSpPr/>
              <p:nvPr/>
            </p:nvSpPr>
            <p:spPr>
              <a:xfrm>
                <a:off x="10575397" y="2389321"/>
                <a:ext cx="476906" cy="277475"/>
              </a:xfrm>
              <a:custGeom>
                <a:rect b="b" l="l" r="r" t="t"/>
                <a:pathLst>
                  <a:path extrusionOk="0" h="4974" w="8549">
                    <a:moveTo>
                      <a:pt x="2117" y="4161"/>
                    </a:moveTo>
                    <a:lnTo>
                      <a:pt x="2117" y="4161"/>
                    </a:lnTo>
                    <a:cubicBezTo>
                      <a:pt x="2117" y="4161"/>
                      <a:pt x="2108" y="4161"/>
                      <a:pt x="2099" y="4169"/>
                    </a:cubicBezTo>
                    <a:lnTo>
                      <a:pt x="2099" y="4169"/>
                    </a:lnTo>
                    <a:cubicBezTo>
                      <a:pt x="2105" y="4166"/>
                      <a:pt x="2111" y="4164"/>
                      <a:pt x="2117" y="4161"/>
                    </a:cubicBezTo>
                    <a:close/>
                    <a:moveTo>
                      <a:pt x="1121" y="4576"/>
                    </a:moveTo>
                    <a:cubicBezTo>
                      <a:pt x="1121" y="4576"/>
                      <a:pt x="1112" y="4576"/>
                      <a:pt x="1102" y="4584"/>
                    </a:cubicBezTo>
                    <a:lnTo>
                      <a:pt x="1102" y="4584"/>
                    </a:lnTo>
                    <a:cubicBezTo>
                      <a:pt x="1108" y="4581"/>
                      <a:pt x="1115" y="4579"/>
                      <a:pt x="1121" y="4576"/>
                    </a:cubicBezTo>
                    <a:close/>
                    <a:moveTo>
                      <a:pt x="8434" y="1"/>
                    </a:moveTo>
                    <a:cubicBezTo>
                      <a:pt x="8403" y="1"/>
                      <a:pt x="8382" y="1"/>
                      <a:pt x="8361" y="22"/>
                    </a:cubicBezTo>
                    <a:cubicBezTo>
                      <a:pt x="7864" y="593"/>
                      <a:pt x="7293" y="1101"/>
                      <a:pt x="6692" y="1568"/>
                    </a:cubicBezTo>
                    <a:cubicBezTo>
                      <a:pt x="5530" y="2460"/>
                      <a:pt x="4244" y="3196"/>
                      <a:pt x="2905" y="3808"/>
                    </a:cubicBezTo>
                    <a:cubicBezTo>
                      <a:pt x="2636" y="3933"/>
                      <a:pt x="2366" y="4057"/>
                      <a:pt x="2096" y="4171"/>
                    </a:cubicBezTo>
                    <a:cubicBezTo>
                      <a:pt x="2097" y="4170"/>
                      <a:pt x="2098" y="4169"/>
                      <a:pt x="2099" y="4169"/>
                    </a:cubicBezTo>
                    <a:lnTo>
                      <a:pt x="2099" y="4169"/>
                    </a:lnTo>
                    <a:cubicBezTo>
                      <a:pt x="1887" y="4259"/>
                      <a:pt x="1675" y="4339"/>
                      <a:pt x="1464" y="4420"/>
                    </a:cubicBezTo>
                    <a:cubicBezTo>
                      <a:pt x="1339" y="4472"/>
                      <a:pt x="1225" y="4534"/>
                      <a:pt x="1100" y="4586"/>
                    </a:cubicBezTo>
                    <a:cubicBezTo>
                      <a:pt x="1101" y="4585"/>
                      <a:pt x="1102" y="4585"/>
                      <a:pt x="1102" y="4584"/>
                    </a:cubicBezTo>
                    <a:lnTo>
                      <a:pt x="1102" y="4584"/>
                    </a:lnTo>
                    <a:cubicBezTo>
                      <a:pt x="920" y="4664"/>
                      <a:pt x="720" y="4732"/>
                      <a:pt x="519" y="4763"/>
                    </a:cubicBezTo>
                    <a:lnTo>
                      <a:pt x="509" y="4763"/>
                    </a:lnTo>
                    <a:cubicBezTo>
                      <a:pt x="447" y="4773"/>
                      <a:pt x="395" y="4773"/>
                      <a:pt x="333" y="4773"/>
                    </a:cubicBezTo>
                    <a:cubicBezTo>
                      <a:pt x="312" y="4763"/>
                      <a:pt x="281" y="4763"/>
                      <a:pt x="260" y="4752"/>
                    </a:cubicBezTo>
                    <a:cubicBezTo>
                      <a:pt x="240" y="4742"/>
                      <a:pt x="229" y="4731"/>
                      <a:pt x="219" y="4721"/>
                    </a:cubicBezTo>
                    <a:cubicBezTo>
                      <a:pt x="198" y="4710"/>
                      <a:pt x="198" y="4700"/>
                      <a:pt x="187" y="4690"/>
                    </a:cubicBezTo>
                    <a:cubicBezTo>
                      <a:pt x="178" y="4680"/>
                      <a:pt x="167" y="4669"/>
                      <a:pt x="157" y="4648"/>
                    </a:cubicBezTo>
                    <a:cubicBezTo>
                      <a:pt x="157" y="4648"/>
                      <a:pt x="157" y="4638"/>
                      <a:pt x="146" y="4627"/>
                    </a:cubicBezTo>
                    <a:cubicBezTo>
                      <a:pt x="104" y="4680"/>
                      <a:pt x="63" y="4721"/>
                      <a:pt x="12" y="4763"/>
                    </a:cubicBezTo>
                    <a:cubicBezTo>
                      <a:pt x="12" y="4763"/>
                      <a:pt x="1" y="4763"/>
                      <a:pt x="1" y="4773"/>
                    </a:cubicBezTo>
                    <a:cubicBezTo>
                      <a:pt x="12" y="4793"/>
                      <a:pt x="32" y="4825"/>
                      <a:pt x="53" y="4846"/>
                    </a:cubicBezTo>
                    <a:cubicBezTo>
                      <a:pt x="125" y="4918"/>
                      <a:pt x="219" y="4959"/>
                      <a:pt x="323" y="4970"/>
                    </a:cubicBezTo>
                    <a:cubicBezTo>
                      <a:pt x="350" y="4973"/>
                      <a:pt x="378" y="4974"/>
                      <a:pt x="406" y="4974"/>
                    </a:cubicBezTo>
                    <a:cubicBezTo>
                      <a:pt x="482" y="4974"/>
                      <a:pt x="558" y="4965"/>
                      <a:pt x="634" y="4949"/>
                    </a:cubicBezTo>
                    <a:cubicBezTo>
                      <a:pt x="748" y="4918"/>
                      <a:pt x="862" y="4887"/>
                      <a:pt x="976" y="4846"/>
                    </a:cubicBezTo>
                    <a:cubicBezTo>
                      <a:pt x="1153" y="4783"/>
                      <a:pt x="1329" y="4700"/>
                      <a:pt x="1505" y="4627"/>
                    </a:cubicBezTo>
                    <a:cubicBezTo>
                      <a:pt x="1640" y="4565"/>
                      <a:pt x="1764" y="4514"/>
                      <a:pt x="1899" y="4461"/>
                    </a:cubicBezTo>
                    <a:cubicBezTo>
                      <a:pt x="2034" y="4410"/>
                      <a:pt x="2179" y="4348"/>
                      <a:pt x="2314" y="4295"/>
                    </a:cubicBezTo>
                    <a:cubicBezTo>
                      <a:pt x="2366" y="4265"/>
                      <a:pt x="2418" y="4244"/>
                      <a:pt x="2480" y="4212"/>
                    </a:cubicBezTo>
                    <a:lnTo>
                      <a:pt x="2501" y="4212"/>
                    </a:lnTo>
                    <a:cubicBezTo>
                      <a:pt x="2801" y="4078"/>
                      <a:pt x="3092" y="3943"/>
                      <a:pt x="3382" y="3808"/>
                    </a:cubicBezTo>
                    <a:cubicBezTo>
                      <a:pt x="4057" y="3486"/>
                      <a:pt x="4700" y="3134"/>
                      <a:pt x="5333" y="2739"/>
                    </a:cubicBezTo>
                    <a:cubicBezTo>
                      <a:pt x="5924" y="2377"/>
                      <a:pt x="6494" y="1983"/>
                      <a:pt x="7034" y="1547"/>
                    </a:cubicBezTo>
                    <a:cubicBezTo>
                      <a:pt x="7563" y="1132"/>
                      <a:pt x="8061" y="665"/>
                      <a:pt x="8507" y="167"/>
                    </a:cubicBezTo>
                    <a:cubicBezTo>
                      <a:pt x="8538" y="125"/>
                      <a:pt x="8548" y="63"/>
                      <a:pt x="8507" y="22"/>
                    </a:cubicBezTo>
                    <a:cubicBezTo>
                      <a:pt x="8486" y="12"/>
                      <a:pt x="8455" y="1"/>
                      <a:pt x="8434" y="1"/>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6"/>
              <p:cNvSpPr/>
              <p:nvPr/>
            </p:nvSpPr>
            <p:spPr>
              <a:xfrm>
                <a:off x="10606637" y="2566440"/>
                <a:ext cx="9930" cy="6415"/>
              </a:xfrm>
              <a:custGeom>
                <a:rect b="b" l="l" r="r" t="t"/>
                <a:pathLst>
                  <a:path extrusionOk="0" h="115" w="178">
                    <a:moveTo>
                      <a:pt x="84" y="0"/>
                    </a:moveTo>
                    <a:cubicBezTo>
                      <a:pt x="53" y="0"/>
                      <a:pt x="12" y="21"/>
                      <a:pt x="1" y="52"/>
                    </a:cubicBezTo>
                    <a:lnTo>
                      <a:pt x="32" y="52"/>
                    </a:lnTo>
                    <a:cubicBezTo>
                      <a:pt x="53" y="62"/>
                      <a:pt x="63" y="62"/>
                      <a:pt x="84" y="73"/>
                    </a:cubicBezTo>
                    <a:cubicBezTo>
                      <a:pt x="95" y="73"/>
                      <a:pt x="115" y="73"/>
                      <a:pt x="125" y="83"/>
                    </a:cubicBezTo>
                    <a:cubicBezTo>
                      <a:pt x="136" y="83"/>
                      <a:pt x="146" y="94"/>
                      <a:pt x="167" y="104"/>
                    </a:cubicBezTo>
                    <a:cubicBezTo>
                      <a:pt x="167" y="104"/>
                      <a:pt x="178" y="104"/>
                      <a:pt x="178" y="115"/>
                    </a:cubicBezTo>
                    <a:cubicBezTo>
                      <a:pt x="178" y="73"/>
                      <a:pt x="167" y="42"/>
                      <a:pt x="136" y="21"/>
                    </a:cubicBezTo>
                    <a:cubicBezTo>
                      <a:pt x="115" y="11"/>
                      <a:pt x="95" y="0"/>
                      <a:pt x="84" y="0"/>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10603792" y="2654972"/>
                <a:ext cx="614" cy="56"/>
              </a:xfrm>
              <a:custGeom>
                <a:rect b="b" l="l" r="r" t="t"/>
                <a:pathLst>
                  <a:path extrusionOk="0" h="1" w="11">
                    <a:moveTo>
                      <a:pt x="0" y="1"/>
                    </a:moveTo>
                    <a:lnTo>
                      <a:pt x="10" y="1"/>
                    </a:ln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6"/>
              <p:cNvSpPr/>
              <p:nvPr/>
            </p:nvSpPr>
            <p:spPr>
              <a:xfrm>
                <a:off x="10603792" y="2654972"/>
                <a:ext cx="56" cy="56"/>
              </a:xfrm>
              <a:custGeom>
                <a:rect b="b" l="l" r="r" t="t"/>
                <a:pathLst>
                  <a:path extrusionOk="0" h="1" w="1">
                    <a:moveTo>
                      <a:pt x="0" y="1"/>
                    </a:move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10602006" y="2606941"/>
                <a:ext cx="108334" cy="49537"/>
              </a:xfrm>
              <a:custGeom>
                <a:rect b="b" l="l" r="r" t="t"/>
                <a:pathLst>
                  <a:path extrusionOk="0" h="888" w="1942">
                    <a:moveTo>
                      <a:pt x="1827" y="0"/>
                    </a:moveTo>
                    <a:cubicBezTo>
                      <a:pt x="1806" y="0"/>
                      <a:pt x="1796" y="11"/>
                      <a:pt x="1775" y="21"/>
                    </a:cubicBezTo>
                    <a:cubicBezTo>
                      <a:pt x="1661" y="94"/>
                      <a:pt x="1536" y="166"/>
                      <a:pt x="1402" y="218"/>
                    </a:cubicBezTo>
                    <a:cubicBezTo>
                      <a:pt x="1391" y="218"/>
                      <a:pt x="1381" y="218"/>
                      <a:pt x="1360" y="228"/>
                    </a:cubicBezTo>
                    <a:cubicBezTo>
                      <a:pt x="1070" y="270"/>
                      <a:pt x="800" y="394"/>
                      <a:pt x="520" y="509"/>
                    </a:cubicBezTo>
                    <a:cubicBezTo>
                      <a:pt x="385" y="550"/>
                      <a:pt x="240" y="592"/>
                      <a:pt x="84" y="613"/>
                    </a:cubicBezTo>
                    <a:cubicBezTo>
                      <a:pt x="32" y="633"/>
                      <a:pt x="1" y="696"/>
                      <a:pt x="22" y="737"/>
                    </a:cubicBezTo>
                    <a:lnTo>
                      <a:pt x="22" y="758"/>
                    </a:lnTo>
                    <a:cubicBezTo>
                      <a:pt x="22" y="779"/>
                      <a:pt x="12" y="799"/>
                      <a:pt x="22" y="820"/>
                    </a:cubicBezTo>
                    <a:cubicBezTo>
                      <a:pt x="30" y="854"/>
                      <a:pt x="74" y="888"/>
                      <a:pt x="117" y="888"/>
                    </a:cubicBezTo>
                    <a:cubicBezTo>
                      <a:pt x="127" y="888"/>
                      <a:pt x="137" y="886"/>
                      <a:pt x="146" y="882"/>
                    </a:cubicBezTo>
                    <a:cubicBezTo>
                      <a:pt x="738" y="685"/>
                      <a:pt x="1349" y="530"/>
                      <a:pt x="1879" y="187"/>
                    </a:cubicBezTo>
                    <a:cubicBezTo>
                      <a:pt x="1920" y="156"/>
                      <a:pt x="1941" y="104"/>
                      <a:pt x="1910" y="53"/>
                    </a:cubicBezTo>
                    <a:cubicBezTo>
                      <a:pt x="1900" y="21"/>
                      <a:pt x="1858" y="0"/>
                      <a:pt x="1827" y="0"/>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6"/>
              <p:cNvSpPr/>
              <p:nvPr/>
            </p:nvSpPr>
            <p:spPr>
              <a:xfrm>
                <a:off x="10619969" y="2567556"/>
                <a:ext cx="170200" cy="82060"/>
              </a:xfrm>
              <a:custGeom>
                <a:rect b="b" l="l" r="r" t="t"/>
                <a:pathLst>
                  <a:path extrusionOk="0" h="1471" w="3051">
                    <a:moveTo>
                      <a:pt x="1059" y="945"/>
                    </a:moveTo>
                    <a:cubicBezTo>
                      <a:pt x="1059" y="945"/>
                      <a:pt x="1050" y="945"/>
                      <a:pt x="1041" y="953"/>
                    </a:cubicBezTo>
                    <a:lnTo>
                      <a:pt x="1041" y="953"/>
                    </a:lnTo>
                    <a:cubicBezTo>
                      <a:pt x="1047" y="950"/>
                      <a:pt x="1053" y="948"/>
                      <a:pt x="1059" y="945"/>
                    </a:cubicBezTo>
                    <a:close/>
                    <a:moveTo>
                      <a:pt x="2936" y="1"/>
                    </a:moveTo>
                    <a:cubicBezTo>
                      <a:pt x="2926" y="1"/>
                      <a:pt x="2905" y="12"/>
                      <a:pt x="2885" y="22"/>
                    </a:cubicBezTo>
                    <a:cubicBezTo>
                      <a:pt x="2283" y="344"/>
                      <a:pt x="1681" y="685"/>
                      <a:pt x="1038" y="955"/>
                    </a:cubicBezTo>
                    <a:cubicBezTo>
                      <a:pt x="1039" y="954"/>
                      <a:pt x="1040" y="953"/>
                      <a:pt x="1041" y="953"/>
                    </a:cubicBezTo>
                    <a:lnTo>
                      <a:pt x="1041" y="953"/>
                    </a:lnTo>
                    <a:cubicBezTo>
                      <a:pt x="725" y="1084"/>
                      <a:pt x="410" y="1196"/>
                      <a:pt x="84" y="1277"/>
                    </a:cubicBezTo>
                    <a:cubicBezTo>
                      <a:pt x="32" y="1287"/>
                      <a:pt x="1" y="1349"/>
                      <a:pt x="11" y="1402"/>
                    </a:cubicBezTo>
                    <a:cubicBezTo>
                      <a:pt x="27" y="1442"/>
                      <a:pt x="63" y="1470"/>
                      <a:pt x="103" y="1470"/>
                    </a:cubicBezTo>
                    <a:cubicBezTo>
                      <a:pt x="113" y="1470"/>
                      <a:pt x="124" y="1468"/>
                      <a:pt x="135" y="1464"/>
                    </a:cubicBezTo>
                    <a:cubicBezTo>
                      <a:pt x="1152" y="1215"/>
                      <a:pt x="2076" y="676"/>
                      <a:pt x="2988" y="188"/>
                    </a:cubicBezTo>
                    <a:cubicBezTo>
                      <a:pt x="3040" y="167"/>
                      <a:pt x="3051" y="95"/>
                      <a:pt x="3019" y="53"/>
                    </a:cubicBezTo>
                    <a:cubicBezTo>
                      <a:pt x="3009" y="22"/>
                      <a:pt x="2978" y="1"/>
                      <a:pt x="2936" y="1"/>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6"/>
              <p:cNvSpPr/>
              <p:nvPr/>
            </p:nvSpPr>
            <p:spPr>
              <a:xfrm>
                <a:off x="10615339" y="2621947"/>
                <a:ext cx="67221" cy="29957"/>
              </a:xfrm>
              <a:custGeom>
                <a:rect b="b" l="l" r="r" t="t"/>
                <a:pathLst>
                  <a:path extrusionOk="0" h="537" w="1205">
                    <a:moveTo>
                      <a:pt x="1090" y="1"/>
                    </a:moveTo>
                    <a:cubicBezTo>
                      <a:pt x="1080" y="1"/>
                      <a:pt x="1069" y="1"/>
                      <a:pt x="1059" y="12"/>
                    </a:cubicBezTo>
                    <a:cubicBezTo>
                      <a:pt x="737" y="136"/>
                      <a:pt x="405" y="250"/>
                      <a:pt x="84" y="344"/>
                    </a:cubicBezTo>
                    <a:cubicBezTo>
                      <a:pt x="32" y="364"/>
                      <a:pt x="1" y="427"/>
                      <a:pt x="22" y="468"/>
                    </a:cubicBezTo>
                    <a:cubicBezTo>
                      <a:pt x="30" y="509"/>
                      <a:pt x="70" y="537"/>
                      <a:pt x="112" y="537"/>
                    </a:cubicBezTo>
                    <a:cubicBezTo>
                      <a:pt x="123" y="537"/>
                      <a:pt x="135" y="535"/>
                      <a:pt x="146" y="530"/>
                    </a:cubicBezTo>
                    <a:cubicBezTo>
                      <a:pt x="478" y="437"/>
                      <a:pt x="799" y="323"/>
                      <a:pt x="1121" y="198"/>
                    </a:cubicBezTo>
                    <a:cubicBezTo>
                      <a:pt x="1173" y="178"/>
                      <a:pt x="1204" y="125"/>
                      <a:pt x="1183" y="74"/>
                    </a:cubicBezTo>
                    <a:cubicBezTo>
                      <a:pt x="1173" y="32"/>
                      <a:pt x="1131" y="1"/>
                      <a:pt x="1090" y="1"/>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10610151" y="2615643"/>
                <a:ext cx="91487" cy="39830"/>
              </a:xfrm>
              <a:custGeom>
                <a:rect b="b" l="l" r="r" t="t"/>
                <a:pathLst>
                  <a:path extrusionOk="0" h="714" w="1640">
                    <a:moveTo>
                      <a:pt x="1505" y="0"/>
                    </a:moveTo>
                    <a:cubicBezTo>
                      <a:pt x="1037" y="208"/>
                      <a:pt x="571" y="404"/>
                      <a:pt x="73" y="519"/>
                    </a:cubicBezTo>
                    <a:cubicBezTo>
                      <a:pt x="52" y="529"/>
                      <a:pt x="32" y="550"/>
                      <a:pt x="21" y="570"/>
                    </a:cubicBezTo>
                    <a:cubicBezTo>
                      <a:pt x="0" y="591"/>
                      <a:pt x="0" y="623"/>
                      <a:pt x="11" y="653"/>
                    </a:cubicBezTo>
                    <a:cubicBezTo>
                      <a:pt x="21" y="674"/>
                      <a:pt x="42" y="695"/>
                      <a:pt x="62" y="706"/>
                    </a:cubicBezTo>
                    <a:cubicBezTo>
                      <a:pt x="73" y="711"/>
                      <a:pt x="86" y="713"/>
                      <a:pt x="99" y="713"/>
                    </a:cubicBezTo>
                    <a:cubicBezTo>
                      <a:pt x="112" y="713"/>
                      <a:pt x="125" y="711"/>
                      <a:pt x="135" y="706"/>
                    </a:cubicBezTo>
                    <a:cubicBezTo>
                      <a:pt x="633" y="591"/>
                      <a:pt x="1100" y="394"/>
                      <a:pt x="1567" y="187"/>
                    </a:cubicBezTo>
                    <a:cubicBezTo>
                      <a:pt x="1588" y="176"/>
                      <a:pt x="1608" y="166"/>
                      <a:pt x="1618" y="135"/>
                    </a:cubicBezTo>
                    <a:cubicBezTo>
                      <a:pt x="1639" y="114"/>
                      <a:pt x="1639" y="83"/>
                      <a:pt x="1629" y="62"/>
                    </a:cubicBezTo>
                    <a:cubicBezTo>
                      <a:pt x="1618" y="21"/>
                      <a:pt x="1577" y="0"/>
                      <a:pt x="1535" y="0"/>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10606079" y="2619660"/>
                <a:ext cx="84570" cy="37822"/>
              </a:xfrm>
              <a:custGeom>
                <a:rect b="b" l="l" r="r" t="t"/>
                <a:pathLst>
                  <a:path extrusionOk="0" h="678" w="1516">
                    <a:moveTo>
                      <a:pt x="1401" y="0"/>
                    </a:moveTo>
                    <a:cubicBezTo>
                      <a:pt x="1391" y="0"/>
                      <a:pt x="1380" y="0"/>
                      <a:pt x="1370" y="11"/>
                    </a:cubicBezTo>
                    <a:cubicBezTo>
                      <a:pt x="944" y="177"/>
                      <a:pt x="520" y="364"/>
                      <a:pt x="73" y="478"/>
                    </a:cubicBezTo>
                    <a:cubicBezTo>
                      <a:pt x="22" y="498"/>
                      <a:pt x="1" y="561"/>
                      <a:pt x="11" y="613"/>
                    </a:cubicBezTo>
                    <a:cubicBezTo>
                      <a:pt x="28" y="656"/>
                      <a:pt x="68" y="678"/>
                      <a:pt x="110" y="678"/>
                    </a:cubicBezTo>
                    <a:cubicBezTo>
                      <a:pt x="119" y="678"/>
                      <a:pt x="127" y="677"/>
                      <a:pt x="135" y="675"/>
                    </a:cubicBezTo>
                    <a:cubicBezTo>
                      <a:pt x="582" y="551"/>
                      <a:pt x="1007" y="364"/>
                      <a:pt x="1432" y="198"/>
                    </a:cubicBezTo>
                    <a:cubicBezTo>
                      <a:pt x="1484" y="177"/>
                      <a:pt x="1515" y="115"/>
                      <a:pt x="1495" y="63"/>
                    </a:cubicBezTo>
                    <a:cubicBezTo>
                      <a:pt x="1484" y="32"/>
                      <a:pt x="1442" y="0"/>
                      <a:pt x="1401" y="0"/>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6"/>
              <p:cNvSpPr/>
              <p:nvPr/>
            </p:nvSpPr>
            <p:spPr>
              <a:xfrm>
                <a:off x="10615339" y="2576817"/>
                <a:ext cx="56" cy="56"/>
              </a:xfrm>
              <a:custGeom>
                <a:rect b="b" l="l" r="r" t="t"/>
                <a:pathLst>
                  <a:path extrusionOk="0" h="1" w="1">
                    <a:moveTo>
                      <a:pt x="1" y="1"/>
                    </a:moveTo>
                    <a:lnTo>
                      <a:pt x="1" y="1"/>
                    </a:ln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6"/>
              <p:cNvSpPr/>
              <p:nvPr/>
            </p:nvSpPr>
            <p:spPr>
              <a:xfrm>
                <a:off x="10725293" y="2087912"/>
                <a:ext cx="553276" cy="531798"/>
              </a:xfrm>
              <a:custGeom>
                <a:rect b="b" l="l" r="r" t="t"/>
                <a:pathLst>
                  <a:path extrusionOk="0" h="9533" w="9918">
                    <a:moveTo>
                      <a:pt x="9814" y="0"/>
                    </a:moveTo>
                    <a:cubicBezTo>
                      <a:pt x="9803" y="0"/>
                      <a:pt x="9782" y="0"/>
                      <a:pt x="9772" y="10"/>
                    </a:cubicBezTo>
                    <a:cubicBezTo>
                      <a:pt x="9751" y="10"/>
                      <a:pt x="9720" y="42"/>
                      <a:pt x="9720" y="62"/>
                    </a:cubicBezTo>
                    <a:cubicBezTo>
                      <a:pt x="9616" y="415"/>
                      <a:pt x="9482" y="778"/>
                      <a:pt x="9326" y="1120"/>
                    </a:cubicBezTo>
                    <a:cubicBezTo>
                      <a:pt x="9305" y="944"/>
                      <a:pt x="9233" y="757"/>
                      <a:pt x="9098" y="570"/>
                    </a:cubicBezTo>
                    <a:lnTo>
                      <a:pt x="9098" y="560"/>
                    </a:lnTo>
                    <a:cubicBezTo>
                      <a:pt x="9015" y="726"/>
                      <a:pt x="8932" y="881"/>
                      <a:pt x="8849" y="1037"/>
                    </a:cubicBezTo>
                    <a:cubicBezTo>
                      <a:pt x="8693" y="1338"/>
                      <a:pt x="8517" y="1639"/>
                      <a:pt x="8341" y="1929"/>
                    </a:cubicBezTo>
                    <a:cubicBezTo>
                      <a:pt x="8175" y="2209"/>
                      <a:pt x="8009" y="2479"/>
                      <a:pt x="7822" y="2748"/>
                    </a:cubicBezTo>
                    <a:cubicBezTo>
                      <a:pt x="7428" y="3340"/>
                      <a:pt x="6992" y="3921"/>
                      <a:pt x="6525" y="4470"/>
                    </a:cubicBezTo>
                    <a:cubicBezTo>
                      <a:pt x="6069" y="5021"/>
                      <a:pt x="5581" y="5539"/>
                      <a:pt x="5063" y="6026"/>
                    </a:cubicBezTo>
                    <a:cubicBezTo>
                      <a:pt x="4544" y="6514"/>
                      <a:pt x="3994" y="6981"/>
                      <a:pt x="3413" y="7416"/>
                    </a:cubicBezTo>
                    <a:cubicBezTo>
                      <a:pt x="3123" y="7635"/>
                      <a:pt x="2822" y="7842"/>
                      <a:pt x="2521" y="8039"/>
                    </a:cubicBezTo>
                    <a:cubicBezTo>
                      <a:pt x="2376" y="8142"/>
                      <a:pt x="2221" y="8246"/>
                      <a:pt x="2065" y="8340"/>
                    </a:cubicBezTo>
                    <a:cubicBezTo>
                      <a:pt x="1909" y="8433"/>
                      <a:pt x="1753" y="8537"/>
                      <a:pt x="1598" y="8630"/>
                    </a:cubicBezTo>
                    <a:cubicBezTo>
                      <a:pt x="1276" y="8827"/>
                      <a:pt x="944" y="9025"/>
                      <a:pt x="612" y="9211"/>
                    </a:cubicBezTo>
                    <a:cubicBezTo>
                      <a:pt x="416" y="9325"/>
                      <a:pt x="208" y="9429"/>
                      <a:pt x="1" y="9532"/>
                    </a:cubicBezTo>
                    <a:cubicBezTo>
                      <a:pt x="229" y="9429"/>
                      <a:pt x="467" y="9325"/>
                      <a:pt x="695" y="9211"/>
                    </a:cubicBezTo>
                    <a:cubicBezTo>
                      <a:pt x="1391" y="8879"/>
                      <a:pt x="2044" y="8516"/>
                      <a:pt x="2646" y="8142"/>
                    </a:cubicBezTo>
                    <a:cubicBezTo>
                      <a:pt x="3258" y="7769"/>
                      <a:pt x="3828" y="7375"/>
                      <a:pt x="4357" y="6950"/>
                    </a:cubicBezTo>
                    <a:cubicBezTo>
                      <a:pt x="5031" y="6462"/>
                      <a:pt x="5674" y="5943"/>
                      <a:pt x="6266" y="5394"/>
                    </a:cubicBezTo>
                    <a:cubicBezTo>
                      <a:pt x="6806" y="4896"/>
                      <a:pt x="7313" y="4367"/>
                      <a:pt x="7781" y="3827"/>
                    </a:cubicBezTo>
                    <a:cubicBezTo>
                      <a:pt x="8309" y="3205"/>
                      <a:pt x="8735" y="2614"/>
                      <a:pt x="9077" y="2043"/>
                    </a:cubicBezTo>
                    <a:cubicBezTo>
                      <a:pt x="9108" y="1981"/>
                      <a:pt x="9139" y="1929"/>
                      <a:pt x="9171" y="1867"/>
                    </a:cubicBezTo>
                    <a:cubicBezTo>
                      <a:pt x="9201" y="1856"/>
                      <a:pt x="9212" y="1836"/>
                      <a:pt x="9233" y="1815"/>
                    </a:cubicBezTo>
                    <a:cubicBezTo>
                      <a:pt x="9254" y="1773"/>
                      <a:pt x="9264" y="1722"/>
                      <a:pt x="9284" y="1670"/>
                    </a:cubicBezTo>
                    <a:cubicBezTo>
                      <a:pt x="9554" y="1162"/>
                      <a:pt x="9761" y="653"/>
                      <a:pt x="9907" y="145"/>
                    </a:cubicBezTo>
                    <a:cubicBezTo>
                      <a:pt x="9917" y="114"/>
                      <a:pt x="9917" y="93"/>
                      <a:pt x="9907" y="62"/>
                    </a:cubicBezTo>
                    <a:cubicBezTo>
                      <a:pt x="9897" y="42"/>
                      <a:pt x="9876" y="21"/>
                      <a:pt x="9855" y="10"/>
                    </a:cubicBezTo>
                    <a:cubicBezTo>
                      <a:pt x="9844" y="0"/>
                      <a:pt x="9824" y="0"/>
                      <a:pt x="9814"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6"/>
              <p:cNvSpPr/>
              <p:nvPr/>
            </p:nvSpPr>
            <p:spPr>
              <a:xfrm>
                <a:off x="10611267" y="2660160"/>
                <a:ext cx="16903" cy="5300"/>
              </a:xfrm>
              <a:custGeom>
                <a:rect b="b" l="l" r="r" t="t"/>
                <a:pathLst>
                  <a:path extrusionOk="0" h="95" w="303">
                    <a:moveTo>
                      <a:pt x="302" y="1"/>
                    </a:moveTo>
                    <a:cubicBezTo>
                      <a:pt x="208" y="32"/>
                      <a:pt x="105" y="63"/>
                      <a:pt x="1" y="94"/>
                    </a:cubicBezTo>
                    <a:cubicBezTo>
                      <a:pt x="115" y="74"/>
                      <a:pt x="219" y="32"/>
                      <a:pt x="302"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6"/>
              <p:cNvSpPr/>
              <p:nvPr/>
            </p:nvSpPr>
            <p:spPr>
              <a:xfrm>
                <a:off x="11033732" y="1795093"/>
                <a:ext cx="319481" cy="414371"/>
              </a:xfrm>
              <a:custGeom>
                <a:rect b="b" l="l" r="r" t="t"/>
                <a:pathLst>
                  <a:path extrusionOk="0" h="7428" w="5727">
                    <a:moveTo>
                      <a:pt x="3672" y="0"/>
                    </a:moveTo>
                    <a:cubicBezTo>
                      <a:pt x="3610" y="0"/>
                      <a:pt x="3559" y="0"/>
                      <a:pt x="3506" y="10"/>
                    </a:cubicBezTo>
                    <a:cubicBezTo>
                      <a:pt x="3361" y="21"/>
                      <a:pt x="3206" y="83"/>
                      <a:pt x="3061" y="166"/>
                    </a:cubicBezTo>
                    <a:cubicBezTo>
                      <a:pt x="2915" y="249"/>
                      <a:pt x="2780" y="363"/>
                      <a:pt x="2646" y="508"/>
                    </a:cubicBezTo>
                    <a:cubicBezTo>
                      <a:pt x="2531" y="623"/>
                      <a:pt x="2428" y="757"/>
                      <a:pt x="2314" y="913"/>
                    </a:cubicBezTo>
                    <a:cubicBezTo>
                      <a:pt x="2106" y="1213"/>
                      <a:pt x="1930" y="1535"/>
                      <a:pt x="1764" y="1836"/>
                    </a:cubicBezTo>
                    <a:lnTo>
                      <a:pt x="1660" y="2043"/>
                    </a:lnTo>
                    <a:cubicBezTo>
                      <a:pt x="1608" y="2137"/>
                      <a:pt x="1567" y="2220"/>
                      <a:pt x="1515" y="2313"/>
                    </a:cubicBezTo>
                    <a:cubicBezTo>
                      <a:pt x="1452" y="2417"/>
                      <a:pt x="1390" y="2531"/>
                      <a:pt x="1328" y="2645"/>
                    </a:cubicBezTo>
                    <a:lnTo>
                      <a:pt x="1256" y="2769"/>
                    </a:lnTo>
                    <a:cubicBezTo>
                      <a:pt x="1141" y="2967"/>
                      <a:pt x="1038" y="3164"/>
                      <a:pt x="934" y="3361"/>
                    </a:cubicBezTo>
                    <a:lnTo>
                      <a:pt x="685" y="3827"/>
                    </a:lnTo>
                    <a:cubicBezTo>
                      <a:pt x="447" y="4263"/>
                      <a:pt x="239" y="4595"/>
                      <a:pt x="21" y="4886"/>
                    </a:cubicBezTo>
                    <a:cubicBezTo>
                      <a:pt x="0" y="4906"/>
                      <a:pt x="0" y="4948"/>
                      <a:pt x="21" y="4989"/>
                    </a:cubicBezTo>
                    <a:cubicBezTo>
                      <a:pt x="21" y="5021"/>
                      <a:pt x="32" y="5042"/>
                      <a:pt x="42" y="5062"/>
                    </a:cubicBezTo>
                    <a:cubicBezTo>
                      <a:pt x="405" y="5519"/>
                      <a:pt x="882" y="5954"/>
                      <a:pt x="1452" y="6338"/>
                    </a:cubicBezTo>
                    <a:cubicBezTo>
                      <a:pt x="2033" y="6732"/>
                      <a:pt x="2656" y="7022"/>
                      <a:pt x="3289" y="7220"/>
                    </a:cubicBezTo>
                    <a:cubicBezTo>
                      <a:pt x="3755" y="7354"/>
                      <a:pt x="4202" y="7427"/>
                      <a:pt x="4637" y="7427"/>
                    </a:cubicBezTo>
                    <a:cubicBezTo>
                      <a:pt x="4845" y="7427"/>
                      <a:pt x="5062" y="7407"/>
                      <a:pt x="5260" y="7375"/>
                    </a:cubicBezTo>
                    <a:cubicBezTo>
                      <a:pt x="5281" y="7365"/>
                      <a:pt x="5301" y="7354"/>
                      <a:pt x="5311" y="7334"/>
                    </a:cubicBezTo>
                    <a:cubicBezTo>
                      <a:pt x="5332" y="7324"/>
                      <a:pt x="5353" y="7303"/>
                      <a:pt x="5353" y="7282"/>
                    </a:cubicBezTo>
                    <a:cubicBezTo>
                      <a:pt x="5456" y="6856"/>
                      <a:pt x="5539" y="6432"/>
                      <a:pt x="5592" y="6027"/>
                    </a:cubicBezTo>
                    <a:cubicBezTo>
                      <a:pt x="5622" y="5830"/>
                      <a:pt x="5643" y="5612"/>
                      <a:pt x="5664" y="5394"/>
                    </a:cubicBezTo>
                    <a:cubicBezTo>
                      <a:pt x="5675" y="5187"/>
                      <a:pt x="5685" y="4969"/>
                      <a:pt x="5695" y="4772"/>
                    </a:cubicBezTo>
                    <a:cubicBezTo>
                      <a:pt x="5716" y="4108"/>
                      <a:pt x="5726" y="3226"/>
                      <a:pt x="5581" y="2365"/>
                    </a:cubicBezTo>
                    <a:cubicBezTo>
                      <a:pt x="5550" y="2168"/>
                      <a:pt x="5498" y="1971"/>
                      <a:pt x="5446" y="1784"/>
                    </a:cubicBezTo>
                    <a:cubicBezTo>
                      <a:pt x="5394" y="1577"/>
                      <a:pt x="5343" y="1421"/>
                      <a:pt x="5281" y="1287"/>
                    </a:cubicBezTo>
                    <a:cubicBezTo>
                      <a:pt x="5218" y="1141"/>
                      <a:pt x="5135" y="1006"/>
                      <a:pt x="5032" y="861"/>
                    </a:cubicBezTo>
                    <a:cubicBezTo>
                      <a:pt x="4949" y="726"/>
                      <a:pt x="4845" y="602"/>
                      <a:pt x="4730" y="487"/>
                    </a:cubicBezTo>
                    <a:cubicBezTo>
                      <a:pt x="4492" y="249"/>
                      <a:pt x="4222" y="93"/>
                      <a:pt x="3953" y="31"/>
                    </a:cubicBezTo>
                    <a:cubicBezTo>
                      <a:pt x="3859" y="10"/>
                      <a:pt x="3766" y="0"/>
                      <a:pt x="36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6"/>
              <p:cNvSpPr/>
              <p:nvPr/>
            </p:nvSpPr>
            <p:spPr>
              <a:xfrm>
                <a:off x="11033732" y="1839610"/>
                <a:ext cx="133717" cy="242553"/>
              </a:xfrm>
              <a:custGeom>
                <a:rect b="b" l="l" r="r" t="t"/>
                <a:pathLst>
                  <a:path extrusionOk="0" h="4348" w="2397">
                    <a:moveTo>
                      <a:pt x="2397" y="1"/>
                    </a:moveTo>
                    <a:cubicBezTo>
                      <a:pt x="2365" y="32"/>
                      <a:pt x="2345" y="74"/>
                      <a:pt x="2314" y="115"/>
                    </a:cubicBezTo>
                    <a:cubicBezTo>
                      <a:pt x="2096" y="415"/>
                      <a:pt x="1930" y="737"/>
                      <a:pt x="1764" y="1038"/>
                    </a:cubicBezTo>
                    <a:lnTo>
                      <a:pt x="1650" y="1245"/>
                    </a:lnTo>
                    <a:lnTo>
                      <a:pt x="1618" y="1318"/>
                    </a:lnTo>
                    <a:lnTo>
                      <a:pt x="1515" y="1505"/>
                    </a:lnTo>
                    <a:cubicBezTo>
                      <a:pt x="1452" y="1619"/>
                      <a:pt x="1390" y="1733"/>
                      <a:pt x="1328" y="1837"/>
                    </a:cubicBezTo>
                    <a:lnTo>
                      <a:pt x="1256" y="1971"/>
                    </a:lnTo>
                    <a:cubicBezTo>
                      <a:pt x="1141" y="2169"/>
                      <a:pt x="1038" y="2366"/>
                      <a:pt x="934" y="2563"/>
                    </a:cubicBezTo>
                    <a:lnTo>
                      <a:pt x="685" y="3029"/>
                    </a:lnTo>
                    <a:cubicBezTo>
                      <a:pt x="447" y="3455"/>
                      <a:pt x="228" y="3797"/>
                      <a:pt x="21" y="4078"/>
                    </a:cubicBezTo>
                    <a:cubicBezTo>
                      <a:pt x="0" y="4108"/>
                      <a:pt x="0" y="4150"/>
                      <a:pt x="11" y="4191"/>
                    </a:cubicBezTo>
                    <a:cubicBezTo>
                      <a:pt x="11" y="4223"/>
                      <a:pt x="21" y="4244"/>
                      <a:pt x="42" y="4264"/>
                    </a:cubicBezTo>
                    <a:cubicBezTo>
                      <a:pt x="62" y="4295"/>
                      <a:pt x="83" y="4316"/>
                      <a:pt x="104" y="4347"/>
                    </a:cubicBezTo>
                    <a:cubicBezTo>
                      <a:pt x="249" y="4150"/>
                      <a:pt x="374" y="3953"/>
                      <a:pt x="509" y="3746"/>
                    </a:cubicBezTo>
                    <a:cubicBezTo>
                      <a:pt x="664" y="3497"/>
                      <a:pt x="809" y="3248"/>
                      <a:pt x="955" y="2988"/>
                    </a:cubicBezTo>
                    <a:cubicBezTo>
                      <a:pt x="1141" y="2646"/>
                      <a:pt x="1318" y="2293"/>
                      <a:pt x="1494" y="1930"/>
                    </a:cubicBezTo>
                    <a:cubicBezTo>
                      <a:pt x="1567" y="1775"/>
                      <a:pt x="1650" y="1609"/>
                      <a:pt x="1722" y="1443"/>
                    </a:cubicBezTo>
                    <a:cubicBezTo>
                      <a:pt x="1784" y="1287"/>
                      <a:pt x="1857" y="1132"/>
                      <a:pt x="1920" y="976"/>
                    </a:cubicBezTo>
                    <a:cubicBezTo>
                      <a:pt x="2054" y="664"/>
                      <a:pt x="2199" y="343"/>
                      <a:pt x="2365" y="42"/>
                    </a:cubicBezTo>
                    <a:cubicBezTo>
                      <a:pt x="2376" y="32"/>
                      <a:pt x="2386" y="11"/>
                      <a:pt x="2397"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6"/>
              <p:cNvSpPr/>
              <p:nvPr/>
            </p:nvSpPr>
            <p:spPr>
              <a:xfrm>
                <a:off x="11201535" y="1900416"/>
                <a:ext cx="152237" cy="309049"/>
              </a:xfrm>
              <a:custGeom>
                <a:rect b="b" l="l" r="r" t="t"/>
                <a:pathLst>
                  <a:path extrusionOk="0" h="5540" w="2729">
                    <a:moveTo>
                      <a:pt x="2469" y="0"/>
                    </a:moveTo>
                    <a:lnTo>
                      <a:pt x="2469" y="0"/>
                    </a:lnTo>
                    <a:cubicBezTo>
                      <a:pt x="2480" y="104"/>
                      <a:pt x="2480" y="208"/>
                      <a:pt x="2490" y="311"/>
                    </a:cubicBezTo>
                    <a:cubicBezTo>
                      <a:pt x="2490" y="964"/>
                      <a:pt x="2355" y="1598"/>
                      <a:pt x="2117" y="2199"/>
                    </a:cubicBezTo>
                    <a:cubicBezTo>
                      <a:pt x="1878" y="2822"/>
                      <a:pt x="1556" y="3412"/>
                      <a:pt x="1162" y="3942"/>
                    </a:cubicBezTo>
                    <a:cubicBezTo>
                      <a:pt x="809" y="4408"/>
                      <a:pt x="426" y="4844"/>
                      <a:pt x="0" y="5238"/>
                    </a:cubicBezTo>
                    <a:lnTo>
                      <a:pt x="281" y="5332"/>
                    </a:lnTo>
                    <a:cubicBezTo>
                      <a:pt x="747" y="5466"/>
                      <a:pt x="1194" y="5539"/>
                      <a:pt x="1629" y="5539"/>
                    </a:cubicBezTo>
                    <a:cubicBezTo>
                      <a:pt x="1837" y="5539"/>
                      <a:pt x="2054" y="5519"/>
                      <a:pt x="2252" y="5487"/>
                    </a:cubicBezTo>
                    <a:cubicBezTo>
                      <a:pt x="2273" y="5477"/>
                      <a:pt x="2293" y="5466"/>
                      <a:pt x="2303" y="5456"/>
                    </a:cubicBezTo>
                    <a:cubicBezTo>
                      <a:pt x="2324" y="5436"/>
                      <a:pt x="2345" y="5415"/>
                      <a:pt x="2345" y="5394"/>
                    </a:cubicBezTo>
                    <a:cubicBezTo>
                      <a:pt x="2448" y="4968"/>
                      <a:pt x="2531" y="4544"/>
                      <a:pt x="2584" y="4139"/>
                    </a:cubicBezTo>
                    <a:cubicBezTo>
                      <a:pt x="2614" y="3942"/>
                      <a:pt x="2635" y="3724"/>
                      <a:pt x="2656" y="3506"/>
                    </a:cubicBezTo>
                    <a:lnTo>
                      <a:pt x="2687" y="2884"/>
                    </a:lnTo>
                    <a:cubicBezTo>
                      <a:pt x="2718" y="2220"/>
                      <a:pt x="2729" y="1338"/>
                      <a:pt x="2573" y="477"/>
                    </a:cubicBezTo>
                    <a:cubicBezTo>
                      <a:pt x="2552" y="321"/>
                      <a:pt x="2511" y="155"/>
                      <a:pt x="2469" y="0"/>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6"/>
              <p:cNvSpPr/>
              <p:nvPr/>
            </p:nvSpPr>
            <p:spPr>
              <a:xfrm>
                <a:off x="11324208" y="1907334"/>
                <a:ext cx="34754" cy="301908"/>
              </a:xfrm>
              <a:custGeom>
                <a:rect b="b" l="l" r="r" t="t"/>
                <a:pathLst>
                  <a:path extrusionOk="0" h="5412" w="623">
                    <a:moveTo>
                      <a:pt x="291" y="1"/>
                    </a:moveTo>
                    <a:cubicBezTo>
                      <a:pt x="270" y="1"/>
                      <a:pt x="260" y="21"/>
                      <a:pt x="270" y="42"/>
                    </a:cubicBezTo>
                    <a:cubicBezTo>
                      <a:pt x="374" y="446"/>
                      <a:pt x="426" y="861"/>
                      <a:pt x="457" y="1287"/>
                    </a:cubicBezTo>
                    <a:lnTo>
                      <a:pt x="457" y="1276"/>
                    </a:lnTo>
                    <a:cubicBezTo>
                      <a:pt x="488" y="1774"/>
                      <a:pt x="488" y="2272"/>
                      <a:pt x="457" y="2770"/>
                    </a:cubicBezTo>
                    <a:cubicBezTo>
                      <a:pt x="415" y="3279"/>
                      <a:pt x="343" y="3786"/>
                      <a:pt x="249" y="4284"/>
                    </a:cubicBezTo>
                    <a:lnTo>
                      <a:pt x="249" y="4254"/>
                    </a:lnTo>
                    <a:cubicBezTo>
                      <a:pt x="219" y="4429"/>
                      <a:pt x="177" y="4606"/>
                      <a:pt x="136" y="4772"/>
                    </a:cubicBezTo>
                    <a:cubicBezTo>
                      <a:pt x="115" y="4855"/>
                      <a:pt x="104" y="4938"/>
                      <a:pt x="83" y="5021"/>
                    </a:cubicBezTo>
                    <a:lnTo>
                      <a:pt x="53" y="5146"/>
                    </a:lnTo>
                    <a:cubicBezTo>
                      <a:pt x="42" y="5197"/>
                      <a:pt x="21" y="5249"/>
                      <a:pt x="11" y="5291"/>
                    </a:cubicBezTo>
                    <a:cubicBezTo>
                      <a:pt x="0" y="5342"/>
                      <a:pt x="21" y="5395"/>
                      <a:pt x="74" y="5405"/>
                    </a:cubicBezTo>
                    <a:cubicBezTo>
                      <a:pt x="83" y="5409"/>
                      <a:pt x="92" y="5411"/>
                      <a:pt x="102" y="5411"/>
                    </a:cubicBezTo>
                    <a:cubicBezTo>
                      <a:pt x="136" y="5411"/>
                      <a:pt x="171" y="5385"/>
                      <a:pt x="187" y="5353"/>
                    </a:cubicBezTo>
                    <a:cubicBezTo>
                      <a:pt x="198" y="5312"/>
                      <a:pt x="208" y="5270"/>
                      <a:pt x="229" y="5229"/>
                    </a:cubicBezTo>
                    <a:cubicBezTo>
                      <a:pt x="239" y="5187"/>
                      <a:pt x="249" y="5146"/>
                      <a:pt x="260" y="5114"/>
                    </a:cubicBezTo>
                    <a:cubicBezTo>
                      <a:pt x="291" y="5021"/>
                      <a:pt x="312" y="4927"/>
                      <a:pt x="332" y="4844"/>
                    </a:cubicBezTo>
                    <a:cubicBezTo>
                      <a:pt x="385" y="4658"/>
                      <a:pt x="415" y="4482"/>
                      <a:pt x="447" y="4295"/>
                    </a:cubicBezTo>
                    <a:cubicBezTo>
                      <a:pt x="509" y="3922"/>
                      <a:pt x="561" y="3548"/>
                      <a:pt x="581" y="3175"/>
                    </a:cubicBezTo>
                    <a:cubicBezTo>
                      <a:pt x="613" y="2791"/>
                      <a:pt x="623" y="2407"/>
                      <a:pt x="613" y="2023"/>
                    </a:cubicBezTo>
                    <a:cubicBezTo>
                      <a:pt x="602" y="1650"/>
                      <a:pt x="561" y="1276"/>
                      <a:pt x="509" y="913"/>
                    </a:cubicBezTo>
                    <a:cubicBezTo>
                      <a:pt x="468" y="612"/>
                      <a:pt x="405" y="312"/>
                      <a:pt x="332" y="21"/>
                    </a:cubicBezTo>
                    <a:cubicBezTo>
                      <a:pt x="322" y="11"/>
                      <a:pt x="312" y="1"/>
                      <a:pt x="302"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6"/>
              <p:cNvSpPr/>
              <p:nvPr/>
            </p:nvSpPr>
            <p:spPr>
              <a:xfrm>
                <a:off x="11026759" y="1839610"/>
                <a:ext cx="141861" cy="232456"/>
              </a:xfrm>
              <a:custGeom>
                <a:rect b="b" l="l" r="r" t="t"/>
                <a:pathLst>
                  <a:path extrusionOk="0" h="4167" w="2543">
                    <a:moveTo>
                      <a:pt x="2501" y="1"/>
                    </a:moveTo>
                    <a:cubicBezTo>
                      <a:pt x="2490" y="1"/>
                      <a:pt x="2480" y="1"/>
                      <a:pt x="2470" y="11"/>
                    </a:cubicBezTo>
                    <a:cubicBezTo>
                      <a:pt x="2241" y="291"/>
                      <a:pt x="2034" y="581"/>
                      <a:pt x="1847" y="893"/>
                    </a:cubicBezTo>
                    <a:cubicBezTo>
                      <a:pt x="1671" y="1204"/>
                      <a:pt x="1505" y="1526"/>
                      <a:pt x="1328" y="1847"/>
                    </a:cubicBezTo>
                    <a:cubicBezTo>
                      <a:pt x="1163" y="2169"/>
                      <a:pt x="1007" y="2501"/>
                      <a:pt x="831" y="2822"/>
                    </a:cubicBezTo>
                    <a:cubicBezTo>
                      <a:pt x="655" y="3133"/>
                      <a:pt x="468" y="3444"/>
                      <a:pt x="250" y="3735"/>
                    </a:cubicBezTo>
                    <a:lnTo>
                      <a:pt x="157" y="3859"/>
                    </a:lnTo>
                    <a:cubicBezTo>
                      <a:pt x="115" y="3912"/>
                      <a:pt x="84" y="3953"/>
                      <a:pt x="42" y="3995"/>
                    </a:cubicBezTo>
                    <a:cubicBezTo>
                      <a:pt x="42" y="4005"/>
                      <a:pt x="42" y="4005"/>
                      <a:pt x="32" y="4005"/>
                    </a:cubicBezTo>
                    <a:cubicBezTo>
                      <a:pt x="32" y="4015"/>
                      <a:pt x="21" y="4015"/>
                      <a:pt x="21" y="4025"/>
                    </a:cubicBezTo>
                    <a:cubicBezTo>
                      <a:pt x="12" y="4036"/>
                      <a:pt x="12" y="4057"/>
                      <a:pt x="1" y="4067"/>
                    </a:cubicBezTo>
                    <a:cubicBezTo>
                      <a:pt x="1" y="4098"/>
                      <a:pt x="12" y="4119"/>
                      <a:pt x="32" y="4140"/>
                    </a:cubicBezTo>
                    <a:cubicBezTo>
                      <a:pt x="46" y="4158"/>
                      <a:pt x="67" y="4166"/>
                      <a:pt x="90" y="4166"/>
                    </a:cubicBezTo>
                    <a:cubicBezTo>
                      <a:pt x="119" y="4166"/>
                      <a:pt x="149" y="4152"/>
                      <a:pt x="167" y="4129"/>
                    </a:cubicBezTo>
                    <a:cubicBezTo>
                      <a:pt x="250" y="4015"/>
                      <a:pt x="333" y="3901"/>
                      <a:pt x="406" y="3797"/>
                    </a:cubicBezTo>
                    <a:cubicBezTo>
                      <a:pt x="478" y="3693"/>
                      <a:pt x="540" y="3590"/>
                      <a:pt x="613" y="3486"/>
                    </a:cubicBezTo>
                    <a:cubicBezTo>
                      <a:pt x="738" y="3268"/>
                      <a:pt x="851" y="3050"/>
                      <a:pt x="966" y="2833"/>
                    </a:cubicBezTo>
                    <a:cubicBezTo>
                      <a:pt x="1080" y="2615"/>
                      <a:pt x="1194" y="2397"/>
                      <a:pt x="1298" y="2169"/>
                    </a:cubicBezTo>
                    <a:cubicBezTo>
                      <a:pt x="1402" y="1951"/>
                      <a:pt x="1505" y="1722"/>
                      <a:pt x="1619" y="1505"/>
                    </a:cubicBezTo>
                    <a:cubicBezTo>
                      <a:pt x="1879" y="996"/>
                      <a:pt x="2158" y="489"/>
                      <a:pt x="2532" y="53"/>
                    </a:cubicBezTo>
                    <a:cubicBezTo>
                      <a:pt x="2543" y="42"/>
                      <a:pt x="2532" y="11"/>
                      <a:pt x="2522"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11026201" y="2062975"/>
                <a:ext cx="308491" cy="150954"/>
              </a:xfrm>
              <a:custGeom>
                <a:rect b="b" l="l" r="r" t="t"/>
                <a:pathLst>
                  <a:path extrusionOk="0" h="2706" w="5530">
                    <a:moveTo>
                      <a:pt x="52" y="1"/>
                    </a:moveTo>
                    <a:cubicBezTo>
                      <a:pt x="31" y="11"/>
                      <a:pt x="22" y="32"/>
                      <a:pt x="11" y="53"/>
                    </a:cubicBezTo>
                    <a:cubicBezTo>
                      <a:pt x="1" y="63"/>
                      <a:pt x="1" y="94"/>
                      <a:pt x="11" y="115"/>
                    </a:cubicBezTo>
                    <a:cubicBezTo>
                      <a:pt x="84" y="250"/>
                      <a:pt x="167" y="385"/>
                      <a:pt x="250" y="519"/>
                    </a:cubicBezTo>
                    <a:cubicBezTo>
                      <a:pt x="343" y="644"/>
                      <a:pt x="446" y="768"/>
                      <a:pt x="550" y="883"/>
                    </a:cubicBezTo>
                    <a:cubicBezTo>
                      <a:pt x="768" y="1111"/>
                      <a:pt x="1007" y="1328"/>
                      <a:pt x="1266" y="1515"/>
                    </a:cubicBezTo>
                    <a:cubicBezTo>
                      <a:pt x="1785" y="1888"/>
                      <a:pt x="2376" y="2169"/>
                      <a:pt x="2998" y="2376"/>
                    </a:cubicBezTo>
                    <a:cubicBezTo>
                      <a:pt x="3330" y="2480"/>
                      <a:pt x="3673" y="2563"/>
                      <a:pt x="4015" y="2615"/>
                    </a:cubicBezTo>
                    <a:cubicBezTo>
                      <a:pt x="4243" y="2656"/>
                      <a:pt x="4471" y="2688"/>
                      <a:pt x="4710" y="2698"/>
                    </a:cubicBezTo>
                    <a:cubicBezTo>
                      <a:pt x="4767" y="2703"/>
                      <a:pt x="4827" y="2706"/>
                      <a:pt x="4886" y="2706"/>
                    </a:cubicBezTo>
                    <a:cubicBezTo>
                      <a:pt x="4946" y="2706"/>
                      <a:pt x="5006" y="2703"/>
                      <a:pt x="5063" y="2698"/>
                    </a:cubicBezTo>
                    <a:cubicBezTo>
                      <a:pt x="5125" y="2698"/>
                      <a:pt x="5187" y="2688"/>
                      <a:pt x="5250" y="2677"/>
                    </a:cubicBezTo>
                    <a:cubicBezTo>
                      <a:pt x="5312" y="2667"/>
                      <a:pt x="5384" y="2656"/>
                      <a:pt x="5446" y="2646"/>
                    </a:cubicBezTo>
                    <a:lnTo>
                      <a:pt x="5508" y="2615"/>
                    </a:lnTo>
                    <a:cubicBezTo>
                      <a:pt x="5519" y="2594"/>
                      <a:pt x="5529" y="2573"/>
                      <a:pt x="5529" y="2542"/>
                    </a:cubicBezTo>
                    <a:cubicBezTo>
                      <a:pt x="5519" y="2501"/>
                      <a:pt x="5478" y="2469"/>
                      <a:pt x="5425" y="2469"/>
                    </a:cubicBezTo>
                    <a:cubicBezTo>
                      <a:pt x="5333" y="2480"/>
                      <a:pt x="5239" y="2480"/>
                      <a:pt x="5146" y="2480"/>
                    </a:cubicBezTo>
                    <a:lnTo>
                      <a:pt x="4876" y="2480"/>
                    </a:lnTo>
                    <a:cubicBezTo>
                      <a:pt x="4565" y="2480"/>
                      <a:pt x="4264" y="2439"/>
                      <a:pt x="3952" y="2386"/>
                    </a:cubicBezTo>
                    <a:cubicBezTo>
                      <a:pt x="3724" y="2345"/>
                      <a:pt x="3496" y="2293"/>
                      <a:pt x="3268" y="2231"/>
                    </a:cubicBezTo>
                    <a:lnTo>
                      <a:pt x="3268" y="2231"/>
                    </a:lnTo>
                    <a:lnTo>
                      <a:pt x="3279" y="2241"/>
                    </a:lnTo>
                    <a:cubicBezTo>
                      <a:pt x="2719" y="2075"/>
                      <a:pt x="2179" y="1858"/>
                      <a:pt x="1681" y="1567"/>
                    </a:cubicBezTo>
                    <a:cubicBezTo>
                      <a:pt x="1329" y="1349"/>
                      <a:pt x="1007" y="1100"/>
                      <a:pt x="727" y="810"/>
                    </a:cubicBezTo>
                    <a:cubicBezTo>
                      <a:pt x="509" y="592"/>
                      <a:pt x="333" y="343"/>
                      <a:pt x="177" y="84"/>
                    </a:cubicBezTo>
                    <a:cubicBezTo>
                      <a:pt x="177" y="74"/>
                      <a:pt x="167" y="63"/>
                      <a:pt x="167" y="53"/>
                    </a:cubicBezTo>
                    <a:cubicBezTo>
                      <a:pt x="156" y="32"/>
                      <a:pt x="146" y="11"/>
                      <a:pt x="125" y="11"/>
                    </a:cubicBezTo>
                    <a:cubicBezTo>
                      <a:pt x="114" y="1"/>
                      <a:pt x="94" y="1"/>
                      <a:pt x="84" y="1"/>
                    </a:cubicBezTo>
                    <a:close/>
                  </a:path>
                </a:pathLst>
              </a:custGeom>
              <a:solidFill>
                <a:srgbClr val="88A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6"/>
              <p:cNvSpPr/>
              <p:nvPr/>
            </p:nvSpPr>
            <p:spPr>
              <a:xfrm>
                <a:off x="10575397" y="2554279"/>
                <a:ext cx="53888" cy="103091"/>
              </a:xfrm>
              <a:custGeom>
                <a:rect b="b" l="l" r="r" t="t"/>
                <a:pathLst>
                  <a:path extrusionOk="0" h="1848" w="966">
                    <a:moveTo>
                      <a:pt x="841" y="1"/>
                    </a:moveTo>
                    <a:cubicBezTo>
                      <a:pt x="821" y="11"/>
                      <a:pt x="800" y="31"/>
                      <a:pt x="810" y="63"/>
                    </a:cubicBezTo>
                    <a:cubicBezTo>
                      <a:pt x="821" y="94"/>
                      <a:pt x="831" y="125"/>
                      <a:pt x="831" y="156"/>
                    </a:cubicBezTo>
                    <a:lnTo>
                      <a:pt x="831" y="146"/>
                    </a:lnTo>
                    <a:cubicBezTo>
                      <a:pt x="841" y="218"/>
                      <a:pt x="841" y="291"/>
                      <a:pt x="851" y="363"/>
                    </a:cubicBezTo>
                    <a:cubicBezTo>
                      <a:pt x="851" y="436"/>
                      <a:pt x="851" y="509"/>
                      <a:pt x="841" y="592"/>
                    </a:cubicBezTo>
                    <a:cubicBezTo>
                      <a:pt x="831" y="685"/>
                      <a:pt x="800" y="768"/>
                      <a:pt x="768" y="851"/>
                    </a:cubicBezTo>
                    <a:cubicBezTo>
                      <a:pt x="748" y="914"/>
                      <a:pt x="717" y="976"/>
                      <a:pt x="685" y="1038"/>
                    </a:cubicBezTo>
                    <a:lnTo>
                      <a:pt x="675" y="1048"/>
                    </a:lnTo>
                    <a:lnTo>
                      <a:pt x="675" y="1059"/>
                    </a:lnTo>
                    <a:cubicBezTo>
                      <a:pt x="665" y="1059"/>
                      <a:pt x="665" y="1069"/>
                      <a:pt x="665" y="1069"/>
                    </a:cubicBezTo>
                    <a:cubicBezTo>
                      <a:pt x="634" y="1121"/>
                      <a:pt x="602" y="1172"/>
                      <a:pt x="561" y="1225"/>
                    </a:cubicBezTo>
                    <a:cubicBezTo>
                      <a:pt x="478" y="1338"/>
                      <a:pt x="395" y="1432"/>
                      <a:pt x="302" y="1536"/>
                    </a:cubicBezTo>
                    <a:cubicBezTo>
                      <a:pt x="208" y="1619"/>
                      <a:pt x="115" y="1712"/>
                      <a:pt x="12" y="1785"/>
                    </a:cubicBezTo>
                    <a:cubicBezTo>
                      <a:pt x="1" y="1795"/>
                      <a:pt x="1" y="1826"/>
                      <a:pt x="12" y="1836"/>
                    </a:cubicBezTo>
                    <a:cubicBezTo>
                      <a:pt x="22" y="1836"/>
                      <a:pt x="22" y="1847"/>
                      <a:pt x="32" y="1847"/>
                    </a:cubicBezTo>
                    <a:cubicBezTo>
                      <a:pt x="42" y="1847"/>
                      <a:pt x="53" y="1836"/>
                      <a:pt x="53" y="1836"/>
                    </a:cubicBezTo>
                    <a:cubicBezTo>
                      <a:pt x="343" y="1608"/>
                      <a:pt x="602" y="1349"/>
                      <a:pt x="789" y="1038"/>
                    </a:cubicBezTo>
                    <a:cubicBezTo>
                      <a:pt x="831" y="965"/>
                      <a:pt x="862" y="882"/>
                      <a:pt x="893" y="810"/>
                    </a:cubicBezTo>
                    <a:cubicBezTo>
                      <a:pt x="924" y="727"/>
                      <a:pt x="934" y="633"/>
                      <a:pt x="955" y="550"/>
                    </a:cubicBezTo>
                    <a:cubicBezTo>
                      <a:pt x="955" y="509"/>
                      <a:pt x="966" y="467"/>
                      <a:pt x="966" y="426"/>
                    </a:cubicBezTo>
                    <a:lnTo>
                      <a:pt x="966" y="270"/>
                    </a:lnTo>
                    <a:cubicBezTo>
                      <a:pt x="955" y="187"/>
                      <a:pt x="924" y="104"/>
                      <a:pt x="893" y="21"/>
                    </a:cubicBezTo>
                    <a:cubicBezTo>
                      <a:pt x="883" y="11"/>
                      <a:pt x="872" y="1"/>
                      <a:pt x="851" y="1"/>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10606637" y="2622561"/>
                <a:ext cx="56" cy="56"/>
              </a:xfrm>
              <a:custGeom>
                <a:rect b="b" l="l" r="r" t="t"/>
                <a:pathLst>
                  <a:path extrusionOk="0" h="1" w="1">
                    <a:moveTo>
                      <a:pt x="1" y="1"/>
                    </a:move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6"/>
              <p:cNvSpPr/>
              <p:nvPr/>
            </p:nvSpPr>
            <p:spPr>
              <a:xfrm>
                <a:off x="10584657" y="2563540"/>
                <a:ext cx="41727" cy="27223"/>
              </a:xfrm>
              <a:custGeom>
                <a:rect b="b" l="l" r="r" t="t"/>
                <a:pathLst>
                  <a:path extrusionOk="0" h="488" w="748">
                    <a:moveTo>
                      <a:pt x="42" y="1"/>
                    </a:moveTo>
                    <a:cubicBezTo>
                      <a:pt x="12" y="1"/>
                      <a:pt x="1" y="21"/>
                      <a:pt x="1" y="42"/>
                    </a:cubicBezTo>
                    <a:cubicBezTo>
                      <a:pt x="1" y="63"/>
                      <a:pt x="12" y="84"/>
                      <a:pt x="42" y="84"/>
                    </a:cubicBezTo>
                    <a:cubicBezTo>
                      <a:pt x="56" y="80"/>
                      <a:pt x="71" y="79"/>
                      <a:pt x="87" y="79"/>
                    </a:cubicBezTo>
                    <a:cubicBezTo>
                      <a:pt x="117" y="79"/>
                      <a:pt x="150" y="84"/>
                      <a:pt x="177" y="84"/>
                    </a:cubicBezTo>
                    <a:lnTo>
                      <a:pt x="167" y="84"/>
                    </a:lnTo>
                    <a:cubicBezTo>
                      <a:pt x="240" y="94"/>
                      <a:pt x="312" y="114"/>
                      <a:pt x="374" y="135"/>
                    </a:cubicBezTo>
                    <a:lnTo>
                      <a:pt x="385" y="135"/>
                    </a:lnTo>
                    <a:cubicBezTo>
                      <a:pt x="436" y="156"/>
                      <a:pt x="478" y="187"/>
                      <a:pt x="519" y="208"/>
                    </a:cubicBezTo>
                    <a:cubicBezTo>
                      <a:pt x="561" y="239"/>
                      <a:pt x="592" y="270"/>
                      <a:pt x="613" y="301"/>
                    </a:cubicBezTo>
                    <a:cubicBezTo>
                      <a:pt x="634" y="322"/>
                      <a:pt x="644" y="343"/>
                      <a:pt x="655" y="363"/>
                    </a:cubicBezTo>
                    <a:cubicBezTo>
                      <a:pt x="665" y="395"/>
                      <a:pt x="675" y="416"/>
                      <a:pt x="675" y="446"/>
                    </a:cubicBezTo>
                    <a:lnTo>
                      <a:pt x="675" y="457"/>
                    </a:lnTo>
                    <a:cubicBezTo>
                      <a:pt x="675" y="467"/>
                      <a:pt x="696" y="488"/>
                      <a:pt x="706" y="488"/>
                    </a:cubicBezTo>
                    <a:cubicBezTo>
                      <a:pt x="727" y="488"/>
                      <a:pt x="748" y="467"/>
                      <a:pt x="748" y="457"/>
                    </a:cubicBezTo>
                    <a:cubicBezTo>
                      <a:pt x="738" y="416"/>
                      <a:pt x="738" y="395"/>
                      <a:pt x="727" y="363"/>
                    </a:cubicBezTo>
                    <a:cubicBezTo>
                      <a:pt x="717" y="322"/>
                      <a:pt x="696" y="291"/>
                      <a:pt x="675" y="260"/>
                    </a:cubicBezTo>
                    <a:cubicBezTo>
                      <a:pt x="623" y="197"/>
                      <a:pt x="561" y="156"/>
                      <a:pt x="499" y="114"/>
                    </a:cubicBezTo>
                    <a:cubicBezTo>
                      <a:pt x="426" y="73"/>
                      <a:pt x="343" y="42"/>
                      <a:pt x="260" y="21"/>
                    </a:cubicBezTo>
                    <a:cubicBezTo>
                      <a:pt x="208" y="11"/>
                      <a:pt x="146" y="1"/>
                      <a:pt x="84" y="1"/>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6"/>
              <p:cNvSpPr/>
              <p:nvPr/>
            </p:nvSpPr>
            <p:spPr>
              <a:xfrm>
                <a:off x="10578353" y="2500446"/>
                <a:ext cx="155138" cy="69173"/>
              </a:xfrm>
              <a:custGeom>
                <a:rect b="b" l="l" r="r" t="t"/>
                <a:pathLst>
                  <a:path extrusionOk="0" h="1240" w="2781">
                    <a:moveTo>
                      <a:pt x="2728" y="1"/>
                    </a:moveTo>
                    <a:cubicBezTo>
                      <a:pt x="2603" y="53"/>
                      <a:pt x="2469" y="94"/>
                      <a:pt x="2344" y="125"/>
                    </a:cubicBezTo>
                    <a:lnTo>
                      <a:pt x="2354" y="125"/>
                    </a:lnTo>
                    <a:cubicBezTo>
                      <a:pt x="2241" y="157"/>
                      <a:pt x="2137" y="177"/>
                      <a:pt x="2022" y="187"/>
                    </a:cubicBezTo>
                    <a:cubicBezTo>
                      <a:pt x="1919" y="208"/>
                      <a:pt x="1805" y="208"/>
                      <a:pt x="1701" y="208"/>
                    </a:cubicBezTo>
                    <a:lnTo>
                      <a:pt x="1535" y="208"/>
                    </a:lnTo>
                    <a:cubicBezTo>
                      <a:pt x="1473" y="198"/>
                      <a:pt x="1411" y="198"/>
                      <a:pt x="1358" y="187"/>
                    </a:cubicBezTo>
                    <a:cubicBezTo>
                      <a:pt x="1245" y="177"/>
                      <a:pt x="1130" y="157"/>
                      <a:pt x="1017" y="146"/>
                    </a:cubicBezTo>
                    <a:cubicBezTo>
                      <a:pt x="965" y="141"/>
                      <a:pt x="913" y="138"/>
                      <a:pt x="860" y="138"/>
                    </a:cubicBezTo>
                    <a:cubicBezTo>
                      <a:pt x="806" y="138"/>
                      <a:pt x="752" y="141"/>
                      <a:pt x="695" y="146"/>
                    </a:cubicBezTo>
                    <a:cubicBezTo>
                      <a:pt x="653" y="157"/>
                      <a:pt x="602" y="167"/>
                      <a:pt x="560" y="177"/>
                    </a:cubicBezTo>
                    <a:cubicBezTo>
                      <a:pt x="498" y="198"/>
                      <a:pt x="436" y="229"/>
                      <a:pt x="383" y="250"/>
                    </a:cubicBezTo>
                    <a:cubicBezTo>
                      <a:pt x="353" y="281"/>
                      <a:pt x="311" y="302"/>
                      <a:pt x="280" y="333"/>
                    </a:cubicBezTo>
                    <a:cubicBezTo>
                      <a:pt x="238" y="364"/>
                      <a:pt x="207" y="395"/>
                      <a:pt x="176" y="426"/>
                    </a:cubicBezTo>
                    <a:cubicBezTo>
                      <a:pt x="155" y="468"/>
                      <a:pt x="125" y="498"/>
                      <a:pt x="104" y="530"/>
                    </a:cubicBezTo>
                    <a:cubicBezTo>
                      <a:pt x="83" y="572"/>
                      <a:pt x="62" y="623"/>
                      <a:pt x="42" y="664"/>
                    </a:cubicBezTo>
                    <a:cubicBezTo>
                      <a:pt x="10" y="747"/>
                      <a:pt x="0" y="841"/>
                      <a:pt x="0" y="934"/>
                    </a:cubicBezTo>
                    <a:cubicBezTo>
                      <a:pt x="0" y="976"/>
                      <a:pt x="0" y="1017"/>
                      <a:pt x="10" y="1059"/>
                    </a:cubicBezTo>
                    <a:cubicBezTo>
                      <a:pt x="10" y="1111"/>
                      <a:pt x="31" y="1152"/>
                      <a:pt x="42" y="1204"/>
                    </a:cubicBezTo>
                    <a:cubicBezTo>
                      <a:pt x="49" y="1228"/>
                      <a:pt x="74" y="1239"/>
                      <a:pt x="95" y="1239"/>
                    </a:cubicBezTo>
                    <a:cubicBezTo>
                      <a:pt x="102" y="1239"/>
                      <a:pt x="109" y="1238"/>
                      <a:pt x="114" y="1235"/>
                    </a:cubicBezTo>
                    <a:cubicBezTo>
                      <a:pt x="134" y="1225"/>
                      <a:pt x="145" y="1215"/>
                      <a:pt x="145" y="1204"/>
                    </a:cubicBezTo>
                    <a:cubicBezTo>
                      <a:pt x="155" y="1183"/>
                      <a:pt x="155" y="1173"/>
                      <a:pt x="145" y="1162"/>
                    </a:cubicBezTo>
                    <a:cubicBezTo>
                      <a:pt x="145" y="1142"/>
                      <a:pt x="134" y="1132"/>
                      <a:pt x="134" y="1111"/>
                    </a:cubicBezTo>
                    <a:cubicBezTo>
                      <a:pt x="125" y="1052"/>
                      <a:pt x="115" y="1002"/>
                      <a:pt x="114" y="944"/>
                    </a:cubicBezTo>
                    <a:lnTo>
                      <a:pt x="114" y="944"/>
                    </a:lnTo>
                    <a:cubicBezTo>
                      <a:pt x="115" y="876"/>
                      <a:pt x="125" y="817"/>
                      <a:pt x="134" y="747"/>
                    </a:cubicBezTo>
                    <a:cubicBezTo>
                      <a:pt x="155" y="696"/>
                      <a:pt x="176" y="634"/>
                      <a:pt x="207" y="581"/>
                    </a:cubicBezTo>
                    <a:cubicBezTo>
                      <a:pt x="238" y="530"/>
                      <a:pt x="280" y="489"/>
                      <a:pt x="311" y="447"/>
                    </a:cubicBezTo>
                    <a:cubicBezTo>
                      <a:pt x="332" y="436"/>
                      <a:pt x="342" y="416"/>
                      <a:pt x="363" y="406"/>
                    </a:cubicBezTo>
                    <a:cubicBezTo>
                      <a:pt x="383" y="385"/>
                      <a:pt x="415" y="364"/>
                      <a:pt x="446" y="353"/>
                    </a:cubicBezTo>
                    <a:lnTo>
                      <a:pt x="436" y="353"/>
                    </a:lnTo>
                    <a:cubicBezTo>
                      <a:pt x="466" y="333"/>
                      <a:pt x="498" y="323"/>
                      <a:pt x="529" y="302"/>
                    </a:cubicBezTo>
                    <a:cubicBezTo>
                      <a:pt x="560" y="291"/>
                      <a:pt x="602" y="281"/>
                      <a:pt x="632" y="270"/>
                    </a:cubicBezTo>
                    <a:cubicBezTo>
                      <a:pt x="685" y="260"/>
                      <a:pt x="726" y="250"/>
                      <a:pt x="778" y="250"/>
                    </a:cubicBezTo>
                    <a:cubicBezTo>
                      <a:pt x="819" y="240"/>
                      <a:pt x="871" y="240"/>
                      <a:pt x="923" y="240"/>
                    </a:cubicBezTo>
                    <a:cubicBezTo>
                      <a:pt x="1068" y="240"/>
                      <a:pt x="1213" y="260"/>
                      <a:pt x="1369" y="270"/>
                    </a:cubicBezTo>
                    <a:cubicBezTo>
                      <a:pt x="1515" y="291"/>
                      <a:pt x="1670" y="291"/>
                      <a:pt x="1826" y="291"/>
                    </a:cubicBezTo>
                    <a:cubicBezTo>
                      <a:pt x="2147" y="270"/>
                      <a:pt x="2458" y="177"/>
                      <a:pt x="2759" y="63"/>
                    </a:cubicBezTo>
                    <a:cubicBezTo>
                      <a:pt x="2769" y="53"/>
                      <a:pt x="2780" y="32"/>
                      <a:pt x="2769" y="11"/>
                    </a:cubicBezTo>
                    <a:cubicBezTo>
                      <a:pt x="2769" y="1"/>
                      <a:pt x="2759" y="1"/>
                      <a:pt x="2739" y="1"/>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6"/>
              <p:cNvSpPr/>
              <p:nvPr/>
            </p:nvSpPr>
            <p:spPr>
              <a:xfrm>
                <a:off x="10579469" y="2522426"/>
                <a:ext cx="15118" cy="21477"/>
              </a:xfrm>
              <a:custGeom>
                <a:rect b="b" l="l" r="r" t="t"/>
                <a:pathLst>
                  <a:path extrusionOk="0" h="385" w="271">
                    <a:moveTo>
                      <a:pt x="218" y="1"/>
                    </a:moveTo>
                    <a:cubicBezTo>
                      <a:pt x="187" y="22"/>
                      <a:pt x="167" y="32"/>
                      <a:pt x="146" y="53"/>
                    </a:cubicBezTo>
                    <a:cubicBezTo>
                      <a:pt x="114" y="74"/>
                      <a:pt x="94" y="104"/>
                      <a:pt x="73" y="136"/>
                    </a:cubicBezTo>
                    <a:cubicBezTo>
                      <a:pt x="52" y="167"/>
                      <a:pt x="42" y="198"/>
                      <a:pt x="31" y="229"/>
                    </a:cubicBezTo>
                    <a:cubicBezTo>
                      <a:pt x="22" y="250"/>
                      <a:pt x="11" y="270"/>
                      <a:pt x="11" y="281"/>
                    </a:cubicBezTo>
                    <a:cubicBezTo>
                      <a:pt x="1" y="302"/>
                      <a:pt x="1" y="323"/>
                      <a:pt x="1" y="343"/>
                    </a:cubicBezTo>
                    <a:lnTo>
                      <a:pt x="1" y="364"/>
                    </a:lnTo>
                    <a:cubicBezTo>
                      <a:pt x="1" y="374"/>
                      <a:pt x="11" y="385"/>
                      <a:pt x="22" y="385"/>
                    </a:cubicBezTo>
                    <a:cubicBezTo>
                      <a:pt x="42" y="385"/>
                      <a:pt x="63" y="374"/>
                      <a:pt x="63" y="353"/>
                    </a:cubicBezTo>
                    <a:cubicBezTo>
                      <a:pt x="63" y="343"/>
                      <a:pt x="73" y="323"/>
                      <a:pt x="73" y="302"/>
                    </a:cubicBezTo>
                    <a:cubicBezTo>
                      <a:pt x="73" y="281"/>
                      <a:pt x="84" y="270"/>
                      <a:pt x="94" y="250"/>
                    </a:cubicBezTo>
                    <a:cubicBezTo>
                      <a:pt x="94" y="240"/>
                      <a:pt x="105" y="219"/>
                      <a:pt x="114" y="198"/>
                    </a:cubicBezTo>
                    <a:cubicBezTo>
                      <a:pt x="125" y="187"/>
                      <a:pt x="135" y="167"/>
                      <a:pt x="146" y="157"/>
                    </a:cubicBezTo>
                    <a:cubicBezTo>
                      <a:pt x="156" y="136"/>
                      <a:pt x="167" y="125"/>
                      <a:pt x="177" y="115"/>
                    </a:cubicBezTo>
                    <a:lnTo>
                      <a:pt x="218" y="74"/>
                    </a:lnTo>
                    <a:lnTo>
                      <a:pt x="218" y="84"/>
                    </a:lnTo>
                    <a:cubicBezTo>
                      <a:pt x="229" y="74"/>
                      <a:pt x="239" y="63"/>
                      <a:pt x="250" y="63"/>
                    </a:cubicBezTo>
                    <a:cubicBezTo>
                      <a:pt x="260" y="53"/>
                      <a:pt x="270" y="32"/>
                      <a:pt x="260" y="12"/>
                    </a:cubicBezTo>
                    <a:cubicBezTo>
                      <a:pt x="250" y="1"/>
                      <a:pt x="239" y="1"/>
                      <a:pt x="229" y="1"/>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10573109" y="2612687"/>
                <a:ext cx="42843" cy="45465"/>
              </a:xfrm>
              <a:custGeom>
                <a:rect b="b" l="l" r="r" t="t"/>
                <a:pathLst>
                  <a:path extrusionOk="0" h="815" w="768">
                    <a:moveTo>
                      <a:pt x="726" y="1"/>
                    </a:moveTo>
                    <a:cubicBezTo>
                      <a:pt x="716" y="1"/>
                      <a:pt x="716" y="12"/>
                      <a:pt x="706" y="12"/>
                    </a:cubicBezTo>
                    <a:cubicBezTo>
                      <a:pt x="602" y="146"/>
                      <a:pt x="498" y="261"/>
                      <a:pt x="384" y="385"/>
                    </a:cubicBezTo>
                    <a:cubicBezTo>
                      <a:pt x="281" y="499"/>
                      <a:pt x="166" y="613"/>
                      <a:pt x="42" y="706"/>
                    </a:cubicBezTo>
                    <a:lnTo>
                      <a:pt x="21" y="727"/>
                    </a:lnTo>
                    <a:cubicBezTo>
                      <a:pt x="11" y="727"/>
                      <a:pt x="0" y="738"/>
                      <a:pt x="0" y="759"/>
                    </a:cubicBezTo>
                    <a:lnTo>
                      <a:pt x="0" y="789"/>
                    </a:lnTo>
                    <a:cubicBezTo>
                      <a:pt x="12" y="807"/>
                      <a:pt x="30" y="815"/>
                      <a:pt x="47" y="815"/>
                    </a:cubicBezTo>
                    <a:cubicBezTo>
                      <a:pt x="61" y="815"/>
                      <a:pt x="74" y="809"/>
                      <a:pt x="83" y="800"/>
                    </a:cubicBezTo>
                    <a:cubicBezTo>
                      <a:pt x="136" y="738"/>
                      <a:pt x="187" y="686"/>
                      <a:pt x="249" y="623"/>
                    </a:cubicBezTo>
                    <a:cubicBezTo>
                      <a:pt x="301" y="561"/>
                      <a:pt x="364" y="510"/>
                      <a:pt x="415" y="447"/>
                    </a:cubicBezTo>
                    <a:cubicBezTo>
                      <a:pt x="540" y="323"/>
                      <a:pt x="643" y="198"/>
                      <a:pt x="758" y="63"/>
                    </a:cubicBezTo>
                    <a:cubicBezTo>
                      <a:pt x="758" y="53"/>
                      <a:pt x="768" y="42"/>
                      <a:pt x="768" y="32"/>
                    </a:cubicBezTo>
                    <a:cubicBezTo>
                      <a:pt x="768" y="32"/>
                      <a:pt x="758" y="22"/>
                      <a:pt x="758" y="12"/>
                    </a:cubicBezTo>
                    <a:cubicBezTo>
                      <a:pt x="747" y="12"/>
                      <a:pt x="737" y="1"/>
                      <a:pt x="726" y="1"/>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10571938" y="2618488"/>
                <a:ext cx="91487" cy="49147"/>
              </a:xfrm>
              <a:custGeom>
                <a:rect b="b" l="l" r="r" t="t"/>
                <a:pathLst>
                  <a:path extrusionOk="0" h="881" w="1640">
                    <a:moveTo>
                      <a:pt x="1588" y="1"/>
                    </a:moveTo>
                    <a:cubicBezTo>
                      <a:pt x="1577" y="1"/>
                      <a:pt x="1556" y="11"/>
                      <a:pt x="1547" y="21"/>
                    </a:cubicBezTo>
                    <a:lnTo>
                      <a:pt x="1547" y="32"/>
                    </a:lnTo>
                    <a:cubicBezTo>
                      <a:pt x="1494" y="94"/>
                      <a:pt x="1443" y="146"/>
                      <a:pt x="1391" y="198"/>
                    </a:cubicBezTo>
                    <a:cubicBezTo>
                      <a:pt x="1318" y="270"/>
                      <a:pt x="1245" y="333"/>
                      <a:pt x="1162" y="395"/>
                    </a:cubicBezTo>
                    <a:cubicBezTo>
                      <a:pt x="1017" y="509"/>
                      <a:pt x="862" y="613"/>
                      <a:pt x="685" y="675"/>
                    </a:cubicBezTo>
                    <a:lnTo>
                      <a:pt x="696" y="675"/>
                    </a:lnTo>
                    <a:cubicBezTo>
                      <a:pt x="613" y="706"/>
                      <a:pt x="530" y="738"/>
                      <a:pt x="447" y="748"/>
                    </a:cubicBezTo>
                    <a:cubicBezTo>
                      <a:pt x="426" y="753"/>
                      <a:pt x="405" y="756"/>
                      <a:pt x="383" y="756"/>
                    </a:cubicBezTo>
                    <a:cubicBezTo>
                      <a:pt x="361" y="756"/>
                      <a:pt x="338" y="753"/>
                      <a:pt x="312" y="748"/>
                    </a:cubicBezTo>
                    <a:cubicBezTo>
                      <a:pt x="281" y="748"/>
                      <a:pt x="249" y="738"/>
                      <a:pt x="219" y="727"/>
                    </a:cubicBezTo>
                    <a:cubicBezTo>
                      <a:pt x="187" y="717"/>
                      <a:pt x="166" y="696"/>
                      <a:pt x="136" y="675"/>
                    </a:cubicBezTo>
                    <a:cubicBezTo>
                      <a:pt x="125" y="665"/>
                      <a:pt x="115" y="665"/>
                      <a:pt x="104" y="655"/>
                    </a:cubicBezTo>
                    <a:cubicBezTo>
                      <a:pt x="94" y="639"/>
                      <a:pt x="81" y="631"/>
                      <a:pt x="67" y="631"/>
                    </a:cubicBezTo>
                    <a:cubicBezTo>
                      <a:pt x="53" y="631"/>
                      <a:pt x="37" y="639"/>
                      <a:pt x="21" y="655"/>
                    </a:cubicBezTo>
                    <a:cubicBezTo>
                      <a:pt x="1" y="675"/>
                      <a:pt x="1" y="706"/>
                      <a:pt x="21" y="727"/>
                    </a:cubicBezTo>
                    <a:cubicBezTo>
                      <a:pt x="53" y="758"/>
                      <a:pt x="74" y="779"/>
                      <a:pt x="104" y="800"/>
                    </a:cubicBezTo>
                    <a:cubicBezTo>
                      <a:pt x="136" y="821"/>
                      <a:pt x="177" y="831"/>
                      <a:pt x="208" y="851"/>
                    </a:cubicBezTo>
                    <a:cubicBezTo>
                      <a:pt x="249" y="862"/>
                      <a:pt x="281" y="872"/>
                      <a:pt x="322" y="872"/>
                    </a:cubicBezTo>
                    <a:cubicBezTo>
                      <a:pt x="343" y="877"/>
                      <a:pt x="361" y="880"/>
                      <a:pt x="379" y="880"/>
                    </a:cubicBezTo>
                    <a:cubicBezTo>
                      <a:pt x="397" y="880"/>
                      <a:pt x="415" y="877"/>
                      <a:pt x="436" y="872"/>
                    </a:cubicBezTo>
                    <a:cubicBezTo>
                      <a:pt x="602" y="862"/>
                      <a:pt x="768" y="789"/>
                      <a:pt x="913" y="706"/>
                    </a:cubicBezTo>
                    <a:cubicBezTo>
                      <a:pt x="996" y="665"/>
                      <a:pt x="1069" y="613"/>
                      <a:pt x="1142" y="561"/>
                    </a:cubicBezTo>
                    <a:cubicBezTo>
                      <a:pt x="1215" y="499"/>
                      <a:pt x="1287" y="436"/>
                      <a:pt x="1349" y="385"/>
                    </a:cubicBezTo>
                    <a:cubicBezTo>
                      <a:pt x="1453" y="281"/>
                      <a:pt x="1547" y="187"/>
                      <a:pt x="1630" y="74"/>
                    </a:cubicBezTo>
                    <a:cubicBezTo>
                      <a:pt x="1639" y="53"/>
                      <a:pt x="1630" y="21"/>
                      <a:pt x="1609" y="11"/>
                    </a:cubicBezTo>
                    <a:cubicBezTo>
                      <a:pt x="1609" y="1"/>
                      <a:pt x="1598" y="1"/>
                      <a:pt x="1588" y="1"/>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6"/>
              <p:cNvSpPr/>
              <p:nvPr/>
            </p:nvSpPr>
            <p:spPr>
              <a:xfrm>
                <a:off x="10600891" y="2628362"/>
                <a:ext cx="100190" cy="37097"/>
              </a:xfrm>
              <a:custGeom>
                <a:rect b="b" l="l" r="r" t="t"/>
                <a:pathLst>
                  <a:path extrusionOk="0" h="665" w="1796">
                    <a:moveTo>
                      <a:pt x="1754" y="0"/>
                    </a:moveTo>
                    <a:lnTo>
                      <a:pt x="1535" y="93"/>
                    </a:lnTo>
                    <a:cubicBezTo>
                      <a:pt x="1463" y="125"/>
                      <a:pt x="1390" y="166"/>
                      <a:pt x="1318" y="197"/>
                    </a:cubicBezTo>
                    <a:lnTo>
                      <a:pt x="851" y="415"/>
                    </a:lnTo>
                    <a:lnTo>
                      <a:pt x="862" y="415"/>
                    </a:lnTo>
                    <a:cubicBezTo>
                      <a:pt x="768" y="446"/>
                      <a:pt x="675" y="488"/>
                      <a:pt x="581" y="519"/>
                    </a:cubicBezTo>
                    <a:cubicBezTo>
                      <a:pt x="477" y="550"/>
                      <a:pt x="374" y="571"/>
                      <a:pt x="281" y="591"/>
                    </a:cubicBezTo>
                    <a:lnTo>
                      <a:pt x="270" y="591"/>
                    </a:lnTo>
                    <a:cubicBezTo>
                      <a:pt x="239" y="591"/>
                      <a:pt x="208" y="591"/>
                      <a:pt x="166" y="602"/>
                    </a:cubicBezTo>
                    <a:lnTo>
                      <a:pt x="32" y="602"/>
                    </a:lnTo>
                    <a:cubicBezTo>
                      <a:pt x="21" y="602"/>
                      <a:pt x="0" y="612"/>
                      <a:pt x="0" y="633"/>
                    </a:cubicBezTo>
                    <a:cubicBezTo>
                      <a:pt x="0" y="654"/>
                      <a:pt x="21" y="664"/>
                      <a:pt x="32" y="664"/>
                    </a:cubicBezTo>
                    <a:cubicBezTo>
                      <a:pt x="104" y="664"/>
                      <a:pt x="166" y="664"/>
                      <a:pt x="239" y="654"/>
                    </a:cubicBezTo>
                    <a:cubicBezTo>
                      <a:pt x="301" y="654"/>
                      <a:pt x="374" y="644"/>
                      <a:pt x="447" y="623"/>
                    </a:cubicBezTo>
                    <a:cubicBezTo>
                      <a:pt x="581" y="591"/>
                      <a:pt x="726" y="540"/>
                      <a:pt x="862" y="488"/>
                    </a:cubicBezTo>
                    <a:cubicBezTo>
                      <a:pt x="1037" y="405"/>
                      <a:pt x="1224" y="322"/>
                      <a:pt x="1401" y="229"/>
                    </a:cubicBezTo>
                    <a:lnTo>
                      <a:pt x="1588" y="135"/>
                    </a:lnTo>
                    <a:cubicBezTo>
                      <a:pt x="1650" y="104"/>
                      <a:pt x="1722" y="73"/>
                      <a:pt x="1784" y="42"/>
                    </a:cubicBezTo>
                    <a:cubicBezTo>
                      <a:pt x="1795" y="42"/>
                      <a:pt x="1795" y="31"/>
                      <a:pt x="1795" y="31"/>
                    </a:cubicBezTo>
                    <a:lnTo>
                      <a:pt x="1795" y="21"/>
                    </a:lnTo>
                    <a:cubicBezTo>
                      <a:pt x="1795" y="21"/>
                      <a:pt x="1784" y="10"/>
                      <a:pt x="1784" y="0"/>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6"/>
              <p:cNvSpPr/>
              <p:nvPr/>
            </p:nvSpPr>
            <p:spPr>
              <a:xfrm>
                <a:off x="10615897" y="2661332"/>
                <a:ext cx="56" cy="56"/>
              </a:xfrm>
              <a:custGeom>
                <a:rect b="b" l="l" r="r" t="t"/>
                <a:pathLst>
                  <a:path extrusionOk="0" h="1" w="1">
                    <a:moveTo>
                      <a:pt x="1" y="0"/>
                    </a:move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6"/>
              <p:cNvSpPr/>
              <p:nvPr/>
            </p:nvSpPr>
            <p:spPr>
              <a:xfrm>
                <a:off x="10616511" y="2661332"/>
                <a:ext cx="56" cy="56"/>
              </a:xfrm>
              <a:custGeom>
                <a:rect b="b" l="l" r="r" t="t"/>
                <a:pathLst>
                  <a:path extrusionOk="0" h="1" w="1">
                    <a:moveTo>
                      <a:pt x="1" y="0"/>
                    </a:move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6"/>
              <p:cNvSpPr/>
              <p:nvPr/>
            </p:nvSpPr>
            <p:spPr>
              <a:xfrm>
                <a:off x="10615897" y="2661332"/>
                <a:ext cx="56" cy="56"/>
              </a:xfrm>
              <a:custGeom>
                <a:rect b="b" l="l" r="r" t="t"/>
                <a:pathLst>
                  <a:path extrusionOk="0" h="1" w="1">
                    <a:moveTo>
                      <a:pt x="1" y="0"/>
                    </a:move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6"/>
              <p:cNvSpPr/>
              <p:nvPr/>
            </p:nvSpPr>
            <p:spPr>
              <a:xfrm>
                <a:off x="10459697" y="2603426"/>
                <a:ext cx="132545" cy="182361"/>
              </a:xfrm>
              <a:custGeom>
                <a:rect b="b" l="l" r="r" t="t"/>
                <a:pathLst>
                  <a:path extrusionOk="0" h="3269" w="2376">
                    <a:moveTo>
                      <a:pt x="1100" y="1536"/>
                    </a:moveTo>
                    <a:cubicBezTo>
                      <a:pt x="1120" y="1536"/>
                      <a:pt x="1141" y="1536"/>
                      <a:pt x="1162" y="1547"/>
                    </a:cubicBezTo>
                    <a:cubicBezTo>
                      <a:pt x="1214" y="1557"/>
                      <a:pt x="1266" y="1568"/>
                      <a:pt x="1318" y="1588"/>
                    </a:cubicBezTo>
                    <a:cubicBezTo>
                      <a:pt x="1380" y="1619"/>
                      <a:pt x="1442" y="1661"/>
                      <a:pt x="1505" y="1713"/>
                    </a:cubicBezTo>
                    <a:cubicBezTo>
                      <a:pt x="1567" y="1764"/>
                      <a:pt x="1629" y="1827"/>
                      <a:pt x="1681" y="1900"/>
                    </a:cubicBezTo>
                    <a:cubicBezTo>
                      <a:pt x="1722" y="1951"/>
                      <a:pt x="1754" y="2013"/>
                      <a:pt x="1774" y="2076"/>
                    </a:cubicBezTo>
                    <a:cubicBezTo>
                      <a:pt x="1795" y="2117"/>
                      <a:pt x="1805" y="2159"/>
                      <a:pt x="1805" y="2200"/>
                    </a:cubicBezTo>
                    <a:lnTo>
                      <a:pt x="1805" y="2304"/>
                    </a:lnTo>
                    <a:cubicBezTo>
                      <a:pt x="1795" y="2335"/>
                      <a:pt x="1784" y="2377"/>
                      <a:pt x="1764" y="2418"/>
                    </a:cubicBezTo>
                    <a:cubicBezTo>
                      <a:pt x="1754" y="2439"/>
                      <a:pt x="1743" y="2460"/>
                      <a:pt x="1722" y="2481"/>
                    </a:cubicBezTo>
                    <a:cubicBezTo>
                      <a:pt x="1722" y="2491"/>
                      <a:pt x="1712" y="2501"/>
                      <a:pt x="1701" y="2511"/>
                    </a:cubicBezTo>
                    <a:cubicBezTo>
                      <a:pt x="1691" y="2511"/>
                      <a:pt x="1691" y="2522"/>
                      <a:pt x="1681" y="2522"/>
                    </a:cubicBezTo>
                    <a:lnTo>
                      <a:pt x="1660" y="2522"/>
                    </a:lnTo>
                    <a:lnTo>
                      <a:pt x="1650" y="2532"/>
                    </a:lnTo>
                    <a:lnTo>
                      <a:pt x="1650" y="2522"/>
                    </a:lnTo>
                    <a:lnTo>
                      <a:pt x="1618" y="2522"/>
                    </a:lnTo>
                    <a:cubicBezTo>
                      <a:pt x="1598" y="2522"/>
                      <a:pt x="1577" y="2511"/>
                      <a:pt x="1556" y="2501"/>
                    </a:cubicBezTo>
                    <a:cubicBezTo>
                      <a:pt x="1515" y="2481"/>
                      <a:pt x="1473" y="2460"/>
                      <a:pt x="1432" y="2418"/>
                    </a:cubicBezTo>
                    <a:cubicBezTo>
                      <a:pt x="1339" y="2345"/>
                      <a:pt x="1245" y="2252"/>
                      <a:pt x="1152" y="2128"/>
                    </a:cubicBezTo>
                    <a:cubicBezTo>
                      <a:pt x="1110" y="2066"/>
                      <a:pt x="1058" y="1993"/>
                      <a:pt x="1027" y="1900"/>
                    </a:cubicBezTo>
                    <a:lnTo>
                      <a:pt x="996" y="1868"/>
                    </a:lnTo>
                    <a:cubicBezTo>
                      <a:pt x="1007" y="1847"/>
                      <a:pt x="1007" y="1837"/>
                      <a:pt x="1017" y="1817"/>
                    </a:cubicBezTo>
                    <a:cubicBezTo>
                      <a:pt x="1058" y="1723"/>
                      <a:pt x="1079" y="1630"/>
                      <a:pt x="1100" y="1536"/>
                    </a:cubicBezTo>
                    <a:close/>
                    <a:moveTo>
                      <a:pt x="1577" y="1"/>
                    </a:moveTo>
                    <a:cubicBezTo>
                      <a:pt x="1577" y="1"/>
                      <a:pt x="1567" y="1"/>
                      <a:pt x="1556" y="12"/>
                    </a:cubicBezTo>
                    <a:cubicBezTo>
                      <a:pt x="1505" y="63"/>
                      <a:pt x="1463" y="125"/>
                      <a:pt x="1411" y="188"/>
                    </a:cubicBezTo>
                    <a:cubicBezTo>
                      <a:pt x="1359" y="250"/>
                      <a:pt x="1318" y="323"/>
                      <a:pt x="1266" y="395"/>
                    </a:cubicBezTo>
                    <a:cubicBezTo>
                      <a:pt x="1266" y="406"/>
                      <a:pt x="1256" y="416"/>
                      <a:pt x="1256" y="427"/>
                    </a:cubicBezTo>
                    <a:cubicBezTo>
                      <a:pt x="1235" y="468"/>
                      <a:pt x="1203" y="510"/>
                      <a:pt x="1173" y="561"/>
                    </a:cubicBezTo>
                    <a:cubicBezTo>
                      <a:pt x="1173" y="572"/>
                      <a:pt x="1173" y="593"/>
                      <a:pt x="1183" y="603"/>
                    </a:cubicBezTo>
                    <a:lnTo>
                      <a:pt x="1203" y="603"/>
                    </a:lnTo>
                    <a:cubicBezTo>
                      <a:pt x="1214" y="603"/>
                      <a:pt x="1224" y="603"/>
                      <a:pt x="1224" y="593"/>
                    </a:cubicBezTo>
                    <a:lnTo>
                      <a:pt x="1349" y="406"/>
                    </a:lnTo>
                    <a:lnTo>
                      <a:pt x="1401" y="323"/>
                    </a:lnTo>
                    <a:lnTo>
                      <a:pt x="1339" y="447"/>
                    </a:lnTo>
                    <a:cubicBezTo>
                      <a:pt x="1245" y="623"/>
                      <a:pt x="1141" y="821"/>
                      <a:pt x="1069" y="1018"/>
                    </a:cubicBezTo>
                    <a:lnTo>
                      <a:pt x="1048" y="1059"/>
                    </a:lnTo>
                    <a:cubicBezTo>
                      <a:pt x="1048" y="1070"/>
                      <a:pt x="1037" y="1080"/>
                      <a:pt x="1037" y="1091"/>
                    </a:cubicBezTo>
                    <a:lnTo>
                      <a:pt x="1037" y="1111"/>
                    </a:lnTo>
                    <a:cubicBezTo>
                      <a:pt x="996" y="1236"/>
                      <a:pt x="975" y="1360"/>
                      <a:pt x="965" y="1485"/>
                    </a:cubicBezTo>
                    <a:cubicBezTo>
                      <a:pt x="965" y="1526"/>
                      <a:pt x="954" y="1568"/>
                      <a:pt x="954" y="1609"/>
                    </a:cubicBezTo>
                    <a:lnTo>
                      <a:pt x="954" y="1651"/>
                    </a:lnTo>
                    <a:lnTo>
                      <a:pt x="954" y="1692"/>
                    </a:lnTo>
                    <a:cubicBezTo>
                      <a:pt x="954" y="1744"/>
                      <a:pt x="945" y="1806"/>
                      <a:pt x="934" y="1868"/>
                    </a:cubicBezTo>
                    <a:cubicBezTo>
                      <a:pt x="924" y="1951"/>
                      <a:pt x="903" y="2024"/>
                      <a:pt x="871" y="2076"/>
                    </a:cubicBezTo>
                    <a:cubicBezTo>
                      <a:pt x="871" y="2086"/>
                      <a:pt x="862" y="2107"/>
                      <a:pt x="851" y="2117"/>
                    </a:cubicBezTo>
                    <a:lnTo>
                      <a:pt x="862" y="2107"/>
                    </a:lnTo>
                    <a:cubicBezTo>
                      <a:pt x="924" y="2179"/>
                      <a:pt x="996" y="2262"/>
                      <a:pt x="1058" y="2356"/>
                    </a:cubicBezTo>
                    <a:cubicBezTo>
                      <a:pt x="1120" y="2439"/>
                      <a:pt x="1173" y="2532"/>
                      <a:pt x="1203" y="2615"/>
                    </a:cubicBezTo>
                    <a:cubicBezTo>
                      <a:pt x="1224" y="2667"/>
                      <a:pt x="1235" y="2709"/>
                      <a:pt x="1245" y="2750"/>
                    </a:cubicBezTo>
                    <a:cubicBezTo>
                      <a:pt x="1245" y="2781"/>
                      <a:pt x="1245" y="2802"/>
                      <a:pt x="1235" y="2833"/>
                    </a:cubicBezTo>
                    <a:cubicBezTo>
                      <a:pt x="1235" y="2854"/>
                      <a:pt x="1224" y="2875"/>
                      <a:pt x="1214" y="2895"/>
                    </a:cubicBezTo>
                    <a:lnTo>
                      <a:pt x="1183" y="2958"/>
                    </a:lnTo>
                    <a:cubicBezTo>
                      <a:pt x="1152" y="2978"/>
                      <a:pt x="1131" y="3009"/>
                      <a:pt x="1110" y="3030"/>
                    </a:cubicBezTo>
                    <a:lnTo>
                      <a:pt x="1048" y="3061"/>
                    </a:lnTo>
                    <a:cubicBezTo>
                      <a:pt x="1037" y="3061"/>
                      <a:pt x="1017" y="3071"/>
                      <a:pt x="1007" y="3071"/>
                    </a:cubicBezTo>
                    <a:lnTo>
                      <a:pt x="965" y="3071"/>
                    </a:lnTo>
                    <a:cubicBezTo>
                      <a:pt x="945" y="3061"/>
                      <a:pt x="934" y="3061"/>
                      <a:pt x="913" y="3051"/>
                    </a:cubicBezTo>
                    <a:cubicBezTo>
                      <a:pt x="892" y="3041"/>
                      <a:pt x="862" y="3020"/>
                      <a:pt x="841" y="3009"/>
                    </a:cubicBezTo>
                    <a:cubicBezTo>
                      <a:pt x="799" y="2968"/>
                      <a:pt x="758" y="2916"/>
                      <a:pt x="716" y="2864"/>
                    </a:cubicBezTo>
                    <a:cubicBezTo>
                      <a:pt x="643" y="2771"/>
                      <a:pt x="592" y="2657"/>
                      <a:pt x="540" y="2532"/>
                    </a:cubicBezTo>
                    <a:cubicBezTo>
                      <a:pt x="509" y="2460"/>
                      <a:pt x="488" y="2387"/>
                      <a:pt x="477" y="2325"/>
                    </a:cubicBezTo>
                    <a:lnTo>
                      <a:pt x="509" y="2325"/>
                    </a:lnTo>
                    <a:cubicBezTo>
                      <a:pt x="560" y="2325"/>
                      <a:pt x="602" y="2315"/>
                      <a:pt x="654" y="2294"/>
                    </a:cubicBezTo>
                    <a:cubicBezTo>
                      <a:pt x="685" y="2273"/>
                      <a:pt x="726" y="2252"/>
                      <a:pt x="758" y="2221"/>
                    </a:cubicBezTo>
                    <a:lnTo>
                      <a:pt x="758" y="2221"/>
                    </a:lnTo>
                    <a:cubicBezTo>
                      <a:pt x="747" y="2232"/>
                      <a:pt x="737" y="2232"/>
                      <a:pt x="716" y="2242"/>
                    </a:cubicBezTo>
                    <a:cubicBezTo>
                      <a:pt x="706" y="2252"/>
                      <a:pt x="675" y="2252"/>
                      <a:pt x="654" y="2262"/>
                    </a:cubicBezTo>
                    <a:lnTo>
                      <a:pt x="623" y="2262"/>
                    </a:lnTo>
                    <a:cubicBezTo>
                      <a:pt x="602" y="2262"/>
                      <a:pt x="571" y="2262"/>
                      <a:pt x="550" y="2252"/>
                    </a:cubicBezTo>
                    <a:cubicBezTo>
                      <a:pt x="498" y="2242"/>
                      <a:pt x="447" y="2232"/>
                      <a:pt x="384" y="2200"/>
                    </a:cubicBezTo>
                    <a:cubicBezTo>
                      <a:pt x="343" y="2179"/>
                      <a:pt x="301" y="2159"/>
                      <a:pt x="270" y="2128"/>
                    </a:cubicBezTo>
                    <a:cubicBezTo>
                      <a:pt x="218" y="2086"/>
                      <a:pt x="177" y="2045"/>
                      <a:pt x="145" y="2003"/>
                    </a:cubicBezTo>
                    <a:cubicBezTo>
                      <a:pt x="115" y="1951"/>
                      <a:pt x="73" y="1889"/>
                      <a:pt x="52" y="1827"/>
                    </a:cubicBezTo>
                    <a:cubicBezTo>
                      <a:pt x="32" y="1764"/>
                      <a:pt x="11" y="1702"/>
                      <a:pt x="0" y="1640"/>
                    </a:cubicBezTo>
                    <a:lnTo>
                      <a:pt x="0" y="1640"/>
                    </a:lnTo>
                    <a:cubicBezTo>
                      <a:pt x="0" y="1754"/>
                      <a:pt x="21" y="1858"/>
                      <a:pt x="62" y="1962"/>
                    </a:cubicBezTo>
                    <a:cubicBezTo>
                      <a:pt x="83" y="2024"/>
                      <a:pt x="125" y="2086"/>
                      <a:pt x="166" y="2138"/>
                    </a:cubicBezTo>
                    <a:cubicBezTo>
                      <a:pt x="198" y="2169"/>
                      <a:pt x="228" y="2200"/>
                      <a:pt x="270" y="2232"/>
                    </a:cubicBezTo>
                    <a:cubicBezTo>
                      <a:pt x="270" y="2315"/>
                      <a:pt x="291" y="2387"/>
                      <a:pt x="301" y="2449"/>
                    </a:cubicBezTo>
                    <a:cubicBezTo>
                      <a:pt x="332" y="2553"/>
                      <a:pt x="374" y="2667"/>
                      <a:pt x="426" y="2781"/>
                    </a:cubicBezTo>
                    <a:cubicBezTo>
                      <a:pt x="477" y="2885"/>
                      <a:pt x="550" y="2988"/>
                      <a:pt x="623" y="3071"/>
                    </a:cubicBezTo>
                    <a:cubicBezTo>
                      <a:pt x="696" y="3154"/>
                      <a:pt x="789" y="3217"/>
                      <a:pt x="871" y="3248"/>
                    </a:cubicBezTo>
                    <a:cubicBezTo>
                      <a:pt x="913" y="3269"/>
                      <a:pt x="945" y="3269"/>
                      <a:pt x="986" y="3269"/>
                    </a:cubicBezTo>
                    <a:cubicBezTo>
                      <a:pt x="1193" y="3269"/>
                      <a:pt x="1359" y="3092"/>
                      <a:pt x="1422" y="2926"/>
                    </a:cubicBezTo>
                    <a:cubicBezTo>
                      <a:pt x="1442" y="2875"/>
                      <a:pt x="1442" y="2813"/>
                      <a:pt x="1442" y="2750"/>
                    </a:cubicBezTo>
                    <a:cubicBezTo>
                      <a:pt x="1442" y="2719"/>
                      <a:pt x="1432" y="2688"/>
                      <a:pt x="1432" y="2667"/>
                    </a:cubicBezTo>
                    <a:lnTo>
                      <a:pt x="1432" y="2667"/>
                    </a:lnTo>
                    <a:cubicBezTo>
                      <a:pt x="1505" y="2709"/>
                      <a:pt x="1577" y="2730"/>
                      <a:pt x="1650" y="2730"/>
                    </a:cubicBezTo>
                    <a:cubicBezTo>
                      <a:pt x="1701" y="2730"/>
                      <a:pt x="1754" y="2719"/>
                      <a:pt x="1795" y="2688"/>
                    </a:cubicBezTo>
                    <a:cubicBezTo>
                      <a:pt x="1888" y="2636"/>
                      <a:pt x="1950" y="2532"/>
                      <a:pt x="1992" y="2377"/>
                    </a:cubicBezTo>
                    <a:cubicBezTo>
                      <a:pt x="2003" y="2356"/>
                      <a:pt x="2003" y="2325"/>
                      <a:pt x="2003" y="2294"/>
                    </a:cubicBezTo>
                    <a:cubicBezTo>
                      <a:pt x="2106" y="2273"/>
                      <a:pt x="2189" y="2242"/>
                      <a:pt x="2252" y="2179"/>
                    </a:cubicBezTo>
                    <a:cubicBezTo>
                      <a:pt x="2293" y="2138"/>
                      <a:pt x="2324" y="2086"/>
                      <a:pt x="2355" y="2013"/>
                    </a:cubicBezTo>
                    <a:cubicBezTo>
                      <a:pt x="2376" y="1972"/>
                      <a:pt x="2376" y="1910"/>
                      <a:pt x="2376" y="1837"/>
                    </a:cubicBezTo>
                    <a:cubicBezTo>
                      <a:pt x="2376" y="1775"/>
                      <a:pt x="2365" y="1713"/>
                      <a:pt x="2344" y="1640"/>
                    </a:cubicBezTo>
                    <a:cubicBezTo>
                      <a:pt x="2314" y="1526"/>
                      <a:pt x="2252" y="1402"/>
                      <a:pt x="2169" y="1277"/>
                    </a:cubicBezTo>
                    <a:cubicBezTo>
                      <a:pt x="2086" y="1153"/>
                      <a:pt x="2003" y="1059"/>
                      <a:pt x="1909" y="997"/>
                    </a:cubicBezTo>
                    <a:cubicBezTo>
                      <a:pt x="1837" y="935"/>
                      <a:pt x="1722" y="893"/>
                      <a:pt x="1598" y="872"/>
                    </a:cubicBezTo>
                    <a:cubicBezTo>
                      <a:pt x="1567" y="862"/>
                      <a:pt x="1535" y="862"/>
                      <a:pt x="1505" y="862"/>
                    </a:cubicBezTo>
                    <a:cubicBezTo>
                      <a:pt x="1463" y="862"/>
                      <a:pt x="1411" y="872"/>
                      <a:pt x="1359" y="883"/>
                    </a:cubicBezTo>
                    <a:cubicBezTo>
                      <a:pt x="1349" y="893"/>
                      <a:pt x="1339" y="904"/>
                      <a:pt x="1328" y="925"/>
                    </a:cubicBezTo>
                    <a:cubicBezTo>
                      <a:pt x="1318" y="935"/>
                      <a:pt x="1318" y="945"/>
                      <a:pt x="1307" y="945"/>
                    </a:cubicBezTo>
                    <a:lnTo>
                      <a:pt x="1307" y="955"/>
                    </a:lnTo>
                    <a:cubicBezTo>
                      <a:pt x="1297" y="966"/>
                      <a:pt x="1286" y="966"/>
                      <a:pt x="1276" y="966"/>
                    </a:cubicBezTo>
                    <a:cubicBezTo>
                      <a:pt x="1276" y="966"/>
                      <a:pt x="1276" y="976"/>
                      <a:pt x="1266" y="976"/>
                    </a:cubicBezTo>
                    <a:lnTo>
                      <a:pt x="1256" y="976"/>
                    </a:lnTo>
                    <a:cubicBezTo>
                      <a:pt x="1235" y="966"/>
                      <a:pt x="1214" y="966"/>
                      <a:pt x="1193" y="966"/>
                    </a:cubicBezTo>
                    <a:cubicBezTo>
                      <a:pt x="1193" y="966"/>
                      <a:pt x="1183" y="966"/>
                      <a:pt x="1183" y="955"/>
                    </a:cubicBezTo>
                    <a:cubicBezTo>
                      <a:pt x="1162" y="955"/>
                      <a:pt x="1152" y="935"/>
                      <a:pt x="1162" y="914"/>
                    </a:cubicBezTo>
                    <a:cubicBezTo>
                      <a:pt x="1214" y="738"/>
                      <a:pt x="1297" y="572"/>
                      <a:pt x="1390" y="406"/>
                    </a:cubicBezTo>
                    <a:cubicBezTo>
                      <a:pt x="1473" y="281"/>
                      <a:pt x="1556" y="146"/>
                      <a:pt x="1639" y="22"/>
                    </a:cubicBezTo>
                    <a:lnTo>
                      <a:pt x="1639" y="22"/>
                    </a:lnTo>
                    <a:lnTo>
                      <a:pt x="1618" y="42"/>
                    </a:lnTo>
                    <a:lnTo>
                      <a:pt x="1618" y="22"/>
                    </a:lnTo>
                    <a:cubicBezTo>
                      <a:pt x="1608" y="12"/>
                      <a:pt x="1608" y="12"/>
                      <a:pt x="1598" y="12"/>
                    </a:cubicBezTo>
                    <a:cubicBezTo>
                      <a:pt x="1598" y="1"/>
                      <a:pt x="1588" y="1"/>
                      <a:pt x="1577" y="1"/>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6"/>
              <p:cNvSpPr/>
              <p:nvPr/>
            </p:nvSpPr>
            <p:spPr>
              <a:xfrm>
                <a:off x="10533167" y="2654972"/>
                <a:ext cx="56" cy="56"/>
              </a:xfrm>
              <a:custGeom>
                <a:rect b="b" l="l" r="r" t="t"/>
                <a:pathLst>
                  <a:path extrusionOk="0" h="1" w="1">
                    <a:moveTo>
                      <a:pt x="1" y="1"/>
                    </a:move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6"/>
              <p:cNvSpPr/>
              <p:nvPr/>
            </p:nvSpPr>
            <p:spPr>
              <a:xfrm>
                <a:off x="10511745" y="2681582"/>
                <a:ext cx="51601" cy="66049"/>
              </a:xfrm>
              <a:custGeom>
                <a:rect b="b" l="l" r="r" t="t"/>
                <a:pathLst>
                  <a:path extrusionOk="0" h="1184" w="925">
                    <a:moveTo>
                      <a:pt x="219" y="1"/>
                    </a:moveTo>
                    <a:cubicBezTo>
                      <a:pt x="198" y="1"/>
                      <a:pt x="187" y="1"/>
                      <a:pt x="167" y="11"/>
                    </a:cubicBezTo>
                    <a:cubicBezTo>
                      <a:pt x="146" y="22"/>
                      <a:pt x="136" y="42"/>
                      <a:pt x="125" y="73"/>
                    </a:cubicBezTo>
                    <a:cubicBezTo>
                      <a:pt x="115" y="94"/>
                      <a:pt x="125" y="125"/>
                      <a:pt x="136" y="146"/>
                    </a:cubicBezTo>
                    <a:cubicBezTo>
                      <a:pt x="146" y="167"/>
                      <a:pt x="146" y="197"/>
                      <a:pt x="167" y="218"/>
                    </a:cubicBezTo>
                    <a:cubicBezTo>
                      <a:pt x="148" y="209"/>
                      <a:pt x="128" y="204"/>
                      <a:pt x="108" y="204"/>
                    </a:cubicBezTo>
                    <a:cubicBezTo>
                      <a:pt x="83" y="204"/>
                      <a:pt x="60" y="212"/>
                      <a:pt x="42" y="229"/>
                    </a:cubicBezTo>
                    <a:cubicBezTo>
                      <a:pt x="42" y="239"/>
                      <a:pt x="32" y="239"/>
                      <a:pt x="32" y="250"/>
                    </a:cubicBezTo>
                    <a:lnTo>
                      <a:pt x="21" y="250"/>
                    </a:lnTo>
                    <a:lnTo>
                      <a:pt x="21" y="291"/>
                    </a:lnTo>
                    <a:cubicBezTo>
                      <a:pt x="21" y="343"/>
                      <a:pt x="12" y="405"/>
                      <a:pt x="1" y="467"/>
                    </a:cubicBezTo>
                    <a:lnTo>
                      <a:pt x="1" y="488"/>
                    </a:lnTo>
                    <a:cubicBezTo>
                      <a:pt x="177" y="727"/>
                      <a:pt x="385" y="934"/>
                      <a:pt x="582" y="1152"/>
                    </a:cubicBezTo>
                    <a:cubicBezTo>
                      <a:pt x="602" y="1172"/>
                      <a:pt x="630" y="1183"/>
                      <a:pt x="659" y="1183"/>
                    </a:cubicBezTo>
                    <a:cubicBezTo>
                      <a:pt x="675" y="1183"/>
                      <a:pt x="691" y="1180"/>
                      <a:pt x="706" y="1173"/>
                    </a:cubicBezTo>
                    <a:cubicBezTo>
                      <a:pt x="717" y="1173"/>
                      <a:pt x="717" y="1163"/>
                      <a:pt x="727" y="1163"/>
                    </a:cubicBezTo>
                    <a:cubicBezTo>
                      <a:pt x="738" y="1173"/>
                      <a:pt x="758" y="1173"/>
                      <a:pt x="768" y="1173"/>
                    </a:cubicBezTo>
                    <a:cubicBezTo>
                      <a:pt x="789" y="1173"/>
                      <a:pt x="831" y="1163"/>
                      <a:pt x="841" y="1142"/>
                    </a:cubicBezTo>
                    <a:lnTo>
                      <a:pt x="883" y="1100"/>
                    </a:lnTo>
                    <a:cubicBezTo>
                      <a:pt x="893" y="1080"/>
                      <a:pt x="893" y="1059"/>
                      <a:pt x="904" y="1038"/>
                    </a:cubicBezTo>
                    <a:cubicBezTo>
                      <a:pt x="914" y="986"/>
                      <a:pt x="924" y="934"/>
                      <a:pt x="914" y="882"/>
                    </a:cubicBezTo>
                    <a:cubicBezTo>
                      <a:pt x="914" y="799"/>
                      <a:pt x="893" y="706"/>
                      <a:pt x="851" y="633"/>
                    </a:cubicBezTo>
                    <a:cubicBezTo>
                      <a:pt x="841" y="571"/>
                      <a:pt x="821" y="519"/>
                      <a:pt x="800" y="467"/>
                    </a:cubicBezTo>
                    <a:cubicBezTo>
                      <a:pt x="738" y="312"/>
                      <a:pt x="634" y="156"/>
                      <a:pt x="478" y="105"/>
                    </a:cubicBezTo>
                    <a:cubicBezTo>
                      <a:pt x="470" y="102"/>
                      <a:pt x="461" y="100"/>
                      <a:pt x="451" y="100"/>
                    </a:cubicBezTo>
                    <a:cubicBezTo>
                      <a:pt x="426" y="100"/>
                      <a:pt x="400" y="110"/>
                      <a:pt x="385" y="125"/>
                    </a:cubicBezTo>
                    <a:lnTo>
                      <a:pt x="291" y="31"/>
                    </a:lnTo>
                    <a:cubicBezTo>
                      <a:pt x="270" y="11"/>
                      <a:pt x="250" y="1"/>
                      <a:pt x="219" y="1"/>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6"/>
              <p:cNvSpPr/>
              <p:nvPr/>
            </p:nvSpPr>
            <p:spPr>
              <a:xfrm>
                <a:off x="10482848" y="2718010"/>
                <a:ext cx="52717" cy="60304"/>
              </a:xfrm>
              <a:custGeom>
                <a:rect b="b" l="l" r="r" t="t"/>
                <a:pathLst>
                  <a:path extrusionOk="0" h="1081" w="945">
                    <a:moveTo>
                      <a:pt x="467" y="1"/>
                    </a:moveTo>
                    <a:cubicBezTo>
                      <a:pt x="467" y="12"/>
                      <a:pt x="467" y="22"/>
                      <a:pt x="456" y="22"/>
                    </a:cubicBezTo>
                    <a:cubicBezTo>
                      <a:pt x="447" y="53"/>
                      <a:pt x="426" y="84"/>
                      <a:pt x="405" y="115"/>
                    </a:cubicBezTo>
                    <a:cubicBezTo>
                      <a:pt x="394" y="136"/>
                      <a:pt x="374" y="146"/>
                      <a:pt x="353" y="157"/>
                    </a:cubicBezTo>
                    <a:cubicBezTo>
                      <a:pt x="343" y="167"/>
                      <a:pt x="322" y="178"/>
                      <a:pt x="301" y="188"/>
                    </a:cubicBezTo>
                    <a:cubicBezTo>
                      <a:pt x="291" y="198"/>
                      <a:pt x="260" y="198"/>
                      <a:pt x="239" y="208"/>
                    </a:cubicBezTo>
                    <a:lnTo>
                      <a:pt x="208" y="208"/>
                    </a:lnTo>
                    <a:cubicBezTo>
                      <a:pt x="187" y="208"/>
                      <a:pt x="156" y="208"/>
                      <a:pt x="135" y="198"/>
                    </a:cubicBezTo>
                    <a:cubicBezTo>
                      <a:pt x="94" y="188"/>
                      <a:pt x="52" y="178"/>
                      <a:pt x="0" y="167"/>
                    </a:cubicBezTo>
                    <a:lnTo>
                      <a:pt x="0" y="167"/>
                    </a:lnTo>
                    <a:cubicBezTo>
                      <a:pt x="0" y="188"/>
                      <a:pt x="11" y="208"/>
                      <a:pt x="11" y="229"/>
                    </a:cubicBezTo>
                    <a:cubicBezTo>
                      <a:pt x="11" y="261"/>
                      <a:pt x="21" y="302"/>
                      <a:pt x="32" y="344"/>
                    </a:cubicBezTo>
                    <a:cubicBezTo>
                      <a:pt x="62" y="457"/>
                      <a:pt x="104" y="561"/>
                      <a:pt x="145" y="665"/>
                    </a:cubicBezTo>
                    <a:cubicBezTo>
                      <a:pt x="187" y="768"/>
                      <a:pt x="239" y="872"/>
                      <a:pt x="311" y="955"/>
                    </a:cubicBezTo>
                    <a:cubicBezTo>
                      <a:pt x="360" y="1023"/>
                      <a:pt x="434" y="1081"/>
                      <a:pt x="511" y="1081"/>
                    </a:cubicBezTo>
                    <a:cubicBezTo>
                      <a:pt x="517" y="1081"/>
                      <a:pt x="523" y="1080"/>
                      <a:pt x="530" y="1080"/>
                    </a:cubicBezTo>
                    <a:cubicBezTo>
                      <a:pt x="592" y="1080"/>
                      <a:pt x="654" y="1049"/>
                      <a:pt x="695" y="1007"/>
                    </a:cubicBezTo>
                    <a:lnTo>
                      <a:pt x="705" y="1007"/>
                    </a:lnTo>
                    <a:cubicBezTo>
                      <a:pt x="758" y="1007"/>
                      <a:pt x="799" y="976"/>
                      <a:pt x="841" y="945"/>
                    </a:cubicBezTo>
                    <a:cubicBezTo>
                      <a:pt x="871" y="914"/>
                      <a:pt x="903" y="872"/>
                      <a:pt x="913" y="821"/>
                    </a:cubicBezTo>
                    <a:cubicBezTo>
                      <a:pt x="944" y="717"/>
                      <a:pt x="903" y="603"/>
                      <a:pt x="861" y="510"/>
                    </a:cubicBezTo>
                    <a:cubicBezTo>
                      <a:pt x="841" y="457"/>
                      <a:pt x="809" y="406"/>
                      <a:pt x="778" y="354"/>
                    </a:cubicBezTo>
                    <a:cubicBezTo>
                      <a:pt x="747" y="281"/>
                      <a:pt x="705" y="219"/>
                      <a:pt x="664" y="167"/>
                    </a:cubicBezTo>
                    <a:cubicBezTo>
                      <a:pt x="612" y="105"/>
                      <a:pt x="560" y="63"/>
                      <a:pt x="509" y="22"/>
                    </a:cubicBezTo>
                    <a:cubicBezTo>
                      <a:pt x="498" y="12"/>
                      <a:pt x="477" y="12"/>
                      <a:pt x="467" y="1"/>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6"/>
              <p:cNvSpPr/>
              <p:nvPr/>
            </p:nvSpPr>
            <p:spPr>
              <a:xfrm>
                <a:off x="10455067" y="2650342"/>
                <a:ext cx="78713" cy="84180"/>
              </a:xfrm>
              <a:custGeom>
                <a:rect b="b" l="l" r="r" t="t"/>
                <a:pathLst>
                  <a:path extrusionOk="0" h="1509" w="1411">
                    <a:moveTo>
                      <a:pt x="1266" y="1"/>
                    </a:moveTo>
                    <a:cubicBezTo>
                      <a:pt x="1245" y="21"/>
                      <a:pt x="1224" y="42"/>
                      <a:pt x="1214" y="73"/>
                    </a:cubicBezTo>
                    <a:cubicBezTo>
                      <a:pt x="1193" y="333"/>
                      <a:pt x="1162" y="612"/>
                      <a:pt x="1079" y="861"/>
                    </a:cubicBezTo>
                    <a:cubicBezTo>
                      <a:pt x="1058" y="903"/>
                      <a:pt x="1048" y="944"/>
                      <a:pt x="1028" y="986"/>
                    </a:cubicBezTo>
                    <a:cubicBezTo>
                      <a:pt x="1028" y="996"/>
                      <a:pt x="1017" y="1006"/>
                      <a:pt x="1017" y="1027"/>
                    </a:cubicBezTo>
                    <a:cubicBezTo>
                      <a:pt x="1007" y="1110"/>
                      <a:pt x="986" y="1183"/>
                      <a:pt x="954" y="1235"/>
                    </a:cubicBezTo>
                    <a:cubicBezTo>
                      <a:pt x="945" y="1266"/>
                      <a:pt x="924" y="1297"/>
                      <a:pt x="903" y="1328"/>
                    </a:cubicBezTo>
                    <a:cubicBezTo>
                      <a:pt x="892" y="1349"/>
                      <a:pt x="872" y="1359"/>
                      <a:pt x="851" y="1370"/>
                    </a:cubicBezTo>
                    <a:cubicBezTo>
                      <a:pt x="841" y="1380"/>
                      <a:pt x="820" y="1391"/>
                      <a:pt x="799" y="1401"/>
                    </a:cubicBezTo>
                    <a:cubicBezTo>
                      <a:pt x="789" y="1411"/>
                      <a:pt x="758" y="1411"/>
                      <a:pt x="737" y="1421"/>
                    </a:cubicBezTo>
                    <a:lnTo>
                      <a:pt x="706" y="1421"/>
                    </a:lnTo>
                    <a:cubicBezTo>
                      <a:pt x="685" y="1421"/>
                      <a:pt x="654" y="1421"/>
                      <a:pt x="633" y="1411"/>
                    </a:cubicBezTo>
                    <a:cubicBezTo>
                      <a:pt x="581" y="1401"/>
                      <a:pt x="530" y="1391"/>
                      <a:pt x="467" y="1359"/>
                    </a:cubicBezTo>
                    <a:cubicBezTo>
                      <a:pt x="426" y="1338"/>
                      <a:pt x="384" y="1318"/>
                      <a:pt x="353" y="1287"/>
                    </a:cubicBezTo>
                    <a:cubicBezTo>
                      <a:pt x="301" y="1245"/>
                      <a:pt x="260" y="1204"/>
                      <a:pt x="228" y="1162"/>
                    </a:cubicBezTo>
                    <a:cubicBezTo>
                      <a:pt x="198" y="1110"/>
                      <a:pt x="156" y="1048"/>
                      <a:pt x="135" y="986"/>
                    </a:cubicBezTo>
                    <a:cubicBezTo>
                      <a:pt x="104" y="903"/>
                      <a:pt x="83" y="820"/>
                      <a:pt x="73" y="737"/>
                    </a:cubicBezTo>
                    <a:cubicBezTo>
                      <a:pt x="73" y="644"/>
                      <a:pt x="73" y="550"/>
                      <a:pt x="83" y="446"/>
                    </a:cubicBezTo>
                    <a:cubicBezTo>
                      <a:pt x="104" y="363"/>
                      <a:pt x="125" y="280"/>
                      <a:pt x="166" y="197"/>
                    </a:cubicBezTo>
                    <a:cubicBezTo>
                      <a:pt x="166" y="187"/>
                      <a:pt x="166" y="167"/>
                      <a:pt x="145" y="146"/>
                    </a:cubicBezTo>
                    <a:cubicBezTo>
                      <a:pt x="104" y="250"/>
                      <a:pt x="62" y="353"/>
                      <a:pt x="42" y="467"/>
                    </a:cubicBezTo>
                    <a:cubicBezTo>
                      <a:pt x="11" y="582"/>
                      <a:pt x="0" y="716"/>
                      <a:pt x="21" y="840"/>
                    </a:cubicBezTo>
                    <a:cubicBezTo>
                      <a:pt x="32" y="976"/>
                      <a:pt x="83" y="1121"/>
                      <a:pt x="156" y="1235"/>
                    </a:cubicBezTo>
                    <a:cubicBezTo>
                      <a:pt x="198" y="1297"/>
                      <a:pt x="239" y="1349"/>
                      <a:pt x="291" y="1391"/>
                    </a:cubicBezTo>
                    <a:cubicBezTo>
                      <a:pt x="343" y="1432"/>
                      <a:pt x="405" y="1463"/>
                      <a:pt x="477" y="1484"/>
                    </a:cubicBezTo>
                    <a:cubicBezTo>
                      <a:pt x="523" y="1499"/>
                      <a:pt x="574" y="1509"/>
                      <a:pt x="623" y="1509"/>
                    </a:cubicBezTo>
                    <a:cubicBezTo>
                      <a:pt x="640" y="1509"/>
                      <a:pt x="658" y="1507"/>
                      <a:pt x="675" y="1504"/>
                    </a:cubicBezTo>
                    <a:cubicBezTo>
                      <a:pt x="747" y="1494"/>
                      <a:pt x="809" y="1463"/>
                      <a:pt x="882" y="1432"/>
                    </a:cubicBezTo>
                    <a:cubicBezTo>
                      <a:pt x="986" y="1380"/>
                      <a:pt x="1069" y="1287"/>
                      <a:pt x="1141" y="1183"/>
                    </a:cubicBezTo>
                    <a:cubicBezTo>
                      <a:pt x="1214" y="1079"/>
                      <a:pt x="1256" y="955"/>
                      <a:pt x="1297" y="830"/>
                    </a:cubicBezTo>
                    <a:cubicBezTo>
                      <a:pt x="1369" y="602"/>
                      <a:pt x="1390" y="353"/>
                      <a:pt x="1411" y="114"/>
                    </a:cubicBezTo>
                    <a:lnTo>
                      <a:pt x="1411" y="84"/>
                    </a:lnTo>
                    <a:cubicBezTo>
                      <a:pt x="1401" y="94"/>
                      <a:pt x="1401" y="104"/>
                      <a:pt x="1390" y="104"/>
                    </a:cubicBezTo>
                    <a:lnTo>
                      <a:pt x="1390" y="114"/>
                    </a:lnTo>
                    <a:cubicBezTo>
                      <a:pt x="1380" y="125"/>
                      <a:pt x="1369" y="125"/>
                      <a:pt x="1359" y="125"/>
                    </a:cubicBezTo>
                    <a:cubicBezTo>
                      <a:pt x="1359" y="125"/>
                      <a:pt x="1359" y="135"/>
                      <a:pt x="1349" y="135"/>
                    </a:cubicBezTo>
                    <a:lnTo>
                      <a:pt x="1339" y="135"/>
                    </a:lnTo>
                    <a:cubicBezTo>
                      <a:pt x="1318" y="125"/>
                      <a:pt x="1297" y="125"/>
                      <a:pt x="1276" y="125"/>
                    </a:cubicBezTo>
                    <a:cubicBezTo>
                      <a:pt x="1276" y="125"/>
                      <a:pt x="1266" y="125"/>
                      <a:pt x="1266" y="114"/>
                    </a:cubicBezTo>
                    <a:cubicBezTo>
                      <a:pt x="1245" y="114"/>
                      <a:pt x="1235" y="94"/>
                      <a:pt x="1245" y="73"/>
                    </a:cubicBezTo>
                    <a:cubicBezTo>
                      <a:pt x="1256" y="52"/>
                      <a:pt x="1256" y="21"/>
                      <a:pt x="1266" y="1"/>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6"/>
              <p:cNvSpPr/>
              <p:nvPr/>
            </p:nvSpPr>
            <p:spPr>
              <a:xfrm>
                <a:off x="10453338" y="2610400"/>
                <a:ext cx="93217" cy="126632"/>
              </a:xfrm>
              <a:custGeom>
                <a:rect b="b" l="l" r="r" t="t"/>
                <a:pathLst>
                  <a:path extrusionOk="0" h="2270" w="1671">
                    <a:moveTo>
                      <a:pt x="1639" y="0"/>
                    </a:moveTo>
                    <a:cubicBezTo>
                      <a:pt x="1629" y="0"/>
                      <a:pt x="1619" y="0"/>
                      <a:pt x="1608" y="11"/>
                    </a:cubicBezTo>
                    <a:cubicBezTo>
                      <a:pt x="1578" y="81"/>
                      <a:pt x="1547" y="142"/>
                      <a:pt x="1508" y="212"/>
                    </a:cubicBezTo>
                    <a:lnTo>
                      <a:pt x="1508" y="212"/>
                    </a:lnTo>
                    <a:lnTo>
                      <a:pt x="1515" y="198"/>
                    </a:lnTo>
                    <a:lnTo>
                      <a:pt x="1504" y="219"/>
                    </a:lnTo>
                    <a:cubicBezTo>
                      <a:pt x="1505" y="217"/>
                      <a:pt x="1506" y="215"/>
                      <a:pt x="1508" y="212"/>
                    </a:cubicBezTo>
                    <a:lnTo>
                      <a:pt x="1508" y="212"/>
                    </a:lnTo>
                    <a:lnTo>
                      <a:pt x="1453" y="322"/>
                    </a:lnTo>
                    <a:cubicBezTo>
                      <a:pt x="1359" y="498"/>
                      <a:pt x="1255" y="696"/>
                      <a:pt x="1183" y="893"/>
                    </a:cubicBezTo>
                    <a:lnTo>
                      <a:pt x="1162" y="934"/>
                    </a:lnTo>
                    <a:lnTo>
                      <a:pt x="1162" y="955"/>
                    </a:lnTo>
                    <a:cubicBezTo>
                      <a:pt x="1151" y="966"/>
                      <a:pt x="1151" y="976"/>
                      <a:pt x="1151" y="976"/>
                    </a:cubicBezTo>
                    <a:lnTo>
                      <a:pt x="1151" y="986"/>
                    </a:lnTo>
                    <a:cubicBezTo>
                      <a:pt x="1110" y="1111"/>
                      <a:pt x="1089" y="1235"/>
                      <a:pt x="1079" y="1360"/>
                    </a:cubicBezTo>
                    <a:cubicBezTo>
                      <a:pt x="1079" y="1401"/>
                      <a:pt x="1079" y="1443"/>
                      <a:pt x="1068" y="1484"/>
                    </a:cubicBezTo>
                    <a:lnTo>
                      <a:pt x="1068" y="1526"/>
                    </a:lnTo>
                    <a:lnTo>
                      <a:pt x="1068" y="1567"/>
                    </a:lnTo>
                    <a:cubicBezTo>
                      <a:pt x="1068" y="1619"/>
                      <a:pt x="1059" y="1681"/>
                      <a:pt x="1048" y="1743"/>
                    </a:cubicBezTo>
                    <a:cubicBezTo>
                      <a:pt x="1038" y="1826"/>
                      <a:pt x="1017" y="1899"/>
                      <a:pt x="985" y="1951"/>
                    </a:cubicBezTo>
                    <a:cubicBezTo>
                      <a:pt x="976" y="1982"/>
                      <a:pt x="955" y="2013"/>
                      <a:pt x="934" y="2044"/>
                    </a:cubicBezTo>
                    <a:cubicBezTo>
                      <a:pt x="923" y="2065"/>
                      <a:pt x="903" y="2075"/>
                      <a:pt x="882" y="2086"/>
                    </a:cubicBezTo>
                    <a:cubicBezTo>
                      <a:pt x="872" y="2096"/>
                      <a:pt x="851" y="2107"/>
                      <a:pt x="840" y="2117"/>
                    </a:cubicBezTo>
                    <a:cubicBezTo>
                      <a:pt x="820" y="2127"/>
                      <a:pt x="799" y="2127"/>
                      <a:pt x="768" y="2137"/>
                    </a:cubicBezTo>
                    <a:lnTo>
                      <a:pt x="737" y="2137"/>
                    </a:lnTo>
                    <a:cubicBezTo>
                      <a:pt x="716" y="2137"/>
                      <a:pt x="685" y="2127"/>
                      <a:pt x="664" y="2127"/>
                    </a:cubicBezTo>
                    <a:cubicBezTo>
                      <a:pt x="612" y="2117"/>
                      <a:pt x="561" y="2107"/>
                      <a:pt x="498" y="2075"/>
                    </a:cubicBezTo>
                    <a:cubicBezTo>
                      <a:pt x="457" y="2054"/>
                      <a:pt x="415" y="2034"/>
                      <a:pt x="384" y="2003"/>
                    </a:cubicBezTo>
                    <a:cubicBezTo>
                      <a:pt x="332" y="1961"/>
                      <a:pt x="301" y="1920"/>
                      <a:pt x="259" y="1878"/>
                    </a:cubicBezTo>
                    <a:cubicBezTo>
                      <a:pt x="229" y="1816"/>
                      <a:pt x="197" y="1764"/>
                      <a:pt x="166" y="1702"/>
                    </a:cubicBezTo>
                    <a:cubicBezTo>
                      <a:pt x="135" y="1619"/>
                      <a:pt x="114" y="1536"/>
                      <a:pt x="114" y="1453"/>
                    </a:cubicBezTo>
                    <a:cubicBezTo>
                      <a:pt x="104" y="1360"/>
                      <a:pt x="104" y="1266"/>
                      <a:pt x="114" y="1162"/>
                    </a:cubicBezTo>
                    <a:cubicBezTo>
                      <a:pt x="135" y="1079"/>
                      <a:pt x="156" y="996"/>
                      <a:pt x="197" y="913"/>
                    </a:cubicBezTo>
                    <a:cubicBezTo>
                      <a:pt x="197" y="903"/>
                      <a:pt x="208" y="883"/>
                      <a:pt x="176" y="862"/>
                    </a:cubicBezTo>
                    <a:cubicBezTo>
                      <a:pt x="166" y="872"/>
                      <a:pt x="156" y="893"/>
                      <a:pt x="146" y="903"/>
                    </a:cubicBezTo>
                    <a:lnTo>
                      <a:pt x="83" y="1059"/>
                    </a:lnTo>
                    <a:cubicBezTo>
                      <a:pt x="63" y="1111"/>
                      <a:pt x="52" y="1162"/>
                      <a:pt x="42" y="1224"/>
                    </a:cubicBezTo>
                    <a:cubicBezTo>
                      <a:pt x="21" y="1298"/>
                      <a:pt x="10" y="1381"/>
                      <a:pt x="0" y="1463"/>
                    </a:cubicBezTo>
                    <a:cubicBezTo>
                      <a:pt x="0" y="1515"/>
                      <a:pt x="10" y="1556"/>
                      <a:pt x="10" y="1609"/>
                    </a:cubicBezTo>
                    <a:cubicBezTo>
                      <a:pt x="21" y="1671"/>
                      <a:pt x="42" y="1733"/>
                      <a:pt x="63" y="1785"/>
                    </a:cubicBezTo>
                    <a:cubicBezTo>
                      <a:pt x="83" y="1847"/>
                      <a:pt x="114" y="1909"/>
                      <a:pt x="146" y="1961"/>
                    </a:cubicBezTo>
                    <a:cubicBezTo>
                      <a:pt x="218" y="2065"/>
                      <a:pt x="322" y="2148"/>
                      <a:pt x="436" y="2210"/>
                    </a:cubicBezTo>
                    <a:cubicBezTo>
                      <a:pt x="498" y="2231"/>
                      <a:pt x="561" y="2252"/>
                      <a:pt x="633" y="2262"/>
                    </a:cubicBezTo>
                    <a:cubicBezTo>
                      <a:pt x="664" y="2267"/>
                      <a:pt x="698" y="2270"/>
                      <a:pt x="732" y="2270"/>
                    </a:cubicBezTo>
                    <a:cubicBezTo>
                      <a:pt x="765" y="2270"/>
                      <a:pt x="799" y="2267"/>
                      <a:pt x="830" y="2262"/>
                    </a:cubicBezTo>
                    <a:cubicBezTo>
                      <a:pt x="882" y="2241"/>
                      <a:pt x="923" y="2220"/>
                      <a:pt x="965" y="2190"/>
                    </a:cubicBezTo>
                    <a:cubicBezTo>
                      <a:pt x="985" y="2169"/>
                      <a:pt x="1006" y="2158"/>
                      <a:pt x="1017" y="2137"/>
                    </a:cubicBezTo>
                    <a:cubicBezTo>
                      <a:pt x="1038" y="2117"/>
                      <a:pt x="1059" y="2086"/>
                      <a:pt x="1068" y="2065"/>
                    </a:cubicBezTo>
                    <a:cubicBezTo>
                      <a:pt x="1131" y="1961"/>
                      <a:pt x="1151" y="1847"/>
                      <a:pt x="1162" y="1722"/>
                    </a:cubicBezTo>
                    <a:cubicBezTo>
                      <a:pt x="1172" y="1671"/>
                      <a:pt x="1172" y="1609"/>
                      <a:pt x="1172" y="1556"/>
                    </a:cubicBezTo>
                    <a:lnTo>
                      <a:pt x="1172" y="1463"/>
                    </a:lnTo>
                    <a:lnTo>
                      <a:pt x="1172" y="1318"/>
                    </a:lnTo>
                    <a:cubicBezTo>
                      <a:pt x="1172" y="1277"/>
                      <a:pt x="1183" y="1235"/>
                      <a:pt x="1183" y="1194"/>
                    </a:cubicBezTo>
                    <a:cubicBezTo>
                      <a:pt x="1204" y="1069"/>
                      <a:pt x="1245" y="945"/>
                      <a:pt x="1287" y="830"/>
                    </a:cubicBezTo>
                    <a:cubicBezTo>
                      <a:pt x="1276" y="820"/>
                      <a:pt x="1276" y="810"/>
                      <a:pt x="1276" y="789"/>
                    </a:cubicBezTo>
                    <a:cubicBezTo>
                      <a:pt x="1328" y="613"/>
                      <a:pt x="1411" y="447"/>
                      <a:pt x="1504" y="281"/>
                    </a:cubicBezTo>
                    <a:cubicBezTo>
                      <a:pt x="1556" y="198"/>
                      <a:pt x="1619" y="104"/>
                      <a:pt x="1670" y="21"/>
                    </a:cubicBezTo>
                    <a:cubicBezTo>
                      <a:pt x="1670" y="11"/>
                      <a:pt x="1660" y="11"/>
                      <a:pt x="1660" y="0"/>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6"/>
              <p:cNvSpPr/>
              <p:nvPr/>
            </p:nvSpPr>
            <p:spPr>
              <a:xfrm>
                <a:off x="10519276" y="2676952"/>
                <a:ext cx="56" cy="56"/>
              </a:xfrm>
              <a:custGeom>
                <a:rect b="b" l="l" r="r" t="t"/>
                <a:pathLst>
                  <a:path extrusionOk="0" h="1" w="1">
                    <a:moveTo>
                      <a:pt x="1" y="1"/>
                    </a:moveTo>
                    <a:lnTo>
                      <a:pt x="1" y="1"/>
                    </a:ln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6"/>
              <p:cNvSpPr/>
              <p:nvPr/>
            </p:nvSpPr>
            <p:spPr>
              <a:xfrm>
                <a:off x="10512359" y="2712264"/>
                <a:ext cx="29008" cy="59076"/>
              </a:xfrm>
              <a:custGeom>
                <a:rect b="b" l="l" r="r" t="t"/>
                <a:pathLst>
                  <a:path extrusionOk="0" h="1059" w="520">
                    <a:moveTo>
                      <a:pt x="31" y="0"/>
                    </a:moveTo>
                    <a:cubicBezTo>
                      <a:pt x="21" y="0"/>
                      <a:pt x="10" y="11"/>
                      <a:pt x="1" y="21"/>
                    </a:cubicBezTo>
                    <a:lnTo>
                      <a:pt x="1" y="42"/>
                    </a:lnTo>
                    <a:cubicBezTo>
                      <a:pt x="1" y="52"/>
                      <a:pt x="10" y="62"/>
                      <a:pt x="21" y="62"/>
                    </a:cubicBezTo>
                    <a:cubicBezTo>
                      <a:pt x="21" y="62"/>
                      <a:pt x="21" y="73"/>
                      <a:pt x="31" y="73"/>
                    </a:cubicBezTo>
                    <a:cubicBezTo>
                      <a:pt x="83" y="115"/>
                      <a:pt x="125" y="156"/>
                      <a:pt x="166" y="198"/>
                    </a:cubicBezTo>
                    <a:lnTo>
                      <a:pt x="156" y="198"/>
                    </a:lnTo>
                    <a:cubicBezTo>
                      <a:pt x="218" y="270"/>
                      <a:pt x="259" y="343"/>
                      <a:pt x="301" y="426"/>
                    </a:cubicBezTo>
                    <a:cubicBezTo>
                      <a:pt x="322" y="467"/>
                      <a:pt x="342" y="519"/>
                      <a:pt x="353" y="560"/>
                    </a:cubicBezTo>
                    <a:cubicBezTo>
                      <a:pt x="374" y="613"/>
                      <a:pt x="384" y="664"/>
                      <a:pt x="395" y="716"/>
                    </a:cubicBezTo>
                    <a:lnTo>
                      <a:pt x="395" y="696"/>
                    </a:lnTo>
                    <a:cubicBezTo>
                      <a:pt x="395" y="737"/>
                      <a:pt x="405" y="768"/>
                      <a:pt x="405" y="809"/>
                    </a:cubicBezTo>
                    <a:lnTo>
                      <a:pt x="405" y="913"/>
                    </a:lnTo>
                    <a:cubicBezTo>
                      <a:pt x="395" y="944"/>
                      <a:pt x="395" y="965"/>
                      <a:pt x="384" y="996"/>
                    </a:cubicBezTo>
                    <a:cubicBezTo>
                      <a:pt x="384" y="1017"/>
                      <a:pt x="395" y="1037"/>
                      <a:pt x="415" y="1048"/>
                    </a:cubicBezTo>
                    <a:cubicBezTo>
                      <a:pt x="425" y="1058"/>
                      <a:pt x="436" y="1058"/>
                      <a:pt x="446" y="1058"/>
                    </a:cubicBezTo>
                    <a:cubicBezTo>
                      <a:pt x="457" y="1058"/>
                      <a:pt x="478" y="1048"/>
                      <a:pt x="478" y="1037"/>
                    </a:cubicBezTo>
                    <a:cubicBezTo>
                      <a:pt x="488" y="1017"/>
                      <a:pt x="498" y="996"/>
                      <a:pt x="498" y="975"/>
                    </a:cubicBezTo>
                    <a:cubicBezTo>
                      <a:pt x="508" y="954"/>
                      <a:pt x="508" y="924"/>
                      <a:pt x="519" y="903"/>
                    </a:cubicBezTo>
                    <a:lnTo>
                      <a:pt x="519" y="768"/>
                    </a:lnTo>
                    <a:cubicBezTo>
                      <a:pt x="519" y="716"/>
                      <a:pt x="508" y="664"/>
                      <a:pt x="488" y="623"/>
                    </a:cubicBezTo>
                    <a:cubicBezTo>
                      <a:pt x="478" y="571"/>
                      <a:pt x="457" y="519"/>
                      <a:pt x="436" y="467"/>
                    </a:cubicBezTo>
                    <a:cubicBezTo>
                      <a:pt x="342" y="281"/>
                      <a:pt x="218" y="125"/>
                      <a:pt x="52" y="11"/>
                    </a:cubicBezTo>
                    <a:cubicBezTo>
                      <a:pt x="42" y="0"/>
                      <a:pt x="42" y="0"/>
                      <a:pt x="31" y="0"/>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6"/>
              <p:cNvSpPr/>
              <p:nvPr/>
            </p:nvSpPr>
            <p:spPr>
              <a:xfrm>
                <a:off x="10517547" y="2656702"/>
                <a:ext cx="55618" cy="99632"/>
              </a:xfrm>
              <a:custGeom>
                <a:rect b="b" l="l" r="r" t="t"/>
                <a:pathLst>
                  <a:path extrusionOk="0" h="1786" w="997">
                    <a:moveTo>
                      <a:pt x="136" y="0"/>
                    </a:moveTo>
                    <a:cubicBezTo>
                      <a:pt x="125" y="0"/>
                      <a:pt x="115" y="0"/>
                      <a:pt x="104" y="11"/>
                    </a:cubicBezTo>
                    <a:cubicBezTo>
                      <a:pt x="63" y="32"/>
                      <a:pt x="42" y="63"/>
                      <a:pt x="21" y="94"/>
                    </a:cubicBezTo>
                    <a:lnTo>
                      <a:pt x="11" y="104"/>
                    </a:lnTo>
                    <a:cubicBezTo>
                      <a:pt x="11" y="115"/>
                      <a:pt x="0" y="125"/>
                      <a:pt x="0" y="136"/>
                    </a:cubicBezTo>
                    <a:lnTo>
                      <a:pt x="0" y="156"/>
                    </a:lnTo>
                    <a:cubicBezTo>
                      <a:pt x="0" y="166"/>
                      <a:pt x="0" y="177"/>
                      <a:pt x="11" y="177"/>
                    </a:cubicBezTo>
                    <a:cubicBezTo>
                      <a:pt x="20" y="181"/>
                      <a:pt x="28" y="184"/>
                      <a:pt x="35" y="184"/>
                    </a:cubicBezTo>
                    <a:cubicBezTo>
                      <a:pt x="45" y="184"/>
                      <a:pt x="53" y="179"/>
                      <a:pt x="53" y="166"/>
                    </a:cubicBezTo>
                    <a:cubicBezTo>
                      <a:pt x="63" y="146"/>
                      <a:pt x="73" y="125"/>
                      <a:pt x="94" y="104"/>
                    </a:cubicBezTo>
                    <a:cubicBezTo>
                      <a:pt x="94" y="94"/>
                      <a:pt x="104" y="94"/>
                      <a:pt x="115" y="83"/>
                    </a:cubicBezTo>
                    <a:cubicBezTo>
                      <a:pt x="115" y="73"/>
                      <a:pt x="125" y="73"/>
                      <a:pt x="136" y="73"/>
                    </a:cubicBezTo>
                    <a:cubicBezTo>
                      <a:pt x="136" y="63"/>
                      <a:pt x="146" y="63"/>
                      <a:pt x="156" y="63"/>
                    </a:cubicBezTo>
                    <a:lnTo>
                      <a:pt x="177" y="63"/>
                    </a:lnTo>
                    <a:cubicBezTo>
                      <a:pt x="187" y="63"/>
                      <a:pt x="198" y="63"/>
                      <a:pt x="208" y="73"/>
                    </a:cubicBezTo>
                    <a:cubicBezTo>
                      <a:pt x="229" y="83"/>
                      <a:pt x="239" y="94"/>
                      <a:pt x="260" y="104"/>
                    </a:cubicBezTo>
                    <a:lnTo>
                      <a:pt x="260" y="94"/>
                    </a:lnTo>
                    <a:lnTo>
                      <a:pt x="364" y="198"/>
                    </a:lnTo>
                    <a:lnTo>
                      <a:pt x="364" y="208"/>
                    </a:lnTo>
                    <a:cubicBezTo>
                      <a:pt x="426" y="270"/>
                      <a:pt x="468" y="353"/>
                      <a:pt x="519" y="426"/>
                    </a:cubicBezTo>
                    <a:cubicBezTo>
                      <a:pt x="571" y="519"/>
                      <a:pt x="613" y="613"/>
                      <a:pt x="654" y="706"/>
                    </a:cubicBezTo>
                    <a:lnTo>
                      <a:pt x="654" y="696"/>
                    </a:lnTo>
                    <a:cubicBezTo>
                      <a:pt x="696" y="799"/>
                      <a:pt x="747" y="913"/>
                      <a:pt x="789" y="1017"/>
                    </a:cubicBezTo>
                    <a:cubicBezTo>
                      <a:pt x="819" y="1097"/>
                      <a:pt x="840" y="1187"/>
                      <a:pt x="860" y="1268"/>
                    </a:cubicBezTo>
                    <a:lnTo>
                      <a:pt x="860" y="1268"/>
                    </a:lnTo>
                    <a:cubicBezTo>
                      <a:pt x="858" y="1264"/>
                      <a:pt x="855" y="1260"/>
                      <a:pt x="851" y="1256"/>
                    </a:cubicBezTo>
                    <a:lnTo>
                      <a:pt x="851" y="1256"/>
                    </a:lnTo>
                    <a:cubicBezTo>
                      <a:pt x="862" y="1277"/>
                      <a:pt x="862" y="1287"/>
                      <a:pt x="862" y="1297"/>
                    </a:cubicBezTo>
                    <a:lnTo>
                      <a:pt x="862" y="1339"/>
                    </a:lnTo>
                    <a:cubicBezTo>
                      <a:pt x="851" y="1390"/>
                      <a:pt x="841" y="1443"/>
                      <a:pt x="820" y="1494"/>
                    </a:cubicBezTo>
                    <a:cubicBezTo>
                      <a:pt x="820" y="1505"/>
                      <a:pt x="810" y="1526"/>
                      <a:pt x="800" y="1546"/>
                    </a:cubicBezTo>
                    <a:cubicBezTo>
                      <a:pt x="789" y="1556"/>
                      <a:pt x="779" y="1577"/>
                      <a:pt x="768" y="1588"/>
                    </a:cubicBezTo>
                    <a:cubicBezTo>
                      <a:pt x="758" y="1609"/>
                      <a:pt x="747" y="1629"/>
                      <a:pt x="727" y="1639"/>
                    </a:cubicBezTo>
                    <a:cubicBezTo>
                      <a:pt x="706" y="1660"/>
                      <a:pt x="685" y="1671"/>
                      <a:pt x="664" y="1681"/>
                    </a:cubicBezTo>
                    <a:cubicBezTo>
                      <a:pt x="644" y="1692"/>
                      <a:pt x="623" y="1692"/>
                      <a:pt x="602" y="1702"/>
                    </a:cubicBezTo>
                    <a:lnTo>
                      <a:pt x="540" y="1702"/>
                    </a:lnTo>
                    <a:cubicBezTo>
                      <a:pt x="519" y="1692"/>
                      <a:pt x="488" y="1692"/>
                      <a:pt x="457" y="1681"/>
                    </a:cubicBezTo>
                    <a:cubicBezTo>
                      <a:pt x="453" y="1679"/>
                      <a:pt x="449" y="1678"/>
                      <a:pt x="446" y="1678"/>
                    </a:cubicBezTo>
                    <a:cubicBezTo>
                      <a:pt x="429" y="1678"/>
                      <a:pt x="414" y="1695"/>
                      <a:pt x="405" y="1712"/>
                    </a:cubicBezTo>
                    <a:cubicBezTo>
                      <a:pt x="405" y="1733"/>
                      <a:pt x="415" y="1754"/>
                      <a:pt x="436" y="1764"/>
                    </a:cubicBezTo>
                    <a:cubicBezTo>
                      <a:pt x="475" y="1777"/>
                      <a:pt x="518" y="1786"/>
                      <a:pt x="562" y="1786"/>
                    </a:cubicBezTo>
                    <a:cubicBezTo>
                      <a:pt x="589" y="1786"/>
                      <a:pt x="616" y="1782"/>
                      <a:pt x="644" y="1775"/>
                    </a:cubicBezTo>
                    <a:cubicBezTo>
                      <a:pt x="706" y="1764"/>
                      <a:pt x="768" y="1733"/>
                      <a:pt x="820" y="1692"/>
                    </a:cubicBezTo>
                    <a:cubicBezTo>
                      <a:pt x="862" y="1650"/>
                      <a:pt x="903" y="1598"/>
                      <a:pt x="934" y="1536"/>
                    </a:cubicBezTo>
                    <a:cubicBezTo>
                      <a:pt x="955" y="1505"/>
                      <a:pt x="966" y="1473"/>
                      <a:pt x="976" y="1443"/>
                    </a:cubicBezTo>
                    <a:cubicBezTo>
                      <a:pt x="986" y="1401"/>
                      <a:pt x="986" y="1360"/>
                      <a:pt x="986" y="1318"/>
                    </a:cubicBezTo>
                    <a:cubicBezTo>
                      <a:pt x="996" y="1297"/>
                      <a:pt x="986" y="1266"/>
                      <a:pt x="986" y="1245"/>
                    </a:cubicBezTo>
                    <a:lnTo>
                      <a:pt x="955" y="1152"/>
                    </a:lnTo>
                    <a:cubicBezTo>
                      <a:pt x="934" y="1058"/>
                      <a:pt x="903" y="975"/>
                      <a:pt x="872" y="903"/>
                    </a:cubicBezTo>
                    <a:cubicBezTo>
                      <a:pt x="830" y="799"/>
                      <a:pt x="779" y="706"/>
                      <a:pt x="737" y="613"/>
                    </a:cubicBezTo>
                    <a:cubicBezTo>
                      <a:pt x="685" y="519"/>
                      <a:pt x="623" y="426"/>
                      <a:pt x="571" y="343"/>
                    </a:cubicBezTo>
                    <a:cubicBezTo>
                      <a:pt x="519" y="260"/>
                      <a:pt x="457" y="187"/>
                      <a:pt x="395" y="125"/>
                    </a:cubicBezTo>
                    <a:cubicBezTo>
                      <a:pt x="353" y="83"/>
                      <a:pt x="312" y="42"/>
                      <a:pt x="249" y="11"/>
                    </a:cubicBezTo>
                    <a:lnTo>
                      <a:pt x="239" y="11"/>
                    </a:lnTo>
                    <a:cubicBezTo>
                      <a:pt x="239" y="11"/>
                      <a:pt x="239" y="21"/>
                      <a:pt x="229" y="21"/>
                    </a:cubicBezTo>
                    <a:lnTo>
                      <a:pt x="219" y="21"/>
                    </a:lnTo>
                    <a:cubicBezTo>
                      <a:pt x="198" y="11"/>
                      <a:pt x="177" y="11"/>
                      <a:pt x="156" y="11"/>
                    </a:cubicBezTo>
                    <a:cubicBezTo>
                      <a:pt x="156" y="11"/>
                      <a:pt x="146" y="11"/>
                      <a:pt x="146" y="0"/>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6"/>
              <p:cNvSpPr/>
              <p:nvPr/>
            </p:nvSpPr>
            <p:spPr>
              <a:xfrm>
                <a:off x="10537797" y="2667691"/>
                <a:ext cx="56" cy="614"/>
              </a:xfrm>
              <a:custGeom>
                <a:rect b="b" l="l" r="r" t="t"/>
                <a:pathLst>
                  <a:path extrusionOk="0" h="11" w="1">
                    <a:moveTo>
                      <a:pt x="1" y="11"/>
                    </a:moveTo>
                    <a:lnTo>
                      <a:pt x="1" y="1"/>
                    </a:lnTo>
                    <a:lnTo>
                      <a:pt x="1" y="1"/>
                    </a:ln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6"/>
              <p:cNvSpPr/>
              <p:nvPr/>
            </p:nvSpPr>
            <p:spPr>
              <a:xfrm>
                <a:off x="10537797" y="2668249"/>
                <a:ext cx="56" cy="56"/>
              </a:xfrm>
              <a:custGeom>
                <a:rect b="b" l="l" r="r" t="t"/>
                <a:pathLst>
                  <a:path extrusionOk="0" h="1" w="1">
                    <a:moveTo>
                      <a:pt x="1" y="1"/>
                    </a:move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6"/>
              <p:cNvSpPr/>
              <p:nvPr/>
            </p:nvSpPr>
            <p:spPr>
              <a:xfrm>
                <a:off x="10537797" y="2667691"/>
                <a:ext cx="56" cy="614"/>
              </a:xfrm>
              <a:custGeom>
                <a:rect b="b" l="l" r="r" t="t"/>
                <a:pathLst>
                  <a:path extrusionOk="0" h="11" w="1">
                    <a:moveTo>
                      <a:pt x="1" y="11"/>
                    </a:moveTo>
                    <a:lnTo>
                      <a:pt x="1" y="1"/>
                    </a:ln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6"/>
              <p:cNvSpPr/>
              <p:nvPr/>
            </p:nvSpPr>
            <p:spPr>
              <a:xfrm>
                <a:off x="10529708" y="2646883"/>
                <a:ext cx="66049" cy="86244"/>
              </a:xfrm>
              <a:custGeom>
                <a:rect b="b" l="l" r="r" t="t"/>
                <a:pathLst>
                  <a:path extrusionOk="0" h="1546" w="1184">
                    <a:moveTo>
                      <a:pt x="114" y="198"/>
                    </a:moveTo>
                    <a:lnTo>
                      <a:pt x="104" y="208"/>
                    </a:lnTo>
                    <a:cubicBezTo>
                      <a:pt x="104" y="208"/>
                      <a:pt x="114" y="208"/>
                      <a:pt x="114" y="198"/>
                    </a:cubicBezTo>
                    <a:close/>
                    <a:moveTo>
                      <a:pt x="301" y="0"/>
                    </a:moveTo>
                    <a:cubicBezTo>
                      <a:pt x="291" y="0"/>
                      <a:pt x="280" y="10"/>
                      <a:pt x="270" y="10"/>
                    </a:cubicBezTo>
                    <a:cubicBezTo>
                      <a:pt x="250" y="10"/>
                      <a:pt x="239" y="21"/>
                      <a:pt x="218" y="31"/>
                    </a:cubicBezTo>
                    <a:cubicBezTo>
                      <a:pt x="197" y="42"/>
                      <a:pt x="167" y="52"/>
                      <a:pt x="146" y="73"/>
                    </a:cubicBezTo>
                    <a:cubicBezTo>
                      <a:pt x="135" y="83"/>
                      <a:pt x="125" y="93"/>
                      <a:pt x="104" y="104"/>
                    </a:cubicBezTo>
                    <a:cubicBezTo>
                      <a:pt x="94" y="114"/>
                      <a:pt x="84" y="125"/>
                      <a:pt x="73" y="146"/>
                    </a:cubicBezTo>
                    <a:cubicBezTo>
                      <a:pt x="63" y="156"/>
                      <a:pt x="63" y="166"/>
                      <a:pt x="52" y="166"/>
                    </a:cubicBezTo>
                    <a:lnTo>
                      <a:pt x="52" y="176"/>
                    </a:lnTo>
                    <a:cubicBezTo>
                      <a:pt x="42" y="187"/>
                      <a:pt x="31" y="187"/>
                      <a:pt x="21" y="187"/>
                    </a:cubicBezTo>
                    <a:lnTo>
                      <a:pt x="21" y="197"/>
                    </a:lnTo>
                    <a:cubicBezTo>
                      <a:pt x="1" y="208"/>
                      <a:pt x="11" y="239"/>
                      <a:pt x="31" y="249"/>
                    </a:cubicBezTo>
                    <a:cubicBezTo>
                      <a:pt x="37" y="252"/>
                      <a:pt x="43" y="253"/>
                      <a:pt x="50" y="253"/>
                    </a:cubicBezTo>
                    <a:cubicBezTo>
                      <a:pt x="67" y="253"/>
                      <a:pt x="86" y="244"/>
                      <a:pt x="94" y="229"/>
                    </a:cubicBezTo>
                    <a:cubicBezTo>
                      <a:pt x="94" y="218"/>
                      <a:pt x="104" y="208"/>
                      <a:pt x="114" y="197"/>
                    </a:cubicBezTo>
                    <a:lnTo>
                      <a:pt x="114" y="197"/>
                    </a:lnTo>
                    <a:cubicBezTo>
                      <a:pt x="114" y="197"/>
                      <a:pt x="114" y="198"/>
                      <a:pt x="114" y="198"/>
                    </a:cubicBezTo>
                    <a:lnTo>
                      <a:pt x="114" y="198"/>
                    </a:lnTo>
                    <a:lnTo>
                      <a:pt x="167" y="146"/>
                    </a:lnTo>
                    <a:cubicBezTo>
                      <a:pt x="187" y="125"/>
                      <a:pt x="208" y="114"/>
                      <a:pt x="218" y="104"/>
                    </a:cubicBezTo>
                    <a:cubicBezTo>
                      <a:pt x="239" y="104"/>
                      <a:pt x="260" y="93"/>
                      <a:pt x="270" y="93"/>
                    </a:cubicBezTo>
                    <a:cubicBezTo>
                      <a:pt x="291" y="93"/>
                      <a:pt x="307" y="89"/>
                      <a:pt x="321" y="89"/>
                    </a:cubicBezTo>
                    <a:cubicBezTo>
                      <a:pt x="329" y="89"/>
                      <a:pt x="336" y="90"/>
                      <a:pt x="343" y="93"/>
                    </a:cubicBezTo>
                    <a:cubicBezTo>
                      <a:pt x="374" y="93"/>
                      <a:pt x="405" y="104"/>
                      <a:pt x="436" y="114"/>
                    </a:cubicBezTo>
                    <a:cubicBezTo>
                      <a:pt x="478" y="125"/>
                      <a:pt x="519" y="156"/>
                      <a:pt x="550" y="176"/>
                    </a:cubicBezTo>
                    <a:cubicBezTo>
                      <a:pt x="633" y="229"/>
                      <a:pt x="695" y="301"/>
                      <a:pt x="758" y="374"/>
                    </a:cubicBezTo>
                    <a:lnTo>
                      <a:pt x="748" y="363"/>
                    </a:lnTo>
                    <a:lnTo>
                      <a:pt x="748" y="363"/>
                    </a:lnTo>
                    <a:cubicBezTo>
                      <a:pt x="831" y="467"/>
                      <a:pt x="893" y="570"/>
                      <a:pt x="955" y="695"/>
                    </a:cubicBezTo>
                    <a:cubicBezTo>
                      <a:pt x="997" y="789"/>
                      <a:pt x="1027" y="882"/>
                      <a:pt x="1048" y="985"/>
                    </a:cubicBezTo>
                    <a:cubicBezTo>
                      <a:pt x="1048" y="1038"/>
                      <a:pt x="1059" y="1089"/>
                      <a:pt x="1048" y="1141"/>
                    </a:cubicBezTo>
                    <a:cubicBezTo>
                      <a:pt x="1048" y="1172"/>
                      <a:pt x="1038" y="1204"/>
                      <a:pt x="1027" y="1234"/>
                    </a:cubicBezTo>
                    <a:cubicBezTo>
                      <a:pt x="1017" y="1266"/>
                      <a:pt x="1006" y="1287"/>
                      <a:pt x="986" y="1317"/>
                    </a:cubicBezTo>
                    <a:lnTo>
                      <a:pt x="923" y="1380"/>
                    </a:lnTo>
                    <a:cubicBezTo>
                      <a:pt x="903" y="1390"/>
                      <a:pt x="882" y="1411"/>
                      <a:pt x="851" y="1421"/>
                    </a:cubicBezTo>
                    <a:cubicBezTo>
                      <a:pt x="831" y="1432"/>
                      <a:pt x="820" y="1432"/>
                      <a:pt x="789" y="1442"/>
                    </a:cubicBezTo>
                    <a:lnTo>
                      <a:pt x="778" y="1442"/>
                    </a:lnTo>
                    <a:cubicBezTo>
                      <a:pt x="768" y="1442"/>
                      <a:pt x="758" y="1442"/>
                      <a:pt x="748" y="1453"/>
                    </a:cubicBezTo>
                    <a:cubicBezTo>
                      <a:pt x="737" y="1463"/>
                      <a:pt x="727" y="1483"/>
                      <a:pt x="727" y="1494"/>
                    </a:cubicBezTo>
                    <a:cubicBezTo>
                      <a:pt x="727" y="1515"/>
                      <a:pt x="758" y="1546"/>
                      <a:pt x="789" y="1546"/>
                    </a:cubicBezTo>
                    <a:cubicBezTo>
                      <a:pt x="820" y="1536"/>
                      <a:pt x="861" y="1536"/>
                      <a:pt x="893" y="1515"/>
                    </a:cubicBezTo>
                    <a:cubicBezTo>
                      <a:pt x="923" y="1504"/>
                      <a:pt x="955" y="1483"/>
                      <a:pt x="986" y="1463"/>
                    </a:cubicBezTo>
                    <a:cubicBezTo>
                      <a:pt x="1017" y="1442"/>
                      <a:pt x="1048" y="1421"/>
                      <a:pt x="1079" y="1390"/>
                    </a:cubicBezTo>
                    <a:cubicBezTo>
                      <a:pt x="1100" y="1370"/>
                      <a:pt x="1121" y="1328"/>
                      <a:pt x="1142" y="1297"/>
                    </a:cubicBezTo>
                    <a:cubicBezTo>
                      <a:pt x="1183" y="1224"/>
                      <a:pt x="1183" y="1121"/>
                      <a:pt x="1183" y="1038"/>
                    </a:cubicBezTo>
                    <a:cubicBezTo>
                      <a:pt x="1172" y="934"/>
                      <a:pt x="1152" y="830"/>
                      <a:pt x="1110" y="736"/>
                    </a:cubicBezTo>
                    <a:cubicBezTo>
                      <a:pt x="1069" y="633"/>
                      <a:pt x="1006" y="529"/>
                      <a:pt x="944" y="436"/>
                    </a:cubicBezTo>
                    <a:cubicBezTo>
                      <a:pt x="882" y="353"/>
                      <a:pt x="810" y="270"/>
                      <a:pt x="727" y="197"/>
                    </a:cubicBezTo>
                    <a:cubicBezTo>
                      <a:pt x="665" y="125"/>
                      <a:pt x="582" y="73"/>
                      <a:pt x="488" y="31"/>
                    </a:cubicBezTo>
                    <a:cubicBezTo>
                      <a:pt x="457" y="21"/>
                      <a:pt x="416" y="10"/>
                      <a:pt x="374" y="0"/>
                    </a:cubicBezTo>
                    <a:close/>
                  </a:path>
                </a:pathLst>
              </a:custGeom>
              <a:solidFill>
                <a:srgbClr val="DB93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6"/>
              <p:cNvSpPr/>
              <p:nvPr/>
            </p:nvSpPr>
            <p:spPr>
              <a:xfrm>
                <a:off x="10529708" y="2603426"/>
                <a:ext cx="20306" cy="25382"/>
              </a:xfrm>
              <a:custGeom>
                <a:rect b="b" l="l" r="r" t="t"/>
                <a:pathLst>
                  <a:path extrusionOk="0" h="455" w="364">
                    <a:moveTo>
                      <a:pt x="322" y="1"/>
                    </a:moveTo>
                    <a:cubicBezTo>
                      <a:pt x="322" y="1"/>
                      <a:pt x="312" y="1"/>
                      <a:pt x="301" y="12"/>
                    </a:cubicBezTo>
                    <a:cubicBezTo>
                      <a:pt x="250" y="63"/>
                      <a:pt x="208" y="125"/>
                      <a:pt x="156" y="188"/>
                    </a:cubicBezTo>
                    <a:cubicBezTo>
                      <a:pt x="104" y="250"/>
                      <a:pt x="63" y="323"/>
                      <a:pt x="11" y="395"/>
                    </a:cubicBezTo>
                    <a:cubicBezTo>
                      <a:pt x="11" y="406"/>
                      <a:pt x="1" y="416"/>
                      <a:pt x="1" y="427"/>
                    </a:cubicBezTo>
                    <a:cubicBezTo>
                      <a:pt x="1" y="437"/>
                      <a:pt x="11" y="447"/>
                      <a:pt x="21" y="447"/>
                    </a:cubicBezTo>
                    <a:cubicBezTo>
                      <a:pt x="26" y="452"/>
                      <a:pt x="34" y="455"/>
                      <a:pt x="42" y="455"/>
                    </a:cubicBezTo>
                    <a:cubicBezTo>
                      <a:pt x="50" y="455"/>
                      <a:pt x="58" y="452"/>
                      <a:pt x="63" y="447"/>
                    </a:cubicBezTo>
                    <a:cubicBezTo>
                      <a:pt x="73" y="437"/>
                      <a:pt x="84" y="416"/>
                      <a:pt x="94" y="406"/>
                    </a:cubicBezTo>
                    <a:lnTo>
                      <a:pt x="114" y="364"/>
                    </a:lnTo>
                    <a:cubicBezTo>
                      <a:pt x="187" y="261"/>
                      <a:pt x="270" y="157"/>
                      <a:pt x="353" y="53"/>
                    </a:cubicBezTo>
                    <a:cubicBezTo>
                      <a:pt x="363" y="53"/>
                      <a:pt x="363" y="42"/>
                      <a:pt x="363" y="33"/>
                    </a:cubicBezTo>
                    <a:cubicBezTo>
                      <a:pt x="363" y="33"/>
                      <a:pt x="363" y="22"/>
                      <a:pt x="353" y="12"/>
                    </a:cubicBezTo>
                    <a:lnTo>
                      <a:pt x="343" y="12"/>
                    </a:lnTo>
                    <a:cubicBezTo>
                      <a:pt x="343" y="1"/>
                      <a:pt x="333" y="1"/>
                      <a:pt x="322" y="1"/>
                    </a:cubicBez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6"/>
              <p:cNvSpPr/>
              <p:nvPr/>
            </p:nvSpPr>
            <p:spPr>
              <a:xfrm>
                <a:off x="10525078" y="2603426"/>
                <a:ext cx="25550" cy="33638"/>
              </a:xfrm>
              <a:custGeom>
                <a:rect b="b" l="l" r="r" t="t"/>
                <a:pathLst>
                  <a:path extrusionOk="0" h="603" w="458">
                    <a:moveTo>
                      <a:pt x="416" y="1"/>
                    </a:moveTo>
                    <a:cubicBezTo>
                      <a:pt x="416" y="1"/>
                      <a:pt x="405" y="12"/>
                      <a:pt x="395" y="12"/>
                    </a:cubicBezTo>
                    <a:cubicBezTo>
                      <a:pt x="322" y="95"/>
                      <a:pt x="260" y="167"/>
                      <a:pt x="197" y="261"/>
                    </a:cubicBezTo>
                    <a:cubicBezTo>
                      <a:pt x="156" y="312"/>
                      <a:pt x="125" y="364"/>
                      <a:pt x="84" y="416"/>
                    </a:cubicBezTo>
                    <a:lnTo>
                      <a:pt x="84" y="427"/>
                    </a:lnTo>
                    <a:cubicBezTo>
                      <a:pt x="63" y="468"/>
                      <a:pt x="31" y="510"/>
                      <a:pt x="1" y="551"/>
                    </a:cubicBezTo>
                    <a:cubicBezTo>
                      <a:pt x="1" y="572"/>
                      <a:pt x="1" y="593"/>
                      <a:pt x="11" y="603"/>
                    </a:cubicBezTo>
                    <a:lnTo>
                      <a:pt x="31" y="603"/>
                    </a:lnTo>
                    <a:cubicBezTo>
                      <a:pt x="42" y="603"/>
                      <a:pt x="52" y="603"/>
                      <a:pt x="52" y="593"/>
                    </a:cubicBezTo>
                    <a:lnTo>
                      <a:pt x="177" y="406"/>
                    </a:lnTo>
                    <a:lnTo>
                      <a:pt x="197" y="374"/>
                    </a:lnTo>
                    <a:cubicBezTo>
                      <a:pt x="260" y="281"/>
                      <a:pt x="333" y="188"/>
                      <a:pt x="405" y="105"/>
                    </a:cubicBezTo>
                    <a:lnTo>
                      <a:pt x="395" y="105"/>
                    </a:lnTo>
                    <a:cubicBezTo>
                      <a:pt x="416" y="95"/>
                      <a:pt x="426" y="74"/>
                      <a:pt x="446" y="63"/>
                    </a:cubicBezTo>
                    <a:cubicBezTo>
                      <a:pt x="446" y="53"/>
                      <a:pt x="457" y="53"/>
                      <a:pt x="457" y="42"/>
                    </a:cubicBezTo>
                    <a:lnTo>
                      <a:pt x="457" y="33"/>
                    </a:lnTo>
                    <a:lnTo>
                      <a:pt x="446" y="42"/>
                    </a:lnTo>
                    <a:lnTo>
                      <a:pt x="446" y="22"/>
                    </a:lnTo>
                    <a:cubicBezTo>
                      <a:pt x="436" y="12"/>
                      <a:pt x="436" y="12"/>
                      <a:pt x="426" y="12"/>
                    </a:cubicBezTo>
                    <a:lnTo>
                      <a:pt x="426" y="1"/>
                    </a:lnTo>
                    <a:close/>
                  </a:path>
                </a:pathLst>
              </a:custGeom>
              <a:solidFill>
                <a:srgbClr val="FAA8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6"/>
              <p:cNvSpPr/>
              <p:nvPr/>
            </p:nvSpPr>
            <p:spPr>
              <a:xfrm>
                <a:off x="10458526" y="2518967"/>
                <a:ext cx="128529" cy="210700"/>
              </a:xfrm>
              <a:custGeom>
                <a:rect b="b" l="l" r="r" t="t"/>
                <a:pathLst>
                  <a:path extrusionOk="0" h="3777" w="2304">
                    <a:moveTo>
                      <a:pt x="2231" y="1"/>
                    </a:moveTo>
                    <a:cubicBezTo>
                      <a:pt x="2190" y="1"/>
                      <a:pt x="2158" y="21"/>
                      <a:pt x="2137" y="53"/>
                    </a:cubicBezTo>
                    <a:cubicBezTo>
                      <a:pt x="2107" y="104"/>
                      <a:pt x="2086" y="146"/>
                      <a:pt x="2054" y="187"/>
                    </a:cubicBezTo>
                    <a:cubicBezTo>
                      <a:pt x="1888" y="426"/>
                      <a:pt x="1692" y="623"/>
                      <a:pt x="1526" y="800"/>
                    </a:cubicBezTo>
                    <a:cubicBezTo>
                      <a:pt x="1432" y="893"/>
                      <a:pt x="1328" y="986"/>
                      <a:pt x="1235" y="1090"/>
                    </a:cubicBezTo>
                    <a:cubicBezTo>
                      <a:pt x="1121" y="1204"/>
                      <a:pt x="996" y="1318"/>
                      <a:pt x="883" y="1432"/>
                    </a:cubicBezTo>
                    <a:cubicBezTo>
                      <a:pt x="717" y="1609"/>
                      <a:pt x="498" y="1837"/>
                      <a:pt x="322" y="2096"/>
                    </a:cubicBezTo>
                    <a:cubicBezTo>
                      <a:pt x="270" y="2169"/>
                      <a:pt x="219" y="2241"/>
                      <a:pt x="187" y="2303"/>
                    </a:cubicBezTo>
                    <a:cubicBezTo>
                      <a:pt x="187" y="2314"/>
                      <a:pt x="187" y="2324"/>
                      <a:pt x="177" y="2335"/>
                    </a:cubicBezTo>
                    <a:lnTo>
                      <a:pt x="146" y="2366"/>
                    </a:lnTo>
                    <a:cubicBezTo>
                      <a:pt x="136" y="2397"/>
                      <a:pt x="115" y="2439"/>
                      <a:pt x="104" y="2469"/>
                    </a:cubicBezTo>
                    <a:cubicBezTo>
                      <a:pt x="94" y="2469"/>
                      <a:pt x="94" y="2469"/>
                      <a:pt x="94" y="2480"/>
                    </a:cubicBezTo>
                    <a:lnTo>
                      <a:pt x="83" y="2490"/>
                    </a:lnTo>
                    <a:lnTo>
                      <a:pt x="83" y="2501"/>
                    </a:lnTo>
                    <a:cubicBezTo>
                      <a:pt x="104" y="2522"/>
                      <a:pt x="104" y="2542"/>
                      <a:pt x="94" y="2552"/>
                    </a:cubicBezTo>
                    <a:cubicBezTo>
                      <a:pt x="63" y="2635"/>
                      <a:pt x="42" y="2718"/>
                      <a:pt x="21" y="2801"/>
                    </a:cubicBezTo>
                    <a:cubicBezTo>
                      <a:pt x="11" y="2905"/>
                      <a:pt x="0" y="2999"/>
                      <a:pt x="11" y="3092"/>
                    </a:cubicBezTo>
                    <a:cubicBezTo>
                      <a:pt x="21" y="3175"/>
                      <a:pt x="42" y="3258"/>
                      <a:pt x="73" y="3341"/>
                    </a:cubicBezTo>
                    <a:cubicBezTo>
                      <a:pt x="94" y="3403"/>
                      <a:pt x="125" y="3455"/>
                      <a:pt x="166" y="3517"/>
                    </a:cubicBezTo>
                    <a:cubicBezTo>
                      <a:pt x="198" y="3559"/>
                      <a:pt x="239" y="3600"/>
                      <a:pt x="291" y="3642"/>
                    </a:cubicBezTo>
                    <a:cubicBezTo>
                      <a:pt x="322" y="3673"/>
                      <a:pt x="364" y="3693"/>
                      <a:pt x="405" y="3714"/>
                    </a:cubicBezTo>
                    <a:cubicBezTo>
                      <a:pt x="457" y="3746"/>
                      <a:pt x="519" y="3756"/>
                      <a:pt x="571" y="3766"/>
                    </a:cubicBezTo>
                    <a:cubicBezTo>
                      <a:pt x="592" y="3766"/>
                      <a:pt x="623" y="3776"/>
                      <a:pt x="644" y="3776"/>
                    </a:cubicBezTo>
                    <a:lnTo>
                      <a:pt x="675" y="3776"/>
                    </a:lnTo>
                    <a:cubicBezTo>
                      <a:pt x="696" y="3766"/>
                      <a:pt x="727" y="3766"/>
                      <a:pt x="737" y="3756"/>
                    </a:cubicBezTo>
                    <a:cubicBezTo>
                      <a:pt x="758" y="3746"/>
                      <a:pt x="779" y="3735"/>
                      <a:pt x="789" y="3725"/>
                    </a:cubicBezTo>
                    <a:cubicBezTo>
                      <a:pt x="810" y="3714"/>
                      <a:pt x="830" y="3704"/>
                      <a:pt x="841" y="3683"/>
                    </a:cubicBezTo>
                    <a:cubicBezTo>
                      <a:pt x="862" y="3652"/>
                      <a:pt x="883" y="3621"/>
                      <a:pt x="892" y="3590"/>
                    </a:cubicBezTo>
                    <a:cubicBezTo>
                      <a:pt x="924" y="3538"/>
                      <a:pt x="945" y="3465"/>
                      <a:pt x="955" y="3382"/>
                    </a:cubicBezTo>
                    <a:cubicBezTo>
                      <a:pt x="966" y="3320"/>
                      <a:pt x="975" y="3258"/>
                      <a:pt x="975" y="3206"/>
                    </a:cubicBezTo>
                    <a:lnTo>
                      <a:pt x="975" y="3165"/>
                    </a:lnTo>
                    <a:lnTo>
                      <a:pt x="975" y="3123"/>
                    </a:lnTo>
                    <a:cubicBezTo>
                      <a:pt x="975" y="3082"/>
                      <a:pt x="986" y="3040"/>
                      <a:pt x="986" y="2999"/>
                    </a:cubicBezTo>
                    <a:cubicBezTo>
                      <a:pt x="996" y="2874"/>
                      <a:pt x="1017" y="2750"/>
                      <a:pt x="1058" y="2625"/>
                    </a:cubicBezTo>
                    <a:lnTo>
                      <a:pt x="1058" y="2605"/>
                    </a:lnTo>
                    <a:cubicBezTo>
                      <a:pt x="1058" y="2594"/>
                      <a:pt x="1069" y="2584"/>
                      <a:pt x="1069" y="2573"/>
                    </a:cubicBezTo>
                    <a:lnTo>
                      <a:pt x="1090" y="2532"/>
                    </a:lnTo>
                    <a:cubicBezTo>
                      <a:pt x="1162" y="2335"/>
                      <a:pt x="1266" y="2137"/>
                      <a:pt x="1360" y="1961"/>
                    </a:cubicBezTo>
                    <a:lnTo>
                      <a:pt x="1422" y="1847"/>
                    </a:lnTo>
                    <a:lnTo>
                      <a:pt x="1370" y="1920"/>
                    </a:lnTo>
                    <a:lnTo>
                      <a:pt x="1245" y="2107"/>
                    </a:lnTo>
                    <a:cubicBezTo>
                      <a:pt x="1245" y="2117"/>
                      <a:pt x="1235" y="2117"/>
                      <a:pt x="1224" y="2117"/>
                    </a:cubicBezTo>
                    <a:lnTo>
                      <a:pt x="1204" y="2117"/>
                    </a:lnTo>
                    <a:cubicBezTo>
                      <a:pt x="1194" y="2107"/>
                      <a:pt x="1194" y="2086"/>
                      <a:pt x="1194" y="2075"/>
                    </a:cubicBezTo>
                    <a:cubicBezTo>
                      <a:pt x="1224" y="2024"/>
                      <a:pt x="1256" y="1982"/>
                      <a:pt x="1277" y="1941"/>
                    </a:cubicBezTo>
                    <a:cubicBezTo>
                      <a:pt x="1277" y="1930"/>
                      <a:pt x="1287" y="1920"/>
                      <a:pt x="1287" y="1909"/>
                    </a:cubicBezTo>
                    <a:cubicBezTo>
                      <a:pt x="1339" y="1837"/>
                      <a:pt x="1380" y="1764"/>
                      <a:pt x="1432" y="1692"/>
                    </a:cubicBezTo>
                    <a:cubicBezTo>
                      <a:pt x="1484" y="1639"/>
                      <a:pt x="1526" y="1577"/>
                      <a:pt x="1577" y="1526"/>
                    </a:cubicBezTo>
                    <a:cubicBezTo>
                      <a:pt x="1588" y="1515"/>
                      <a:pt x="1598" y="1515"/>
                      <a:pt x="1598" y="1515"/>
                    </a:cubicBezTo>
                    <a:cubicBezTo>
                      <a:pt x="1609" y="1515"/>
                      <a:pt x="1619" y="1515"/>
                      <a:pt x="1619" y="1526"/>
                    </a:cubicBezTo>
                    <a:cubicBezTo>
                      <a:pt x="1629" y="1526"/>
                      <a:pt x="1629" y="1526"/>
                      <a:pt x="1639" y="1536"/>
                    </a:cubicBezTo>
                    <a:lnTo>
                      <a:pt x="1639" y="1556"/>
                    </a:lnTo>
                    <a:lnTo>
                      <a:pt x="1681" y="1515"/>
                    </a:lnTo>
                    <a:cubicBezTo>
                      <a:pt x="1692" y="1484"/>
                      <a:pt x="1712" y="1453"/>
                      <a:pt x="1733" y="1422"/>
                    </a:cubicBezTo>
                    <a:cubicBezTo>
                      <a:pt x="1805" y="1266"/>
                      <a:pt x="1878" y="1100"/>
                      <a:pt x="1951" y="913"/>
                    </a:cubicBezTo>
                    <a:cubicBezTo>
                      <a:pt x="1971" y="872"/>
                      <a:pt x="1961" y="830"/>
                      <a:pt x="1930" y="800"/>
                    </a:cubicBezTo>
                    <a:lnTo>
                      <a:pt x="1899" y="768"/>
                    </a:lnTo>
                    <a:cubicBezTo>
                      <a:pt x="1878" y="758"/>
                      <a:pt x="1868" y="747"/>
                      <a:pt x="1847" y="747"/>
                    </a:cubicBezTo>
                    <a:cubicBezTo>
                      <a:pt x="1878" y="727"/>
                      <a:pt x="1909" y="696"/>
                      <a:pt x="1930" y="664"/>
                    </a:cubicBezTo>
                    <a:cubicBezTo>
                      <a:pt x="1992" y="592"/>
                      <a:pt x="2044" y="530"/>
                      <a:pt x="2096" y="468"/>
                    </a:cubicBezTo>
                    <a:lnTo>
                      <a:pt x="2096" y="447"/>
                    </a:lnTo>
                    <a:cubicBezTo>
                      <a:pt x="2117" y="374"/>
                      <a:pt x="2137" y="302"/>
                      <a:pt x="2169" y="240"/>
                    </a:cubicBezTo>
                    <a:cubicBezTo>
                      <a:pt x="2199" y="177"/>
                      <a:pt x="2241" y="115"/>
                      <a:pt x="2293" y="53"/>
                    </a:cubicBezTo>
                    <a:cubicBezTo>
                      <a:pt x="2303" y="53"/>
                      <a:pt x="2303" y="42"/>
                      <a:pt x="2303" y="42"/>
                    </a:cubicBezTo>
                    <a:cubicBezTo>
                      <a:pt x="2303" y="32"/>
                      <a:pt x="2282" y="21"/>
                      <a:pt x="2273" y="11"/>
                    </a:cubicBezTo>
                    <a:cubicBezTo>
                      <a:pt x="2262" y="1"/>
                      <a:pt x="2241" y="1"/>
                      <a:pt x="2231"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6"/>
              <p:cNvSpPr/>
              <p:nvPr/>
            </p:nvSpPr>
            <p:spPr>
              <a:xfrm>
                <a:off x="10519276" y="2594222"/>
                <a:ext cx="34810" cy="49035"/>
              </a:xfrm>
              <a:custGeom>
                <a:rect b="b" l="l" r="r" t="t"/>
                <a:pathLst>
                  <a:path extrusionOk="0" h="879" w="624">
                    <a:moveTo>
                      <a:pt x="561" y="0"/>
                    </a:moveTo>
                    <a:cubicBezTo>
                      <a:pt x="550" y="0"/>
                      <a:pt x="540" y="11"/>
                      <a:pt x="530" y="11"/>
                    </a:cubicBezTo>
                    <a:cubicBezTo>
                      <a:pt x="478" y="73"/>
                      <a:pt x="426" y="135"/>
                      <a:pt x="384" y="187"/>
                    </a:cubicBezTo>
                    <a:cubicBezTo>
                      <a:pt x="333" y="260"/>
                      <a:pt x="281" y="332"/>
                      <a:pt x="239" y="394"/>
                    </a:cubicBezTo>
                    <a:cubicBezTo>
                      <a:pt x="156" y="529"/>
                      <a:pt x="84" y="675"/>
                      <a:pt x="11" y="809"/>
                    </a:cubicBezTo>
                    <a:lnTo>
                      <a:pt x="11" y="820"/>
                    </a:lnTo>
                    <a:cubicBezTo>
                      <a:pt x="1" y="830"/>
                      <a:pt x="1" y="841"/>
                      <a:pt x="11" y="841"/>
                    </a:cubicBezTo>
                    <a:cubicBezTo>
                      <a:pt x="11" y="851"/>
                      <a:pt x="11" y="861"/>
                      <a:pt x="22" y="871"/>
                    </a:cubicBezTo>
                    <a:cubicBezTo>
                      <a:pt x="30" y="876"/>
                      <a:pt x="39" y="879"/>
                      <a:pt x="47" y="879"/>
                    </a:cubicBezTo>
                    <a:cubicBezTo>
                      <a:pt x="58" y="879"/>
                      <a:pt x="67" y="873"/>
                      <a:pt x="73" y="861"/>
                    </a:cubicBezTo>
                    <a:cubicBezTo>
                      <a:pt x="84" y="841"/>
                      <a:pt x="94" y="830"/>
                      <a:pt x="105" y="809"/>
                    </a:cubicBezTo>
                    <a:cubicBezTo>
                      <a:pt x="115" y="809"/>
                      <a:pt x="115" y="799"/>
                      <a:pt x="125" y="788"/>
                    </a:cubicBezTo>
                    <a:cubicBezTo>
                      <a:pt x="135" y="788"/>
                      <a:pt x="146" y="788"/>
                      <a:pt x="156" y="778"/>
                    </a:cubicBezTo>
                    <a:cubicBezTo>
                      <a:pt x="167" y="768"/>
                      <a:pt x="167" y="768"/>
                      <a:pt x="167" y="758"/>
                    </a:cubicBezTo>
                    <a:cubicBezTo>
                      <a:pt x="177" y="758"/>
                      <a:pt x="177" y="758"/>
                      <a:pt x="177" y="747"/>
                    </a:cubicBezTo>
                    <a:cubicBezTo>
                      <a:pt x="208" y="705"/>
                      <a:pt x="239" y="675"/>
                      <a:pt x="260" y="633"/>
                    </a:cubicBezTo>
                    <a:lnTo>
                      <a:pt x="384" y="446"/>
                    </a:lnTo>
                    <a:cubicBezTo>
                      <a:pt x="416" y="394"/>
                      <a:pt x="447" y="353"/>
                      <a:pt x="488" y="301"/>
                    </a:cubicBezTo>
                    <a:cubicBezTo>
                      <a:pt x="488" y="290"/>
                      <a:pt x="488" y="290"/>
                      <a:pt x="499" y="281"/>
                    </a:cubicBezTo>
                    <a:cubicBezTo>
                      <a:pt x="530" y="239"/>
                      <a:pt x="571" y="187"/>
                      <a:pt x="613" y="135"/>
                    </a:cubicBezTo>
                    <a:cubicBezTo>
                      <a:pt x="623" y="125"/>
                      <a:pt x="623" y="104"/>
                      <a:pt x="613" y="94"/>
                    </a:cubicBezTo>
                    <a:cubicBezTo>
                      <a:pt x="603" y="94"/>
                      <a:pt x="592" y="83"/>
                      <a:pt x="582" y="83"/>
                    </a:cubicBezTo>
                    <a:lnTo>
                      <a:pt x="582" y="73"/>
                    </a:lnTo>
                    <a:cubicBezTo>
                      <a:pt x="592" y="62"/>
                      <a:pt x="603" y="62"/>
                      <a:pt x="603" y="52"/>
                    </a:cubicBezTo>
                    <a:cubicBezTo>
                      <a:pt x="603" y="42"/>
                      <a:pt x="603" y="32"/>
                      <a:pt x="592" y="21"/>
                    </a:cubicBezTo>
                    <a:cubicBezTo>
                      <a:pt x="582" y="11"/>
                      <a:pt x="571" y="0"/>
                      <a:pt x="561"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6"/>
              <p:cNvSpPr/>
              <p:nvPr/>
            </p:nvSpPr>
            <p:spPr>
              <a:xfrm>
                <a:off x="10575397" y="2491799"/>
                <a:ext cx="27837" cy="40388"/>
              </a:xfrm>
              <a:custGeom>
                <a:rect b="b" l="l" r="r" t="t"/>
                <a:pathLst>
                  <a:path extrusionOk="0" h="724" w="499">
                    <a:moveTo>
                      <a:pt x="457" y="0"/>
                    </a:moveTo>
                    <a:cubicBezTo>
                      <a:pt x="447" y="0"/>
                      <a:pt x="436" y="0"/>
                      <a:pt x="426" y="10"/>
                    </a:cubicBezTo>
                    <a:cubicBezTo>
                      <a:pt x="353" y="125"/>
                      <a:pt x="291" y="229"/>
                      <a:pt x="219" y="332"/>
                    </a:cubicBezTo>
                    <a:cubicBezTo>
                      <a:pt x="146" y="446"/>
                      <a:pt x="74" y="561"/>
                      <a:pt x="12" y="674"/>
                    </a:cubicBezTo>
                    <a:cubicBezTo>
                      <a:pt x="1" y="695"/>
                      <a:pt x="1" y="706"/>
                      <a:pt x="22" y="716"/>
                    </a:cubicBezTo>
                    <a:cubicBezTo>
                      <a:pt x="27" y="721"/>
                      <a:pt x="35" y="724"/>
                      <a:pt x="43" y="724"/>
                    </a:cubicBezTo>
                    <a:cubicBezTo>
                      <a:pt x="50" y="724"/>
                      <a:pt x="58" y="721"/>
                      <a:pt x="63" y="716"/>
                    </a:cubicBezTo>
                    <a:cubicBezTo>
                      <a:pt x="187" y="488"/>
                      <a:pt x="343" y="270"/>
                      <a:pt x="489" y="52"/>
                    </a:cubicBezTo>
                    <a:cubicBezTo>
                      <a:pt x="499" y="42"/>
                      <a:pt x="499" y="10"/>
                      <a:pt x="478"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6"/>
              <p:cNvSpPr/>
              <p:nvPr/>
            </p:nvSpPr>
            <p:spPr>
              <a:xfrm>
                <a:off x="10575397" y="2492971"/>
                <a:ext cx="26107" cy="37432"/>
              </a:xfrm>
              <a:custGeom>
                <a:rect b="b" l="l" r="r" t="t"/>
                <a:pathLst>
                  <a:path extrusionOk="0" h="671" w="468">
                    <a:moveTo>
                      <a:pt x="426" y="0"/>
                    </a:moveTo>
                    <a:cubicBezTo>
                      <a:pt x="416" y="0"/>
                      <a:pt x="406" y="10"/>
                      <a:pt x="406" y="21"/>
                    </a:cubicBezTo>
                    <a:cubicBezTo>
                      <a:pt x="260" y="208"/>
                      <a:pt x="125" y="415"/>
                      <a:pt x="1" y="623"/>
                    </a:cubicBezTo>
                    <a:cubicBezTo>
                      <a:pt x="1" y="632"/>
                      <a:pt x="1" y="653"/>
                      <a:pt x="12" y="664"/>
                    </a:cubicBezTo>
                    <a:cubicBezTo>
                      <a:pt x="20" y="668"/>
                      <a:pt x="29" y="671"/>
                      <a:pt x="36" y="671"/>
                    </a:cubicBezTo>
                    <a:cubicBezTo>
                      <a:pt x="47" y="671"/>
                      <a:pt x="57" y="665"/>
                      <a:pt x="63" y="653"/>
                    </a:cubicBezTo>
                    <a:cubicBezTo>
                      <a:pt x="178" y="446"/>
                      <a:pt x="312" y="249"/>
                      <a:pt x="457" y="52"/>
                    </a:cubicBezTo>
                    <a:cubicBezTo>
                      <a:pt x="468" y="42"/>
                      <a:pt x="468" y="21"/>
                      <a:pt x="447" y="10"/>
                    </a:cubicBezTo>
                    <a:cubicBezTo>
                      <a:pt x="447" y="0"/>
                      <a:pt x="436" y="0"/>
                      <a:pt x="426"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6"/>
              <p:cNvSpPr/>
              <p:nvPr/>
            </p:nvSpPr>
            <p:spPr>
              <a:xfrm>
                <a:off x="10574839" y="2492357"/>
                <a:ext cx="25550" cy="36930"/>
              </a:xfrm>
              <a:custGeom>
                <a:rect b="b" l="l" r="r" t="t"/>
                <a:pathLst>
                  <a:path extrusionOk="0" h="662" w="458">
                    <a:moveTo>
                      <a:pt x="416" y="0"/>
                    </a:moveTo>
                    <a:cubicBezTo>
                      <a:pt x="405" y="0"/>
                      <a:pt x="395" y="0"/>
                      <a:pt x="395" y="11"/>
                    </a:cubicBezTo>
                    <a:cubicBezTo>
                      <a:pt x="260" y="208"/>
                      <a:pt x="135" y="415"/>
                      <a:pt x="11" y="613"/>
                    </a:cubicBezTo>
                    <a:cubicBezTo>
                      <a:pt x="1" y="623"/>
                      <a:pt x="1" y="643"/>
                      <a:pt x="22" y="654"/>
                    </a:cubicBezTo>
                    <a:cubicBezTo>
                      <a:pt x="27" y="659"/>
                      <a:pt x="34" y="662"/>
                      <a:pt x="42" y="662"/>
                    </a:cubicBezTo>
                    <a:cubicBezTo>
                      <a:pt x="50" y="662"/>
                      <a:pt x="58" y="659"/>
                      <a:pt x="63" y="654"/>
                    </a:cubicBezTo>
                    <a:cubicBezTo>
                      <a:pt x="188" y="447"/>
                      <a:pt x="312" y="249"/>
                      <a:pt x="446" y="53"/>
                    </a:cubicBezTo>
                    <a:cubicBezTo>
                      <a:pt x="457" y="42"/>
                      <a:pt x="457" y="11"/>
                      <a:pt x="436" y="11"/>
                    </a:cubicBezTo>
                    <a:cubicBezTo>
                      <a:pt x="436" y="0"/>
                      <a:pt x="426" y="0"/>
                      <a:pt x="416"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6"/>
              <p:cNvSpPr/>
              <p:nvPr/>
            </p:nvSpPr>
            <p:spPr>
              <a:xfrm>
                <a:off x="10571938" y="2489456"/>
                <a:ext cx="30738" cy="45074"/>
              </a:xfrm>
              <a:custGeom>
                <a:rect b="b" l="l" r="r" t="t"/>
                <a:pathLst>
                  <a:path extrusionOk="0" h="808" w="551">
                    <a:moveTo>
                      <a:pt x="509" y="1"/>
                    </a:moveTo>
                    <a:cubicBezTo>
                      <a:pt x="498" y="1"/>
                      <a:pt x="488" y="11"/>
                      <a:pt x="478" y="22"/>
                    </a:cubicBezTo>
                    <a:cubicBezTo>
                      <a:pt x="312" y="260"/>
                      <a:pt x="166" y="509"/>
                      <a:pt x="11" y="758"/>
                    </a:cubicBezTo>
                    <a:cubicBezTo>
                      <a:pt x="1" y="778"/>
                      <a:pt x="1" y="789"/>
                      <a:pt x="21" y="799"/>
                    </a:cubicBezTo>
                    <a:cubicBezTo>
                      <a:pt x="27" y="805"/>
                      <a:pt x="35" y="807"/>
                      <a:pt x="42" y="807"/>
                    </a:cubicBezTo>
                    <a:cubicBezTo>
                      <a:pt x="50" y="807"/>
                      <a:pt x="58" y="805"/>
                      <a:pt x="63" y="799"/>
                    </a:cubicBezTo>
                    <a:cubicBezTo>
                      <a:pt x="219" y="550"/>
                      <a:pt x="364" y="301"/>
                      <a:pt x="540" y="52"/>
                    </a:cubicBezTo>
                    <a:cubicBezTo>
                      <a:pt x="551" y="42"/>
                      <a:pt x="540" y="22"/>
                      <a:pt x="530" y="11"/>
                    </a:cubicBezTo>
                    <a:cubicBezTo>
                      <a:pt x="519" y="1"/>
                      <a:pt x="509" y="1"/>
                      <a:pt x="509"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6"/>
              <p:cNvSpPr/>
              <p:nvPr/>
            </p:nvSpPr>
            <p:spPr>
              <a:xfrm>
                <a:off x="10567308" y="2491799"/>
                <a:ext cx="34196" cy="48868"/>
              </a:xfrm>
              <a:custGeom>
                <a:rect b="b" l="l" r="r" t="t"/>
                <a:pathLst>
                  <a:path extrusionOk="0" h="876" w="613">
                    <a:moveTo>
                      <a:pt x="571" y="0"/>
                    </a:moveTo>
                    <a:cubicBezTo>
                      <a:pt x="561" y="0"/>
                      <a:pt x="551" y="0"/>
                      <a:pt x="551" y="10"/>
                    </a:cubicBezTo>
                    <a:cubicBezTo>
                      <a:pt x="364" y="280"/>
                      <a:pt x="187" y="550"/>
                      <a:pt x="11" y="819"/>
                    </a:cubicBezTo>
                    <a:cubicBezTo>
                      <a:pt x="1" y="840"/>
                      <a:pt x="1" y="861"/>
                      <a:pt x="21" y="872"/>
                    </a:cubicBezTo>
                    <a:cubicBezTo>
                      <a:pt x="24" y="875"/>
                      <a:pt x="28" y="876"/>
                      <a:pt x="33" y="876"/>
                    </a:cubicBezTo>
                    <a:cubicBezTo>
                      <a:pt x="43" y="876"/>
                      <a:pt x="56" y="869"/>
                      <a:pt x="63" y="861"/>
                    </a:cubicBezTo>
                    <a:cubicBezTo>
                      <a:pt x="249" y="591"/>
                      <a:pt x="426" y="322"/>
                      <a:pt x="602" y="52"/>
                    </a:cubicBezTo>
                    <a:cubicBezTo>
                      <a:pt x="613" y="31"/>
                      <a:pt x="613" y="10"/>
                      <a:pt x="592"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6"/>
              <p:cNvSpPr/>
              <p:nvPr/>
            </p:nvSpPr>
            <p:spPr>
              <a:xfrm>
                <a:off x="10564463" y="2498717"/>
                <a:ext cx="32411" cy="46023"/>
              </a:xfrm>
              <a:custGeom>
                <a:rect b="b" l="l" r="r" t="t"/>
                <a:pathLst>
                  <a:path extrusionOk="0" h="825" w="581">
                    <a:moveTo>
                      <a:pt x="539" y="1"/>
                    </a:moveTo>
                    <a:cubicBezTo>
                      <a:pt x="529" y="1"/>
                      <a:pt x="519" y="1"/>
                      <a:pt x="508" y="11"/>
                    </a:cubicBezTo>
                    <a:cubicBezTo>
                      <a:pt x="332" y="260"/>
                      <a:pt x="176" y="520"/>
                      <a:pt x="10" y="768"/>
                    </a:cubicBezTo>
                    <a:cubicBezTo>
                      <a:pt x="0" y="789"/>
                      <a:pt x="0" y="810"/>
                      <a:pt x="21" y="820"/>
                    </a:cubicBezTo>
                    <a:cubicBezTo>
                      <a:pt x="24" y="823"/>
                      <a:pt x="28" y="824"/>
                      <a:pt x="32" y="824"/>
                    </a:cubicBezTo>
                    <a:cubicBezTo>
                      <a:pt x="42" y="824"/>
                      <a:pt x="55" y="817"/>
                      <a:pt x="62" y="810"/>
                    </a:cubicBezTo>
                    <a:cubicBezTo>
                      <a:pt x="238" y="561"/>
                      <a:pt x="394" y="301"/>
                      <a:pt x="570" y="52"/>
                    </a:cubicBezTo>
                    <a:cubicBezTo>
                      <a:pt x="581" y="32"/>
                      <a:pt x="570" y="11"/>
                      <a:pt x="560"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6"/>
              <p:cNvSpPr/>
              <p:nvPr/>
            </p:nvSpPr>
            <p:spPr>
              <a:xfrm>
                <a:off x="10562120" y="2501060"/>
                <a:ext cx="33638" cy="45967"/>
              </a:xfrm>
              <a:custGeom>
                <a:rect b="b" l="l" r="r" t="t"/>
                <a:pathLst>
                  <a:path extrusionOk="0" h="824" w="603">
                    <a:moveTo>
                      <a:pt x="561" y="0"/>
                    </a:moveTo>
                    <a:cubicBezTo>
                      <a:pt x="550" y="0"/>
                      <a:pt x="540" y="0"/>
                      <a:pt x="529" y="10"/>
                    </a:cubicBezTo>
                    <a:cubicBezTo>
                      <a:pt x="353" y="259"/>
                      <a:pt x="177" y="519"/>
                      <a:pt x="11" y="768"/>
                    </a:cubicBezTo>
                    <a:cubicBezTo>
                      <a:pt x="1" y="789"/>
                      <a:pt x="1" y="809"/>
                      <a:pt x="21" y="819"/>
                    </a:cubicBezTo>
                    <a:cubicBezTo>
                      <a:pt x="24" y="823"/>
                      <a:pt x="29" y="824"/>
                      <a:pt x="35" y="824"/>
                    </a:cubicBezTo>
                    <a:cubicBezTo>
                      <a:pt x="48" y="824"/>
                      <a:pt x="66" y="816"/>
                      <a:pt x="73" y="809"/>
                    </a:cubicBezTo>
                    <a:lnTo>
                      <a:pt x="322" y="436"/>
                    </a:lnTo>
                    <a:cubicBezTo>
                      <a:pt x="405" y="312"/>
                      <a:pt x="498" y="187"/>
                      <a:pt x="591" y="52"/>
                    </a:cubicBezTo>
                    <a:cubicBezTo>
                      <a:pt x="602" y="42"/>
                      <a:pt x="591" y="10"/>
                      <a:pt x="581"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6"/>
              <p:cNvSpPr/>
              <p:nvPr/>
            </p:nvSpPr>
            <p:spPr>
              <a:xfrm>
                <a:off x="10468400" y="2643425"/>
                <a:ext cx="9874" cy="15899"/>
              </a:xfrm>
              <a:custGeom>
                <a:rect b="b" l="l" r="r" t="t"/>
                <a:pathLst>
                  <a:path extrusionOk="0" h="285" w="177">
                    <a:moveTo>
                      <a:pt x="145" y="0"/>
                    </a:moveTo>
                    <a:cubicBezTo>
                      <a:pt x="125" y="0"/>
                      <a:pt x="114" y="0"/>
                      <a:pt x="114" y="10"/>
                    </a:cubicBezTo>
                    <a:cubicBezTo>
                      <a:pt x="93" y="42"/>
                      <a:pt x="83" y="72"/>
                      <a:pt x="62" y="104"/>
                    </a:cubicBezTo>
                    <a:cubicBezTo>
                      <a:pt x="42" y="145"/>
                      <a:pt x="21" y="197"/>
                      <a:pt x="10" y="238"/>
                    </a:cubicBezTo>
                    <a:cubicBezTo>
                      <a:pt x="0" y="259"/>
                      <a:pt x="10" y="270"/>
                      <a:pt x="31" y="280"/>
                    </a:cubicBezTo>
                    <a:cubicBezTo>
                      <a:pt x="34" y="283"/>
                      <a:pt x="37" y="284"/>
                      <a:pt x="41" y="284"/>
                    </a:cubicBezTo>
                    <a:cubicBezTo>
                      <a:pt x="52" y="284"/>
                      <a:pt x="65" y="274"/>
                      <a:pt x="72" y="259"/>
                    </a:cubicBezTo>
                    <a:cubicBezTo>
                      <a:pt x="83" y="208"/>
                      <a:pt x="114" y="166"/>
                      <a:pt x="135" y="114"/>
                    </a:cubicBezTo>
                    <a:lnTo>
                      <a:pt x="166" y="52"/>
                    </a:lnTo>
                    <a:cubicBezTo>
                      <a:pt x="176" y="42"/>
                      <a:pt x="176" y="42"/>
                      <a:pt x="176" y="31"/>
                    </a:cubicBezTo>
                    <a:cubicBezTo>
                      <a:pt x="176" y="21"/>
                      <a:pt x="166" y="10"/>
                      <a:pt x="155"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6"/>
              <p:cNvSpPr/>
              <p:nvPr/>
            </p:nvSpPr>
            <p:spPr>
              <a:xfrm>
                <a:off x="10464327" y="2639910"/>
                <a:ext cx="15676" cy="24601"/>
              </a:xfrm>
              <a:custGeom>
                <a:rect b="b" l="l" r="r" t="t"/>
                <a:pathLst>
                  <a:path extrusionOk="0" h="441" w="281">
                    <a:moveTo>
                      <a:pt x="239" y="1"/>
                    </a:moveTo>
                    <a:cubicBezTo>
                      <a:pt x="228" y="1"/>
                      <a:pt x="218" y="11"/>
                      <a:pt x="218" y="11"/>
                    </a:cubicBezTo>
                    <a:cubicBezTo>
                      <a:pt x="187" y="42"/>
                      <a:pt x="166" y="73"/>
                      <a:pt x="145" y="105"/>
                    </a:cubicBezTo>
                    <a:cubicBezTo>
                      <a:pt x="135" y="135"/>
                      <a:pt x="115" y="156"/>
                      <a:pt x="104" y="188"/>
                    </a:cubicBezTo>
                    <a:cubicBezTo>
                      <a:pt x="62" y="260"/>
                      <a:pt x="32" y="322"/>
                      <a:pt x="11" y="395"/>
                    </a:cubicBezTo>
                    <a:cubicBezTo>
                      <a:pt x="0" y="416"/>
                      <a:pt x="11" y="437"/>
                      <a:pt x="32" y="437"/>
                    </a:cubicBezTo>
                    <a:cubicBezTo>
                      <a:pt x="37" y="439"/>
                      <a:pt x="43" y="440"/>
                      <a:pt x="48" y="440"/>
                    </a:cubicBezTo>
                    <a:cubicBezTo>
                      <a:pt x="63" y="440"/>
                      <a:pt x="76" y="431"/>
                      <a:pt x="83" y="416"/>
                    </a:cubicBezTo>
                    <a:cubicBezTo>
                      <a:pt x="104" y="343"/>
                      <a:pt x="135" y="271"/>
                      <a:pt x="177" y="198"/>
                    </a:cubicBezTo>
                    <a:cubicBezTo>
                      <a:pt x="208" y="146"/>
                      <a:pt x="239" y="94"/>
                      <a:pt x="270" y="52"/>
                    </a:cubicBezTo>
                    <a:cubicBezTo>
                      <a:pt x="281" y="42"/>
                      <a:pt x="281" y="22"/>
                      <a:pt x="260" y="11"/>
                    </a:cubicBezTo>
                    <a:cubicBezTo>
                      <a:pt x="260" y="1"/>
                      <a:pt x="249" y="1"/>
                      <a:pt x="239"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10460813" y="2637009"/>
                <a:ext cx="20362" cy="34419"/>
              </a:xfrm>
              <a:custGeom>
                <a:rect b="b" l="l" r="r" t="t"/>
                <a:pathLst>
                  <a:path extrusionOk="0" h="617" w="365">
                    <a:moveTo>
                      <a:pt x="312" y="1"/>
                    </a:moveTo>
                    <a:cubicBezTo>
                      <a:pt x="291" y="1"/>
                      <a:pt x="281" y="11"/>
                      <a:pt x="271" y="21"/>
                    </a:cubicBezTo>
                    <a:cubicBezTo>
                      <a:pt x="240" y="63"/>
                      <a:pt x="219" y="94"/>
                      <a:pt x="188" y="136"/>
                    </a:cubicBezTo>
                    <a:lnTo>
                      <a:pt x="125" y="260"/>
                    </a:lnTo>
                    <a:cubicBezTo>
                      <a:pt x="74" y="353"/>
                      <a:pt x="42" y="447"/>
                      <a:pt x="12" y="551"/>
                    </a:cubicBezTo>
                    <a:cubicBezTo>
                      <a:pt x="1" y="572"/>
                      <a:pt x="12" y="602"/>
                      <a:pt x="42" y="613"/>
                    </a:cubicBezTo>
                    <a:cubicBezTo>
                      <a:pt x="50" y="616"/>
                      <a:pt x="57" y="617"/>
                      <a:pt x="64" y="617"/>
                    </a:cubicBezTo>
                    <a:cubicBezTo>
                      <a:pt x="84" y="617"/>
                      <a:pt x="97" y="605"/>
                      <a:pt x="105" y="582"/>
                    </a:cubicBezTo>
                    <a:cubicBezTo>
                      <a:pt x="146" y="468"/>
                      <a:pt x="188" y="343"/>
                      <a:pt x="240" y="240"/>
                    </a:cubicBezTo>
                    <a:cubicBezTo>
                      <a:pt x="271" y="177"/>
                      <a:pt x="312" y="125"/>
                      <a:pt x="344" y="74"/>
                    </a:cubicBezTo>
                    <a:cubicBezTo>
                      <a:pt x="364" y="63"/>
                      <a:pt x="354" y="32"/>
                      <a:pt x="333" y="11"/>
                    </a:cubicBezTo>
                    <a:cubicBezTo>
                      <a:pt x="323" y="11"/>
                      <a:pt x="323" y="1"/>
                      <a:pt x="312"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a:off x="10462598" y="2638794"/>
                <a:ext cx="16791" cy="28618"/>
              </a:xfrm>
              <a:custGeom>
                <a:rect b="b" l="l" r="r" t="t"/>
                <a:pathLst>
                  <a:path extrusionOk="0" h="513" w="301">
                    <a:moveTo>
                      <a:pt x="249" y="0"/>
                    </a:moveTo>
                    <a:cubicBezTo>
                      <a:pt x="239" y="0"/>
                      <a:pt x="229" y="10"/>
                      <a:pt x="218" y="21"/>
                    </a:cubicBezTo>
                    <a:cubicBezTo>
                      <a:pt x="187" y="52"/>
                      <a:pt x="166" y="83"/>
                      <a:pt x="146" y="114"/>
                    </a:cubicBezTo>
                    <a:cubicBezTo>
                      <a:pt x="125" y="145"/>
                      <a:pt x="104" y="187"/>
                      <a:pt x="83" y="218"/>
                    </a:cubicBezTo>
                    <a:cubicBezTo>
                      <a:pt x="52" y="291"/>
                      <a:pt x="21" y="374"/>
                      <a:pt x="0" y="457"/>
                    </a:cubicBezTo>
                    <a:lnTo>
                      <a:pt x="0" y="487"/>
                    </a:lnTo>
                    <a:cubicBezTo>
                      <a:pt x="10" y="498"/>
                      <a:pt x="10" y="508"/>
                      <a:pt x="31" y="508"/>
                    </a:cubicBezTo>
                    <a:cubicBezTo>
                      <a:pt x="37" y="511"/>
                      <a:pt x="43" y="512"/>
                      <a:pt x="49" y="512"/>
                    </a:cubicBezTo>
                    <a:cubicBezTo>
                      <a:pt x="67" y="512"/>
                      <a:pt x="83" y="502"/>
                      <a:pt x="83" y="487"/>
                    </a:cubicBezTo>
                    <a:cubicBezTo>
                      <a:pt x="114" y="394"/>
                      <a:pt x="146" y="301"/>
                      <a:pt x="187" y="218"/>
                    </a:cubicBezTo>
                    <a:lnTo>
                      <a:pt x="187" y="228"/>
                    </a:lnTo>
                    <a:cubicBezTo>
                      <a:pt x="187" y="218"/>
                      <a:pt x="187" y="218"/>
                      <a:pt x="197" y="218"/>
                    </a:cubicBezTo>
                    <a:cubicBezTo>
                      <a:pt x="218" y="166"/>
                      <a:pt x="249" y="114"/>
                      <a:pt x="280" y="72"/>
                    </a:cubicBezTo>
                    <a:cubicBezTo>
                      <a:pt x="301" y="52"/>
                      <a:pt x="291" y="21"/>
                      <a:pt x="270" y="10"/>
                    </a:cubicBezTo>
                    <a:cubicBezTo>
                      <a:pt x="270" y="10"/>
                      <a:pt x="259" y="0"/>
                      <a:pt x="249"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6"/>
              <p:cNvSpPr/>
              <p:nvPr/>
            </p:nvSpPr>
            <p:spPr>
              <a:xfrm>
                <a:off x="10461426" y="2635280"/>
                <a:ext cx="19748" cy="32132"/>
              </a:xfrm>
              <a:custGeom>
                <a:rect b="b" l="l" r="r" t="t"/>
                <a:pathLst>
                  <a:path extrusionOk="0" h="576" w="354">
                    <a:moveTo>
                      <a:pt x="312" y="1"/>
                    </a:moveTo>
                    <a:cubicBezTo>
                      <a:pt x="301" y="1"/>
                      <a:pt x="291" y="11"/>
                      <a:pt x="280" y="11"/>
                    </a:cubicBezTo>
                    <a:cubicBezTo>
                      <a:pt x="218" y="94"/>
                      <a:pt x="156" y="167"/>
                      <a:pt x="114" y="250"/>
                    </a:cubicBezTo>
                    <a:cubicBezTo>
                      <a:pt x="63" y="333"/>
                      <a:pt x="31" y="426"/>
                      <a:pt x="11" y="509"/>
                    </a:cubicBezTo>
                    <a:cubicBezTo>
                      <a:pt x="1" y="530"/>
                      <a:pt x="1" y="540"/>
                      <a:pt x="11" y="550"/>
                    </a:cubicBezTo>
                    <a:cubicBezTo>
                      <a:pt x="11" y="561"/>
                      <a:pt x="21" y="571"/>
                      <a:pt x="31" y="571"/>
                    </a:cubicBezTo>
                    <a:cubicBezTo>
                      <a:pt x="37" y="574"/>
                      <a:pt x="43" y="575"/>
                      <a:pt x="49" y="575"/>
                    </a:cubicBezTo>
                    <a:cubicBezTo>
                      <a:pt x="67" y="575"/>
                      <a:pt x="86" y="563"/>
                      <a:pt x="94" y="540"/>
                    </a:cubicBezTo>
                    <a:cubicBezTo>
                      <a:pt x="104" y="499"/>
                      <a:pt x="114" y="457"/>
                      <a:pt x="135" y="416"/>
                    </a:cubicBezTo>
                    <a:cubicBezTo>
                      <a:pt x="146" y="374"/>
                      <a:pt x="167" y="333"/>
                      <a:pt x="187" y="291"/>
                    </a:cubicBezTo>
                    <a:cubicBezTo>
                      <a:pt x="208" y="260"/>
                      <a:pt x="229" y="218"/>
                      <a:pt x="250" y="188"/>
                    </a:cubicBezTo>
                    <a:lnTo>
                      <a:pt x="343" y="63"/>
                    </a:lnTo>
                    <a:cubicBezTo>
                      <a:pt x="353" y="42"/>
                      <a:pt x="353" y="22"/>
                      <a:pt x="333" y="11"/>
                    </a:cubicBezTo>
                    <a:cubicBezTo>
                      <a:pt x="322" y="1"/>
                      <a:pt x="322" y="1"/>
                      <a:pt x="312"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6"/>
              <p:cNvSpPr/>
              <p:nvPr/>
            </p:nvSpPr>
            <p:spPr>
              <a:xfrm>
                <a:off x="10457968" y="2635838"/>
                <a:ext cx="23207" cy="42341"/>
              </a:xfrm>
              <a:custGeom>
                <a:rect b="b" l="l" r="r" t="t"/>
                <a:pathLst>
                  <a:path extrusionOk="0" h="759" w="416">
                    <a:moveTo>
                      <a:pt x="353" y="1"/>
                    </a:moveTo>
                    <a:cubicBezTo>
                      <a:pt x="332" y="12"/>
                      <a:pt x="322" y="12"/>
                      <a:pt x="312" y="22"/>
                    </a:cubicBezTo>
                    <a:cubicBezTo>
                      <a:pt x="270" y="74"/>
                      <a:pt x="239" y="125"/>
                      <a:pt x="197" y="178"/>
                    </a:cubicBezTo>
                    <a:cubicBezTo>
                      <a:pt x="166" y="229"/>
                      <a:pt x="135" y="291"/>
                      <a:pt x="114" y="344"/>
                    </a:cubicBezTo>
                    <a:cubicBezTo>
                      <a:pt x="52" y="457"/>
                      <a:pt x="21" y="582"/>
                      <a:pt x="0" y="706"/>
                    </a:cubicBezTo>
                    <a:cubicBezTo>
                      <a:pt x="0" y="738"/>
                      <a:pt x="21" y="759"/>
                      <a:pt x="52" y="759"/>
                    </a:cubicBezTo>
                    <a:cubicBezTo>
                      <a:pt x="63" y="759"/>
                      <a:pt x="73" y="759"/>
                      <a:pt x="83" y="748"/>
                    </a:cubicBezTo>
                    <a:cubicBezTo>
                      <a:pt x="93" y="738"/>
                      <a:pt x="104" y="727"/>
                      <a:pt x="104" y="717"/>
                    </a:cubicBezTo>
                    <a:cubicBezTo>
                      <a:pt x="104" y="696"/>
                      <a:pt x="114" y="676"/>
                      <a:pt x="114" y="665"/>
                    </a:cubicBezTo>
                    <a:cubicBezTo>
                      <a:pt x="125" y="603"/>
                      <a:pt x="146" y="540"/>
                      <a:pt x="166" y="478"/>
                    </a:cubicBezTo>
                    <a:cubicBezTo>
                      <a:pt x="187" y="427"/>
                      <a:pt x="208" y="364"/>
                      <a:pt x="239" y="312"/>
                    </a:cubicBezTo>
                    <a:lnTo>
                      <a:pt x="249" y="302"/>
                    </a:lnTo>
                    <a:lnTo>
                      <a:pt x="249" y="302"/>
                    </a:lnTo>
                    <a:cubicBezTo>
                      <a:pt x="249" y="302"/>
                      <a:pt x="247" y="302"/>
                      <a:pt x="244" y="303"/>
                    </a:cubicBezTo>
                    <a:lnTo>
                      <a:pt x="244" y="303"/>
                    </a:lnTo>
                    <a:cubicBezTo>
                      <a:pt x="294" y="223"/>
                      <a:pt x="335" y="144"/>
                      <a:pt x="395" y="84"/>
                    </a:cubicBezTo>
                    <a:cubicBezTo>
                      <a:pt x="415" y="63"/>
                      <a:pt x="405" y="32"/>
                      <a:pt x="384" y="12"/>
                    </a:cubicBezTo>
                    <a:cubicBezTo>
                      <a:pt x="374" y="12"/>
                      <a:pt x="363" y="1"/>
                      <a:pt x="353" y="1"/>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a:off x="10457968" y="2648055"/>
                <a:ext cx="15676" cy="52828"/>
              </a:xfrm>
              <a:custGeom>
                <a:rect b="b" l="l" r="r" t="t"/>
                <a:pathLst>
                  <a:path extrusionOk="0" h="947" w="281">
                    <a:moveTo>
                      <a:pt x="239" y="0"/>
                    </a:moveTo>
                    <a:cubicBezTo>
                      <a:pt x="229" y="0"/>
                      <a:pt x="218" y="0"/>
                      <a:pt x="208" y="10"/>
                    </a:cubicBezTo>
                    <a:cubicBezTo>
                      <a:pt x="187" y="42"/>
                      <a:pt x="166" y="62"/>
                      <a:pt x="146" y="93"/>
                    </a:cubicBezTo>
                    <a:cubicBezTo>
                      <a:pt x="125" y="125"/>
                      <a:pt x="114" y="155"/>
                      <a:pt x="93" y="187"/>
                    </a:cubicBezTo>
                    <a:cubicBezTo>
                      <a:pt x="63" y="259"/>
                      <a:pt x="42" y="342"/>
                      <a:pt x="21" y="415"/>
                    </a:cubicBezTo>
                    <a:cubicBezTo>
                      <a:pt x="0" y="498"/>
                      <a:pt x="0" y="591"/>
                      <a:pt x="0" y="674"/>
                    </a:cubicBezTo>
                    <a:cubicBezTo>
                      <a:pt x="0" y="747"/>
                      <a:pt x="0" y="830"/>
                      <a:pt x="21" y="902"/>
                    </a:cubicBezTo>
                    <a:cubicBezTo>
                      <a:pt x="21" y="928"/>
                      <a:pt x="42" y="947"/>
                      <a:pt x="61" y="947"/>
                    </a:cubicBezTo>
                    <a:cubicBezTo>
                      <a:pt x="65" y="947"/>
                      <a:pt x="69" y="946"/>
                      <a:pt x="73" y="944"/>
                    </a:cubicBezTo>
                    <a:cubicBezTo>
                      <a:pt x="104" y="944"/>
                      <a:pt x="125" y="913"/>
                      <a:pt x="125" y="881"/>
                    </a:cubicBezTo>
                    <a:cubicBezTo>
                      <a:pt x="114" y="819"/>
                      <a:pt x="104" y="757"/>
                      <a:pt x="104" y="695"/>
                    </a:cubicBezTo>
                    <a:lnTo>
                      <a:pt x="104" y="685"/>
                    </a:lnTo>
                    <a:cubicBezTo>
                      <a:pt x="93" y="581"/>
                      <a:pt x="104" y="467"/>
                      <a:pt x="125" y="353"/>
                    </a:cubicBezTo>
                    <a:cubicBezTo>
                      <a:pt x="146" y="280"/>
                      <a:pt x="166" y="218"/>
                      <a:pt x="197" y="145"/>
                    </a:cubicBezTo>
                    <a:cubicBezTo>
                      <a:pt x="218" y="114"/>
                      <a:pt x="239" y="83"/>
                      <a:pt x="270" y="52"/>
                    </a:cubicBezTo>
                    <a:cubicBezTo>
                      <a:pt x="280" y="31"/>
                      <a:pt x="270" y="10"/>
                      <a:pt x="259"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6"/>
              <p:cNvSpPr/>
              <p:nvPr/>
            </p:nvSpPr>
            <p:spPr>
              <a:xfrm>
                <a:off x="10456796" y="2661945"/>
                <a:ext cx="54446" cy="69452"/>
              </a:xfrm>
              <a:custGeom>
                <a:rect b="b" l="l" r="r" t="t"/>
                <a:pathLst>
                  <a:path extrusionOk="0" h="1245" w="976">
                    <a:moveTo>
                      <a:pt x="122" y="747"/>
                    </a:moveTo>
                    <a:cubicBezTo>
                      <a:pt x="123" y="750"/>
                      <a:pt x="124" y="754"/>
                      <a:pt x="125" y="757"/>
                    </a:cubicBezTo>
                    <a:cubicBezTo>
                      <a:pt x="125" y="750"/>
                      <a:pt x="125" y="748"/>
                      <a:pt x="122" y="747"/>
                    </a:cubicBezTo>
                    <a:close/>
                    <a:moveTo>
                      <a:pt x="114" y="0"/>
                    </a:moveTo>
                    <a:cubicBezTo>
                      <a:pt x="104" y="0"/>
                      <a:pt x="84" y="10"/>
                      <a:pt x="84" y="21"/>
                    </a:cubicBezTo>
                    <a:cubicBezTo>
                      <a:pt x="63" y="135"/>
                      <a:pt x="31" y="249"/>
                      <a:pt x="11" y="363"/>
                    </a:cubicBezTo>
                    <a:cubicBezTo>
                      <a:pt x="11" y="404"/>
                      <a:pt x="1" y="457"/>
                      <a:pt x="1" y="498"/>
                    </a:cubicBezTo>
                    <a:cubicBezTo>
                      <a:pt x="1" y="549"/>
                      <a:pt x="1" y="612"/>
                      <a:pt x="11" y="664"/>
                    </a:cubicBezTo>
                    <a:cubicBezTo>
                      <a:pt x="21" y="715"/>
                      <a:pt x="31" y="757"/>
                      <a:pt x="52" y="809"/>
                    </a:cubicBezTo>
                    <a:cubicBezTo>
                      <a:pt x="84" y="861"/>
                      <a:pt x="104" y="902"/>
                      <a:pt x="135" y="954"/>
                    </a:cubicBezTo>
                    <a:cubicBezTo>
                      <a:pt x="187" y="1027"/>
                      <a:pt x="260" y="1089"/>
                      <a:pt x="333" y="1151"/>
                    </a:cubicBezTo>
                    <a:cubicBezTo>
                      <a:pt x="374" y="1172"/>
                      <a:pt x="405" y="1193"/>
                      <a:pt x="446" y="1213"/>
                    </a:cubicBezTo>
                    <a:cubicBezTo>
                      <a:pt x="478" y="1213"/>
                      <a:pt x="499" y="1224"/>
                      <a:pt x="519" y="1234"/>
                    </a:cubicBezTo>
                    <a:cubicBezTo>
                      <a:pt x="540" y="1234"/>
                      <a:pt x="571" y="1234"/>
                      <a:pt x="592" y="1245"/>
                    </a:cubicBezTo>
                    <a:cubicBezTo>
                      <a:pt x="633" y="1245"/>
                      <a:pt x="675" y="1234"/>
                      <a:pt x="716" y="1224"/>
                    </a:cubicBezTo>
                    <a:cubicBezTo>
                      <a:pt x="737" y="1224"/>
                      <a:pt x="758" y="1213"/>
                      <a:pt x="789" y="1203"/>
                    </a:cubicBezTo>
                    <a:cubicBezTo>
                      <a:pt x="810" y="1183"/>
                      <a:pt x="831" y="1172"/>
                      <a:pt x="851" y="1162"/>
                    </a:cubicBezTo>
                    <a:cubicBezTo>
                      <a:pt x="861" y="1151"/>
                      <a:pt x="872" y="1141"/>
                      <a:pt x="882" y="1120"/>
                    </a:cubicBezTo>
                    <a:cubicBezTo>
                      <a:pt x="903" y="1110"/>
                      <a:pt x="914" y="1089"/>
                      <a:pt x="923" y="1068"/>
                    </a:cubicBezTo>
                    <a:cubicBezTo>
                      <a:pt x="934" y="1058"/>
                      <a:pt x="944" y="1037"/>
                      <a:pt x="944" y="1017"/>
                    </a:cubicBezTo>
                    <a:cubicBezTo>
                      <a:pt x="955" y="996"/>
                      <a:pt x="965" y="975"/>
                      <a:pt x="965" y="944"/>
                    </a:cubicBezTo>
                    <a:cubicBezTo>
                      <a:pt x="976" y="913"/>
                      <a:pt x="976" y="871"/>
                      <a:pt x="976" y="830"/>
                    </a:cubicBezTo>
                    <a:cubicBezTo>
                      <a:pt x="976" y="788"/>
                      <a:pt x="965" y="736"/>
                      <a:pt x="965" y="695"/>
                    </a:cubicBezTo>
                    <a:cubicBezTo>
                      <a:pt x="965" y="685"/>
                      <a:pt x="955" y="664"/>
                      <a:pt x="944" y="664"/>
                    </a:cubicBezTo>
                    <a:cubicBezTo>
                      <a:pt x="934" y="653"/>
                      <a:pt x="923" y="643"/>
                      <a:pt x="914" y="643"/>
                    </a:cubicBezTo>
                    <a:cubicBezTo>
                      <a:pt x="893" y="643"/>
                      <a:pt x="861" y="664"/>
                      <a:pt x="861" y="695"/>
                    </a:cubicBezTo>
                    <a:cubicBezTo>
                      <a:pt x="872" y="747"/>
                      <a:pt x="872" y="809"/>
                      <a:pt x="861" y="861"/>
                    </a:cubicBezTo>
                    <a:cubicBezTo>
                      <a:pt x="861" y="902"/>
                      <a:pt x="851" y="944"/>
                      <a:pt x="841" y="975"/>
                    </a:cubicBezTo>
                    <a:cubicBezTo>
                      <a:pt x="831" y="996"/>
                      <a:pt x="820" y="1017"/>
                      <a:pt x="799" y="1037"/>
                    </a:cubicBezTo>
                    <a:cubicBezTo>
                      <a:pt x="789" y="1047"/>
                      <a:pt x="778" y="1068"/>
                      <a:pt x="768" y="1079"/>
                    </a:cubicBezTo>
                    <a:cubicBezTo>
                      <a:pt x="748" y="1089"/>
                      <a:pt x="737" y="1100"/>
                      <a:pt x="716" y="1110"/>
                    </a:cubicBezTo>
                    <a:cubicBezTo>
                      <a:pt x="685" y="1120"/>
                      <a:pt x="665" y="1130"/>
                      <a:pt x="644" y="1130"/>
                    </a:cubicBezTo>
                    <a:lnTo>
                      <a:pt x="561" y="1130"/>
                    </a:lnTo>
                    <a:cubicBezTo>
                      <a:pt x="529" y="1120"/>
                      <a:pt x="499" y="1120"/>
                      <a:pt x="457" y="1100"/>
                    </a:cubicBezTo>
                    <a:lnTo>
                      <a:pt x="457" y="1100"/>
                    </a:lnTo>
                    <a:lnTo>
                      <a:pt x="467" y="1110"/>
                    </a:lnTo>
                    <a:cubicBezTo>
                      <a:pt x="436" y="1089"/>
                      <a:pt x="395" y="1068"/>
                      <a:pt x="363" y="1047"/>
                    </a:cubicBezTo>
                    <a:cubicBezTo>
                      <a:pt x="301" y="1006"/>
                      <a:pt x="260" y="954"/>
                      <a:pt x="208" y="902"/>
                    </a:cubicBezTo>
                    <a:lnTo>
                      <a:pt x="177" y="840"/>
                    </a:lnTo>
                    <a:lnTo>
                      <a:pt x="114" y="747"/>
                    </a:lnTo>
                    <a:cubicBezTo>
                      <a:pt x="118" y="747"/>
                      <a:pt x="120" y="747"/>
                      <a:pt x="122" y="747"/>
                    </a:cubicBezTo>
                    <a:lnTo>
                      <a:pt x="122" y="747"/>
                    </a:lnTo>
                    <a:cubicBezTo>
                      <a:pt x="112" y="722"/>
                      <a:pt x="104" y="703"/>
                      <a:pt x="104" y="685"/>
                    </a:cubicBezTo>
                    <a:cubicBezTo>
                      <a:pt x="94" y="664"/>
                      <a:pt x="84" y="632"/>
                      <a:pt x="84" y="602"/>
                    </a:cubicBezTo>
                    <a:cubicBezTo>
                      <a:pt x="73" y="570"/>
                      <a:pt x="73" y="539"/>
                      <a:pt x="73" y="498"/>
                    </a:cubicBezTo>
                    <a:cubicBezTo>
                      <a:pt x="73" y="457"/>
                      <a:pt x="84" y="415"/>
                      <a:pt x="84" y="374"/>
                    </a:cubicBezTo>
                    <a:cubicBezTo>
                      <a:pt x="94" y="259"/>
                      <a:pt x="125" y="155"/>
                      <a:pt x="146" y="42"/>
                    </a:cubicBezTo>
                    <a:cubicBezTo>
                      <a:pt x="156" y="21"/>
                      <a:pt x="146" y="10"/>
                      <a:pt x="125" y="0"/>
                    </a:cubicBezTo>
                    <a:close/>
                  </a:path>
                </a:pathLst>
              </a:custGeom>
              <a:solidFill>
                <a:srgbClr val="EC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6"/>
              <p:cNvSpPr/>
              <p:nvPr/>
            </p:nvSpPr>
            <p:spPr>
              <a:xfrm>
                <a:off x="9924433" y="3461632"/>
                <a:ext cx="429991" cy="436908"/>
              </a:xfrm>
              <a:custGeom>
                <a:rect b="b" l="l" r="r" t="t"/>
                <a:pathLst>
                  <a:path extrusionOk="0" h="7832" w="7708">
                    <a:moveTo>
                      <a:pt x="1225" y="1"/>
                    </a:moveTo>
                    <a:cubicBezTo>
                      <a:pt x="965" y="1"/>
                      <a:pt x="727" y="63"/>
                      <a:pt x="519" y="187"/>
                    </a:cubicBezTo>
                    <a:cubicBezTo>
                      <a:pt x="363" y="280"/>
                      <a:pt x="229" y="426"/>
                      <a:pt x="135" y="582"/>
                    </a:cubicBezTo>
                    <a:cubicBezTo>
                      <a:pt x="42" y="748"/>
                      <a:pt x="0" y="955"/>
                      <a:pt x="0" y="1193"/>
                    </a:cubicBezTo>
                    <a:cubicBezTo>
                      <a:pt x="0" y="1328"/>
                      <a:pt x="21" y="1453"/>
                      <a:pt x="31" y="1546"/>
                    </a:cubicBezTo>
                    <a:cubicBezTo>
                      <a:pt x="52" y="1640"/>
                      <a:pt x="73" y="1753"/>
                      <a:pt x="114" y="1878"/>
                    </a:cubicBezTo>
                    <a:cubicBezTo>
                      <a:pt x="156" y="2023"/>
                      <a:pt x="208" y="2168"/>
                      <a:pt x="270" y="2313"/>
                    </a:cubicBezTo>
                    <a:cubicBezTo>
                      <a:pt x="249" y="2345"/>
                      <a:pt x="249" y="2386"/>
                      <a:pt x="270" y="2417"/>
                    </a:cubicBezTo>
                    <a:cubicBezTo>
                      <a:pt x="664" y="3050"/>
                      <a:pt x="1131" y="3683"/>
                      <a:pt x="1691" y="4347"/>
                    </a:cubicBezTo>
                    <a:cubicBezTo>
                      <a:pt x="2179" y="4927"/>
                      <a:pt x="2749" y="5529"/>
                      <a:pt x="3361" y="6110"/>
                    </a:cubicBezTo>
                    <a:cubicBezTo>
                      <a:pt x="3662" y="6411"/>
                      <a:pt x="3952" y="6670"/>
                      <a:pt x="4233" y="6909"/>
                    </a:cubicBezTo>
                    <a:cubicBezTo>
                      <a:pt x="4523" y="7158"/>
                      <a:pt x="4793" y="7345"/>
                      <a:pt x="5063" y="7479"/>
                    </a:cubicBezTo>
                    <a:cubicBezTo>
                      <a:pt x="5342" y="7635"/>
                      <a:pt x="5653" y="7739"/>
                      <a:pt x="5985" y="7790"/>
                    </a:cubicBezTo>
                    <a:cubicBezTo>
                      <a:pt x="6162" y="7822"/>
                      <a:pt x="6349" y="7832"/>
                      <a:pt x="6515" y="7832"/>
                    </a:cubicBezTo>
                    <a:cubicBezTo>
                      <a:pt x="6628" y="7832"/>
                      <a:pt x="6732" y="7832"/>
                      <a:pt x="6847" y="7822"/>
                    </a:cubicBezTo>
                    <a:cubicBezTo>
                      <a:pt x="6981" y="7801"/>
                      <a:pt x="7096" y="7780"/>
                      <a:pt x="7209" y="7749"/>
                    </a:cubicBezTo>
                    <a:cubicBezTo>
                      <a:pt x="7324" y="7707"/>
                      <a:pt x="7428" y="7666"/>
                      <a:pt x="7500" y="7604"/>
                    </a:cubicBezTo>
                    <a:cubicBezTo>
                      <a:pt x="7541" y="7573"/>
                      <a:pt x="7583" y="7552"/>
                      <a:pt x="7604" y="7511"/>
                    </a:cubicBezTo>
                    <a:cubicBezTo>
                      <a:pt x="7635" y="7469"/>
                      <a:pt x="7666" y="7428"/>
                      <a:pt x="7687" y="7375"/>
                    </a:cubicBezTo>
                    <a:cubicBezTo>
                      <a:pt x="7697" y="7334"/>
                      <a:pt x="7707" y="7293"/>
                      <a:pt x="7697" y="7241"/>
                    </a:cubicBezTo>
                    <a:cubicBezTo>
                      <a:pt x="7697" y="7189"/>
                      <a:pt x="7687" y="7137"/>
                      <a:pt x="7666" y="7075"/>
                    </a:cubicBezTo>
                    <a:cubicBezTo>
                      <a:pt x="7604" y="6930"/>
                      <a:pt x="7490" y="6805"/>
                      <a:pt x="7407" y="6712"/>
                    </a:cubicBezTo>
                    <a:cubicBezTo>
                      <a:pt x="7303" y="6619"/>
                      <a:pt x="7179" y="6525"/>
                      <a:pt x="7013" y="6442"/>
                    </a:cubicBezTo>
                    <a:cubicBezTo>
                      <a:pt x="6898" y="6380"/>
                      <a:pt x="6764" y="6328"/>
                      <a:pt x="6639" y="6276"/>
                    </a:cubicBezTo>
                    <a:lnTo>
                      <a:pt x="6566" y="6245"/>
                    </a:lnTo>
                    <a:cubicBezTo>
                      <a:pt x="6421" y="6183"/>
                      <a:pt x="6276" y="6121"/>
                      <a:pt x="6121" y="6038"/>
                    </a:cubicBezTo>
                    <a:cubicBezTo>
                      <a:pt x="6068" y="6006"/>
                      <a:pt x="6017" y="5976"/>
                      <a:pt x="5965" y="5934"/>
                    </a:cubicBezTo>
                    <a:cubicBezTo>
                      <a:pt x="5840" y="5840"/>
                      <a:pt x="5736" y="5727"/>
                      <a:pt x="5623" y="5602"/>
                    </a:cubicBezTo>
                    <a:cubicBezTo>
                      <a:pt x="5519" y="5498"/>
                      <a:pt x="5415" y="5374"/>
                      <a:pt x="5301" y="5239"/>
                    </a:cubicBezTo>
                    <a:cubicBezTo>
                      <a:pt x="5052" y="4917"/>
                      <a:pt x="4824" y="4586"/>
                      <a:pt x="4648" y="4316"/>
                    </a:cubicBezTo>
                    <a:cubicBezTo>
                      <a:pt x="4575" y="4212"/>
                      <a:pt x="4512" y="4108"/>
                      <a:pt x="4450" y="4005"/>
                    </a:cubicBezTo>
                    <a:lnTo>
                      <a:pt x="4326" y="3828"/>
                    </a:lnTo>
                    <a:cubicBezTo>
                      <a:pt x="4295" y="3776"/>
                      <a:pt x="4253" y="3714"/>
                      <a:pt x="4212" y="3662"/>
                    </a:cubicBezTo>
                    <a:cubicBezTo>
                      <a:pt x="4160" y="3569"/>
                      <a:pt x="4097" y="3486"/>
                      <a:pt x="4046" y="3392"/>
                    </a:cubicBezTo>
                    <a:cubicBezTo>
                      <a:pt x="3880" y="3133"/>
                      <a:pt x="3735" y="2864"/>
                      <a:pt x="3590" y="2583"/>
                    </a:cubicBezTo>
                    <a:cubicBezTo>
                      <a:pt x="3548" y="2490"/>
                      <a:pt x="3507" y="2396"/>
                      <a:pt x="3454" y="2303"/>
                    </a:cubicBezTo>
                    <a:cubicBezTo>
                      <a:pt x="3361" y="2106"/>
                      <a:pt x="3258" y="1889"/>
                      <a:pt x="3143" y="1691"/>
                    </a:cubicBezTo>
                    <a:cubicBezTo>
                      <a:pt x="2967" y="1349"/>
                      <a:pt x="2811" y="1089"/>
                      <a:pt x="2645" y="861"/>
                    </a:cubicBezTo>
                    <a:cubicBezTo>
                      <a:pt x="2552" y="737"/>
                      <a:pt x="2458" y="623"/>
                      <a:pt x="2355" y="509"/>
                    </a:cubicBezTo>
                    <a:cubicBezTo>
                      <a:pt x="2251" y="395"/>
                      <a:pt x="2147" y="312"/>
                      <a:pt x="2044" y="239"/>
                    </a:cubicBezTo>
                    <a:cubicBezTo>
                      <a:pt x="1951" y="167"/>
                      <a:pt x="1826" y="114"/>
                      <a:pt x="1691" y="73"/>
                    </a:cubicBezTo>
                    <a:cubicBezTo>
                      <a:pt x="1566" y="31"/>
                      <a:pt x="1432" y="11"/>
                      <a:pt x="12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6"/>
              <p:cNvSpPr/>
              <p:nvPr/>
            </p:nvSpPr>
            <p:spPr>
              <a:xfrm>
                <a:off x="9302925" y="3386433"/>
                <a:ext cx="442710" cy="526610"/>
              </a:xfrm>
              <a:custGeom>
                <a:rect b="b" l="l" r="r" t="t"/>
                <a:pathLst>
                  <a:path extrusionOk="0" h="9440" w="7936">
                    <a:moveTo>
                      <a:pt x="2023" y="0"/>
                    </a:moveTo>
                    <a:cubicBezTo>
                      <a:pt x="1878" y="0"/>
                      <a:pt x="1733" y="21"/>
                      <a:pt x="1557" y="52"/>
                    </a:cubicBezTo>
                    <a:cubicBezTo>
                      <a:pt x="1422" y="83"/>
                      <a:pt x="1287" y="114"/>
                      <a:pt x="1173" y="155"/>
                    </a:cubicBezTo>
                    <a:cubicBezTo>
                      <a:pt x="1059" y="197"/>
                      <a:pt x="944" y="249"/>
                      <a:pt x="841" y="311"/>
                    </a:cubicBezTo>
                    <a:cubicBezTo>
                      <a:pt x="758" y="363"/>
                      <a:pt x="665" y="425"/>
                      <a:pt x="571" y="498"/>
                    </a:cubicBezTo>
                    <a:cubicBezTo>
                      <a:pt x="426" y="623"/>
                      <a:pt x="301" y="789"/>
                      <a:pt x="208" y="964"/>
                    </a:cubicBezTo>
                    <a:cubicBezTo>
                      <a:pt x="125" y="1130"/>
                      <a:pt x="73" y="1317"/>
                      <a:pt x="42" y="1525"/>
                    </a:cubicBezTo>
                    <a:cubicBezTo>
                      <a:pt x="1" y="1898"/>
                      <a:pt x="42" y="2324"/>
                      <a:pt x="188" y="2801"/>
                    </a:cubicBezTo>
                    <a:cubicBezTo>
                      <a:pt x="312" y="3216"/>
                      <a:pt x="499" y="3641"/>
                      <a:pt x="758" y="4087"/>
                    </a:cubicBezTo>
                    <a:cubicBezTo>
                      <a:pt x="986" y="4471"/>
                      <a:pt x="1235" y="4823"/>
                      <a:pt x="1515" y="5124"/>
                    </a:cubicBezTo>
                    <a:cubicBezTo>
                      <a:pt x="1588" y="5207"/>
                      <a:pt x="1661" y="5290"/>
                      <a:pt x="1744" y="5373"/>
                    </a:cubicBezTo>
                    <a:lnTo>
                      <a:pt x="1836" y="5466"/>
                    </a:lnTo>
                    <a:lnTo>
                      <a:pt x="2138" y="5788"/>
                    </a:lnTo>
                    <a:lnTo>
                      <a:pt x="2283" y="5944"/>
                    </a:lnTo>
                    <a:cubicBezTo>
                      <a:pt x="2583" y="6265"/>
                      <a:pt x="2885" y="6577"/>
                      <a:pt x="3185" y="6898"/>
                    </a:cubicBezTo>
                    <a:cubicBezTo>
                      <a:pt x="3486" y="7220"/>
                      <a:pt x="3777" y="7541"/>
                      <a:pt x="4077" y="7852"/>
                    </a:cubicBezTo>
                    <a:lnTo>
                      <a:pt x="4192" y="7977"/>
                    </a:lnTo>
                    <a:cubicBezTo>
                      <a:pt x="4399" y="8205"/>
                      <a:pt x="4616" y="8433"/>
                      <a:pt x="4845" y="8641"/>
                    </a:cubicBezTo>
                    <a:cubicBezTo>
                      <a:pt x="5104" y="8859"/>
                      <a:pt x="5363" y="9025"/>
                      <a:pt x="5633" y="9149"/>
                    </a:cubicBezTo>
                    <a:cubicBezTo>
                      <a:pt x="5789" y="9211"/>
                      <a:pt x="5944" y="9263"/>
                      <a:pt x="6121" y="9304"/>
                    </a:cubicBezTo>
                    <a:cubicBezTo>
                      <a:pt x="6214" y="9325"/>
                      <a:pt x="6318" y="9346"/>
                      <a:pt x="6411" y="9367"/>
                    </a:cubicBezTo>
                    <a:cubicBezTo>
                      <a:pt x="6691" y="9419"/>
                      <a:pt x="6919" y="9440"/>
                      <a:pt x="7127" y="9440"/>
                    </a:cubicBezTo>
                    <a:cubicBezTo>
                      <a:pt x="7262" y="9440"/>
                      <a:pt x="7376" y="9429"/>
                      <a:pt x="7490" y="9408"/>
                    </a:cubicBezTo>
                    <a:cubicBezTo>
                      <a:pt x="7604" y="9377"/>
                      <a:pt x="7698" y="9336"/>
                      <a:pt x="7781" y="9274"/>
                    </a:cubicBezTo>
                    <a:cubicBezTo>
                      <a:pt x="7853" y="9201"/>
                      <a:pt x="7905" y="9118"/>
                      <a:pt x="7926" y="9014"/>
                    </a:cubicBezTo>
                    <a:cubicBezTo>
                      <a:pt x="7936" y="8962"/>
                      <a:pt x="7936" y="8910"/>
                      <a:pt x="7926" y="8848"/>
                    </a:cubicBezTo>
                    <a:cubicBezTo>
                      <a:pt x="7915" y="8806"/>
                      <a:pt x="7894" y="8765"/>
                      <a:pt x="7864" y="8703"/>
                    </a:cubicBezTo>
                    <a:cubicBezTo>
                      <a:pt x="7843" y="8661"/>
                      <a:pt x="7811" y="8620"/>
                      <a:pt x="7781" y="8589"/>
                    </a:cubicBezTo>
                    <a:cubicBezTo>
                      <a:pt x="7749" y="8548"/>
                      <a:pt x="7708" y="8506"/>
                      <a:pt x="7656" y="8475"/>
                    </a:cubicBezTo>
                    <a:cubicBezTo>
                      <a:pt x="7573" y="8402"/>
                      <a:pt x="7479" y="8340"/>
                      <a:pt x="7355" y="8267"/>
                    </a:cubicBezTo>
                    <a:cubicBezTo>
                      <a:pt x="7230" y="8205"/>
                      <a:pt x="7096" y="8143"/>
                      <a:pt x="6972" y="8080"/>
                    </a:cubicBezTo>
                    <a:lnTo>
                      <a:pt x="6919" y="8060"/>
                    </a:lnTo>
                    <a:lnTo>
                      <a:pt x="6733" y="7967"/>
                    </a:lnTo>
                    <a:cubicBezTo>
                      <a:pt x="6670" y="7935"/>
                      <a:pt x="6619" y="7894"/>
                      <a:pt x="6577" y="7863"/>
                    </a:cubicBezTo>
                    <a:cubicBezTo>
                      <a:pt x="6359" y="7707"/>
                      <a:pt x="6162" y="7520"/>
                      <a:pt x="5976" y="7303"/>
                    </a:cubicBezTo>
                    <a:cubicBezTo>
                      <a:pt x="5727" y="6992"/>
                      <a:pt x="5509" y="6639"/>
                      <a:pt x="5312" y="6203"/>
                    </a:cubicBezTo>
                    <a:cubicBezTo>
                      <a:pt x="5084" y="5715"/>
                      <a:pt x="4907" y="5166"/>
                      <a:pt x="4731" y="4491"/>
                    </a:cubicBezTo>
                    <a:cubicBezTo>
                      <a:pt x="4596" y="3952"/>
                      <a:pt x="4482" y="3423"/>
                      <a:pt x="4367" y="2790"/>
                    </a:cubicBezTo>
                    <a:lnTo>
                      <a:pt x="4326" y="2552"/>
                    </a:lnTo>
                    <a:lnTo>
                      <a:pt x="4284" y="2313"/>
                    </a:lnTo>
                    <a:lnTo>
                      <a:pt x="4275" y="2261"/>
                    </a:lnTo>
                    <a:cubicBezTo>
                      <a:pt x="4275" y="2230"/>
                      <a:pt x="4275" y="2199"/>
                      <a:pt x="4264" y="2168"/>
                    </a:cubicBezTo>
                    <a:cubicBezTo>
                      <a:pt x="4264" y="2126"/>
                      <a:pt x="4254" y="2085"/>
                      <a:pt x="4243" y="2043"/>
                    </a:cubicBezTo>
                    <a:cubicBezTo>
                      <a:pt x="4233" y="1960"/>
                      <a:pt x="4212" y="1888"/>
                      <a:pt x="4192" y="1815"/>
                    </a:cubicBezTo>
                    <a:cubicBezTo>
                      <a:pt x="4150" y="1670"/>
                      <a:pt x="4098" y="1535"/>
                      <a:pt x="4036" y="1390"/>
                    </a:cubicBezTo>
                    <a:cubicBezTo>
                      <a:pt x="3911" y="1120"/>
                      <a:pt x="3745" y="872"/>
                      <a:pt x="3548" y="664"/>
                    </a:cubicBezTo>
                    <a:cubicBezTo>
                      <a:pt x="3362" y="457"/>
                      <a:pt x="3123" y="291"/>
                      <a:pt x="2874" y="176"/>
                    </a:cubicBezTo>
                    <a:cubicBezTo>
                      <a:pt x="2615" y="62"/>
                      <a:pt x="2334" y="0"/>
                      <a:pt x="20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6"/>
              <p:cNvSpPr/>
              <p:nvPr/>
            </p:nvSpPr>
            <p:spPr>
              <a:xfrm>
                <a:off x="9929064" y="2730227"/>
                <a:ext cx="225148" cy="167243"/>
              </a:xfrm>
              <a:custGeom>
                <a:rect b="b" l="l" r="r" t="t"/>
                <a:pathLst>
                  <a:path extrusionOk="0" h="2998" w="4036">
                    <a:moveTo>
                      <a:pt x="1847" y="0"/>
                    </a:moveTo>
                    <a:cubicBezTo>
                      <a:pt x="1639" y="0"/>
                      <a:pt x="1411" y="31"/>
                      <a:pt x="1172" y="93"/>
                    </a:cubicBezTo>
                    <a:cubicBezTo>
                      <a:pt x="1048" y="125"/>
                      <a:pt x="934" y="166"/>
                      <a:pt x="810" y="218"/>
                    </a:cubicBezTo>
                    <a:cubicBezTo>
                      <a:pt x="685" y="270"/>
                      <a:pt x="581" y="332"/>
                      <a:pt x="478" y="394"/>
                    </a:cubicBezTo>
                    <a:cubicBezTo>
                      <a:pt x="249" y="540"/>
                      <a:pt x="104" y="726"/>
                      <a:pt x="42" y="923"/>
                    </a:cubicBezTo>
                    <a:cubicBezTo>
                      <a:pt x="0" y="1047"/>
                      <a:pt x="0" y="1183"/>
                      <a:pt x="31" y="1317"/>
                    </a:cubicBezTo>
                    <a:cubicBezTo>
                      <a:pt x="10" y="1369"/>
                      <a:pt x="42" y="1421"/>
                      <a:pt x="93" y="1442"/>
                    </a:cubicBezTo>
                    <a:cubicBezTo>
                      <a:pt x="156" y="1473"/>
                      <a:pt x="229" y="1494"/>
                      <a:pt x="301" y="1525"/>
                    </a:cubicBezTo>
                    <a:cubicBezTo>
                      <a:pt x="467" y="1608"/>
                      <a:pt x="633" y="1711"/>
                      <a:pt x="778" y="1805"/>
                    </a:cubicBezTo>
                    <a:cubicBezTo>
                      <a:pt x="872" y="1856"/>
                      <a:pt x="965" y="1919"/>
                      <a:pt x="1079" y="2002"/>
                    </a:cubicBezTo>
                    <a:cubicBezTo>
                      <a:pt x="1151" y="2054"/>
                      <a:pt x="1224" y="2105"/>
                      <a:pt x="1307" y="2168"/>
                    </a:cubicBezTo>
                    <a:cubicBezTo>
                      <a:pt x="1453" y="2271"/>
                      <a:pt x="1598" y="2386"/>
                      <a:pt x="1753" y="2479"/>
                    </a:cubicBezTo>
                    <a:cubicBezTo>
                      <a:pt x="2044" y="2676"/>
                      <a:pt x="2283" y="2811"/>
                      <a:pt x="2521" y="2894"/>
                    </a:cubicBezTo>
                    <a:cubicBezTo>
                      <a:pt x="2707" y="2967"/>
                      <a:pt x="2884" y="2998"/>
                      <a:pt x="3050" y="2998"/>
                    </a:cubicBezTo>
                    <a:cubicBezTo>
                      <a:pt x="3133" y="2998"/>
                      <a:pt x="3216" y="2988"/>
                      <a:pt x="3299" y="2967"/>
                    </a:cubicBezTo>
                    <a:cubicBezTo>
                      <a:pt x="3424" y="2946"/>
                      <a:pt x="3548" y="2884"/>
                      <a:pt x="3652" y="2801"/>
                    </a:cubicBezTo>
                    <a:cubicBezTo>
                      <a:pt x="3714" y="2759"/>
                      <a:pt x="3765" y="2718"/>
                      <a:pt x="3807" y="2666"/>
                    </a:cubicBezTo>
                    <a:cubicBezTo>
                      <a:pt x="3859" y="2614"/>
                      <a:pt x="3890" y="2552"/>
                      <a:pt x="3921" y="2490"/>
                    </a:cubicBezTo>
                    <a:cubicBezTo>
                      <a:pt x="4025" y="2271"/>
                      <a:pt x="4035" y="1992"/>
                      <a:pt x="3952" y="1670"/>
                    </a:cubicBezTo>
                    <a:cubicBezTo>
                      <a:pt x="3921" y="1535"/>
                      <a:pt x="3869" y="1400"/>
                      <a:pt x="3797" y="1255"/>
                    </a:cubicBezTo>
                    <a:cubicBezTo>
                      <a:pt x="3745" y="1130"/>
                      <a:pt x="3673" y="1017"/>
                      <a:pt x="3600" y="913"/>
                    </a:cubicBezTo>
                    <a:cubicBezTo>
                      <a:pt x="3413" y="643"/>
                      <a:pt x="3164" y="415"/>
                      <a:pt x="2873" y="259"/>
                    </a:cubicBezTo>
                    <a:cubicBezTo>
                      <a:pt x="2594" y="104"/>
                      <a:pt x="2251" y="10"/>
                      <a:pt x="19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6"/>
              <p:cNvSpPr/>
              <p:nvPr/>
            </p:nvSpPr>
            <p:spPr>
              <a:xfrm>
                <a:off x="9051220" y="2778816"/>
                <a:ext cx="1325786" cy="1176450"/>
              </a:xfrm>
              <a:custGeom>
                <a:rect b="b" l="l" r="r" t="t"/>
                <a:pathLst>
                  <a:path extrusionOk="0" h="21089" w="23766">
                    <a:moveTo>
                      <a:pt x="16825" y="0"/>
                    </a:moveTo>
                    <a:cubicBezTo>
                      <a:pt x="16369" y="0"/>
                      <a:pt x="15902" y="73"/>
                      <a:pt x="15446" y="218"/>
                    </a:cubicBezTo>
                    <a:cubicBezTo>
                      <a:pt x="14813" y="425"/>
                      <a:pt x="14232" y="747"/>
                      <a:pt x="13724" y="1183"/>
                    </a:cubicBezTo>
                    <a:cubicBezTo>
                      <a:pt x="13475" y="1400"/>
                      <a:pt x="13236" y="1639"/>
                      <a:pt x="13029" y="1909"/>
                    </a:cubicBezTo>
                    <a:cubicBezTo>
                      <a:pt x="12791" y="2220"/>
                      <a:pt x="12604" y="2541"/>
                      <a:pt x="12479" y="2873"/>
                    </a:cubicBezTo>
                    <a:cubicBezTo>
                      <a:pt x="12376" y="3143"/>
                      <a:pt x="12313" y="3444"/>
                      <a:pt x="12282" y="3755"/>
                    </a:cubicBezTo>
                    <a:cubicBezTo>
                      <a:pt x="12261" y="4004"/>
                      <a:pt x="12272" y="4284"/>
                      <a:pt x="12303" y="4627"/>
                    </a:cubicBezTo>
                    <a:cubicBezTo>
                      <a:pt x="12323" y="4855"/>
                      <a:pt x="12355" y="5093"/>
                      <a:pt x="12386" y="5321"/>
                    </a:cubicBezTo>
                    <a:lnTo>
                      <a:pt x="12406" y="5508"/>
                    </a:lnTo>
                    <a:cubicBezTo>
                      <a:pt x="12448" y="5768"/>
                      <a:pt x="12479" y="6089"/>
                      <a:pt x="12500" y="6411"/>
                    </a:cubicBezTo>
                    <a:cubicBezTo>
                      <a:pt x="12510" y="6577"/>
                      <a:pt x="12510" y="6732"/>
                      <a:pt x="12500" y="6867"/>
                    </a:cubicBezTo>
                    <a:cubicBezTo>
                      <a:pt x="12500" y="7023"/>
                      <a:pt x="12479" y="7189"/>
                      <a:pt x="12438" y="7375"/>
                    </a:cubicBezTo>
                    <a:lnTo>
                      <a:pt x="12438" y="7396"/>
                    </a:lnTo>
                    <a:lnTo>
                      <a:pt x="12376" y="7645"/>
                    </a:lnTo>
                    <a:cubicBezTo>
                      <a:pt x="12230" y="7614"/>
                      <a:pt x="12085" y="7573"/>
                      <a:pt x="11940" y="7521"/>
                    </a:cubicBezTo>
                    <a:lnTo>
                      <a:pt x="11919" y="7511"/>
                    </a:lnTo>
                    <a:cubicBezTo>
                      <a:pt x="11701" y="7417"/>
                      <a:pt x="11484" y="7282"/>
                      <a:pt x="11245" y="7106"/>
                    </a:cubicBezTo>
                    <a:cubicBezTo>
                      <a:pt x="10882" y="6815"/>
                      <a:pt x="10560" y="6483"/>
                      <a:pt x="10249" y="6162"/>
                    </a:cubicBezTo>
                    <a:lnTo>
                      <a:pt x="10239" y="6151"/>
                    </a:lnTo>
                    <a:lnTo>
                      <a:pt x="10218" y="6131"/>
                    </a:lnTo>
                    <a:cubicBezTo>
                      <a:pt x="9792" y="5695"/>
                      <a:pt x="9430" y="5342"/>
                      <a:pt x="9077" y="5031"/>
                    </a:cubicBezTo>
                    <a:cubicBezTo>
                      <a:pt x="8641" y="4637"/>
                      <a:pt x="8226" y="4316"/>
                      <a:pt x="7801" y="4046"/>
                    </a:cubicBezTo>
                    <a:cubicBezTo>
                      <a:pt x="7334" y="3735"/>
                      <a:pt x="6878" y="3507"/>
                      <a:pt x="6421" y="3351"/>
                    </a:cubicBezTo>
                    <a:cubicBezTo>
                      <a:pt x="6037" y="3216"/>
                      <a:pt x="5633" y="3154"/>
                      <a:pt x="5218" y="3154"/>
                    </a:cubicBezTo>
                    <a:lnTo>
                      <a:pt x="5135" y="3154"/>
                    </a:lnTo>
                    <a:cubicBezTo>
                      <a:pt x="5041" y="3154"/>
                      <a:pt x="4938" y="3164"/>
                      <a:pt x="4845" y="3175"/>
                    </a:cubicBezTo>
                    <a:cubicBezTo>
                      <a:pt x="4886" y="2926"/>
                      <a:pt x="4928" y="2718"/>
                      <a:pt x="4938" y="2500"/>
                    </a:cubicBezTo>
                    <a:cubicBezTo>
                      <a:pt x="4958" y="2251"/>
                      <a:pt x="4938" y="1981"/>
                      <a:pt x="4886" y="1712"/>
                    </a:cubicBezTo>
                    <a:cubicBezTo>
                      <a:pt x="4845" y="1453"/>
                      <a:pt x="4762" y="1214"/>
                      <a:pt x="4637" y="1006"/>
                    </a:cubicBezTo>
                    <a:cubicBezTo>
                      <a:pt x="4523" y="799"/>
                      <a:pt x="4357" y="633"/>
                      <a:pt x="4181" y="529"/>
                    </a:cubicBezTo>
                    <a:cubicBezTo>
                      <a:pt x="4087" y="478"/>
                      <a:pt x="3973" y="436"/>
                      <a:pt x="3870" y="425"/>
                    </a:cubicBezTo>
                    <a:cubicBezTo>
                      <a:pt x="3817" y="415"/>
                      <a:pt x="3755" y="405"/>
                      <a:pt x="3704" y="405"/>
                    </a:cubicBezTo>
                    <a:cubicBezTo>
                      <a:pt x="3621" y="405"/>
                      <a:pt x="3559" y="415"/>
                      <a:pt x="3485" y="425"/>
                    </a:cubicBezTo>
                    <a:cubicBezTo>
                      <a:pt x="3361" y="457"/>
                      <a:pt x="3237" y="498"/>
                      <a:pt x="3071" y="571"/>
                    </a:cubicBezTo>
                    <a:cubicBezTo>
                      <a:pt x="2936" y="633"/>
                      <a:pt x="2822" y="716"/>
                      <a:pt x="2708" y="799"/>
                    </a:cubicBezTo>
                    <a:cubicBezTo>
                      <a:pt x="2521" y="955"/>
                      <a:pt x="2365" y="1141"/>
                      <a:pt x="2241" y="1370"/>
                    </a:cubicBezTo>
                    <a:cubicBezTo>
                      <a:pt x="2137" y="1587"/>
                      <a:pt x="2065" y="1826"/>
                      <a:pt x="2033" y="2085"/>
                    </a:cubicBezTo>
                    <a:cubicBezTo>
                      <a:pt x="1971" y="2552"/>
                      <a:pt x="2044" y="3039"/>
                      <a:pt x="2231" y="3486"/>
                    </a:cubicBezTo>
                    <a:cubicBezTo>
                      <a:pt x="2335" y="3735"/>
                      <a:pt x="2469" y="3963"/>
                      <a:pt x="2646" y="4150"/>
                    </a:cubicBezTo>
                    <a:cubicBezTo>
                      <a:pt x="2397" y="4346"/>
                      <a:pt x="2158" y="4585"/>
                      <a:pt x="1930" y="4834"/>
                    </a:cubicBezTo>
                    <a:cubicBezTo>
                      <a:pt x="1380" y="5457"/>
                      <a:pt x="924" y="6193"/>
                      <a:pt x="571" y="7023"/>
                    </a:cubicBezTo>
                    <a:cubicBezTo>
                      <a:pt x="394" y="7448"/>
                      <a:pt x="260" y="7873"/>
                      <a:pt x="166" y="8309"/>
                    </a:cubicBezTo>
                    <a:cubicBezTo>
                      <a:pt x="52" y="8818"/>
                      <a:pt x="0" y="9336"/>
                      <a:pt x="21" y="9855"/>
                    </a:cubicBezTo>
                    <a:cubicBezTo>
                      <a:pt x="83" y="11909"/>
                      <a:pt x="1193" y="13703"/>
                      <a:pt x="2335" y="15363"/>
                    </a:cubicBezTo>
                    <a:cubicBezTo>
                      <a:pt x="2676" y="15860"/>
                      <a:pt x="3008" y="16379"/>
                      <a:pt x="3299" y="16826"/>
                    </a:cubicBezTo>
                    <a:lnTo>
                      <a:pt x="3330" y="16877"/>
                    </a:lnTo>
                    <a:cubicBezTo>
                      <a:pt x="3589" y="17282"/>
                      <a:pt x="3890" y="17738"/>
                      <a:pt x="4181" y="18184"/>
                    </a:cubicBezTo>
                    <a:cubicBezTo>
                      <a:pt x="4523" y="18693"/>
                      <a:pt x="4845" y="19138"/>
                      <a:pt x="5166" y="19543"/>
                    </a:cubicBezTo>
                    <a:cubicBezTo>
                      <a:pt x="5301" y="19719"/>
                      <a:pt x="5488" y="19947"/>
                      <a:pt x="5685" y="20176"/>
                    </a:cubicBezTo>
                    <a:cubicBezTo>
                      <a:pt x="5841" y="20352"/>
                      <a:pt x="6027" y="20508"/>
                      <a:pt x="6245" y="20653"/>
                    </a:cubicBezTo>
                    <a:cubicBezTo>
                      <a:pt x="6421" y="20777"/>
                      <a:pt x="6629" y="20871"/>
                      <a:pt x="6846" y="20954"/>
                    </a:cubicBezTo>
                    <a:cubicBezTo>
                      <a:pt x="7054" y="21026"/>
                      <a:pt x="7272" y="21068"/>
                      <a:pt x="7510" y="21079"/>
                    </a:cubicBezTo>
                    <a:lnTo>
                      <a:pt x="7604" y="21079"/>
                    </a:lnTo>
                    <a:cubicBezTo>
                      <a:pt x="7801" y="21079"/>
                      <a:pt x="7998" y="21047"/>
                      <a:pt x="8195" y="20996"/>
                    </a:cubicBezTo>
                    <a:cubicBezTo>
                      <a:pt x="8299" y="20964"/>
                      <a:pt x="8382" y="20923"/>
                      <a:pt x="8465" y="20871"/>
                    </a:cubicBezTo>
                    <a:cubicBezTo>
                      <a:pt x="8527" y="20840"/>
                      <a:pt x="8579" y="20777"/>
                      <a:pt x="8621" y="20715"/>
                    </a:cubicBezTo>
                    <a:cubicBezTo>
                      <a:pt x="8651" y="20674"/>
                      <a:pt x="8672" y="20622"/>
                      <a:pt x="8683" y="20549"/>
                    </a:cubicBezTo>
                    <a:cubicBezTo>
                      <a:pt x="8683" y="20518"/>
                      <a:pt x="8683" y="20487"/>
                      <a:pt x="8672" y="20456"/>
                    </a:cubicBezTo>
                    <a:cubicBezTo>
                      <a:pt x="8672" y="20415"/>
                      <a:pt x="8662" y="20383"/>
                      <a:pt x="8651" y="20352"/>
                    </a:cubicBezTo>
                    <a:cubicBezTo>
                      <a:pt x="8600" y="20228"/>
                      <a:pt x="8506" y="20113"/>
                      <a:pt x="8361" y="19989"/>
                    </a:cubicBezTo>
                    <a:cubicBezTo>
                      <a:pt x="8236" y="19885"/>
                      <a:pt x="8112" y="19802"/>
                      <a:pt x="7987" y="19730"/>
                    </a:cubicBezTo>
                    <a:lnTo>
                      <a:pt x="7946" y="19698"/>
                    </a:lnTo>
                    <a:lnTo>
                      <a:pt x="7853" y="19647"/>
                    </a:lnTo>
                    <a:cubicBezTo>
                      <a:pt x="7676" y="19533"/>
                      <a:pt x="7510" y="19419"/>
                      <a:pt x="7344" y="19284"/>
                    </a:cubicBezTo>
                    <a:cubicBezTo>
                      <a:pt x="6929" y="18962"/>
                      <a:pt x="6577" y="18620"/>
                      <a:pt x="6286" y="18246"/>
                    </a:cubicBezTo>
                    <a:cubicBezTo>
                      <a:pt x="6048" y="17935"/>
                      <a:pt x="5851" y="17603"/>
                      <a:pt x="5705" y="17271"/>
                    </a:cubicBezTo>
                    <a:lnTo>
                      <a:pt x="5705" y="17271"/>
                    </a:lnTo>
                    <a:lnTo>
                      <a:pt x="5716" y="17292"/>
                    </a:lnTo>
                    <a:cubicBezTo>
                      <a:pt x="5581" y="16950"/>
                      <a:pt x="5488" y="16607"/>
                      <a:pt x="5436" y="16265"/>
                    </a:cubicBezTo>
                    <a:cubicBezTo>
                      <a:pt x="5415" y="16089"/>
                      <a:pt x="5405" y="15923"/>
                      <a:pt x="5394" y="15757"/>
                    </a:cubicBezTo>
                    <a:cubicBezTo>
                      <a:pt x="5394" y="15591"/>
                      <a:pt x="5415" y="15425"/>
                      <a:pt x="5436" y="15228"/>
                    </a:cubicBezTo>
                    <a:lnTo>
                      <a:pt x="5436" y="15217"/>
                    </a:lnTo>
                    <a:cubicBezTo>
                      <a:pt x="5488" y="14834"/>
                      <a:pt x="5581" y="14470"/>
                      <a:pt x="5685" y="14066"/>
                    </a:cubicBezTo>
                    <a:lnTo>
                      <a:pt x="5695" y="14035"/>
                    </a:lnTo>
                    <a:cubicBezTo>
                      <a:pt x="5799" y="13661"/>
                      <a:pt x="5892" y="13278"/>
                      <a:pt x="5944" y="12884"/>
                    </a:cubicBezTo>
                    <a:cubicBezTo>
                      <a:pt x="5975" y="12707"/>
                      <a:pt x="5986" y="12531"/>
                      <a:pt x="5986" y="12365"/>
                    </a:cubicBezTo>
                    <a:cubicBezTo>
                      <a:pt x="6079" y="12427"/>
                      <a:pt x="6182" y="12510"/>
                      <a:pt x="6297" y="12603"/>
                    </a:cubicBezTo>
                    <a:cubicBezTo>
                      <a:pt x="6629" y="12852"/>
                      <a:pt x="6971" y="13133"/>
                      <a:pt x="7397" y="13485"/>
                    </a:cubicBezTo>
                    <a:cubicBezTo>
                      <a:pt x="7894" y="13880"/>
                      <a:pt x="8226" y="14149"/>
                      <a:pt x="8558" y="14408"/>
                    </a:cubicBezTo>
                    <a:cubicBezTo>
                      <a:pt x="9211" y="14927"/>
                      <a:pt x="10094" y="15581"/>
                      <a:pt x="11058" y="16109"/>
                    </a:cubicBezTo>
                    <a:cubicBezTo>
                      <a:pt x="11504" y="16348"/>
                      <a:pt x="11950" y="16545"/>
                      <a:pt x="12386" y="16701"/>
                    </a:cubicBezTo>
                    <a:cubicBezTo>
                      <a:pt x="12521" y="16743"/>
                      <a:pt x="12666" y="16794"/>
                      <a:pt x="12800" y="16826"/>
                    </a:cubicBezTo>
                    <a:cubicBezTo>
                      <a:pt x="13081" y="17240"/>
                      <a:pt x="13381" y="17655"/>
                      <a:pt x="13683" y="18060"/>
                    </a:cubicBezTo>
                    <a:cubicBezTo>
                      <a:pt x="13890" y="18329"/>
                      <a:pt x="14128" y="18640"/>
                      <a:pt x="14419" y="18993"/>
                    </a:cubicBezTo>
                    <a:lnTo>
                      <a:pt x="14471" y="19066"/>
                    </a:lnTo>
                    <a:lnTo>
                      <a:pt x="14492" y="19087"/>
                    </a:lnTo>
                    <a:cubicBezTo>
                      <a:pt x="14678" y="19325"/>
                      <a:pt x="14896" y="19595"/>
                      <a:pt x="15114" y="19834"/>
                    </a:cubicBezTo>
                    <a:cubicBezTo>
                      <a:pt x="15405" y="20155"/>
                      <a:pt x="15663" y="20394"/>
                      <a:pt x="15923" y="20591"/>
                    </a:cubicBezTo>
                    <a:cubicBezTo>
                      <a:pt x="15985" y="20632"/>
                      <a:pt x="16058" y="20684"/>
                      <a:pt x="16131" y="20736"/>
                    </a:cubicBezTo>
                    <a:cubicBezTo>
                      <a:pt x="16172" y="20757"/>
                      <a:pt x="16214" y="20788"/>
                      <a:pt x="16265" y="20809"/>
                    </a:cubicBezTo>
                    <a:cubicBezTo>
                      <a:pt x="16317" y="20840"/>
                      <a:pt x="16390" y="20871"/>
                      <a:pt x="16483" y="20892"/>
                    </a:cubicBezTo>
                    <a:cubicBezTo>
                      <a:pt x="16649" y="20954"/>
                      <a:pt x="16836" y="20996"/>
                      <a:pt x="17043" y="21037"/>
                    </a:cubicBezTo>
                    <a:cubicBezTo>
                      <a:pt x="17251" y="21068"/>
                      <a:pt x="17458" y="21088"/>
                      <a:pt x="17666" y="21088"/>
                    </a:cubicBezTo>
                    <a:lnTo>
                      <a:pt x="17687" y="21088"/>
                    </a:lnTo>
                    <a:cubicBezTo>
                      <a:pt x="17883" y="21088"/>
                      <a:pt x="18049" y="21068"/>
                      <a:pt x="18205" y="21026"/>
                    </a:cubicBezTo>
                    <a:cubicBezTo>
                      <a:pt x="18371" y="20996"/>
                      <a:pt x="18496" y="20923"/>
                      <a:pt x="18568" y="20840"/>
                    </a:cubicBezTo>
                    <a:cubicBezTo>
                      <a:pt x="18599" y="20798"/>
                      <a:pt x="18620" y="20747"/>
                      <a:pt x="18641" y="20684"/>
                    </a:cubicBezTo>
                    <a:cubicBezTo>
                      <a:pt x="18651" y="20632"/>
                      <a:pt x="18641" y="20581"/>
                      <a:pt x="18630" y="20508"/>
                    </a:cubicBezTo>
                    <a:cubicBezTo>
                      <a:pt x="18609" y="20445"/>
                      <a:pt x="18568" y="20383"/>
                      <a:pt x="18537" y="20332"/>
                    </a:cubicBezTo>
                    <a:cubicBezTo>
                      <a:pt x="18496" y="20259"/>
                      <a:pt x="18433" y="20186"/>
                      <a:pt x="18371" y="20124"/>
                    </a:cubicBezTo>
                    <a:cubicBezTo>
                      <a:pt x="18277" y="20030"/>
                      <a:pt x="18185" y="19947"/>
                      <a:pt x="18111" y="19896"/>
                    </a:cubicBezTo>
                    <a:cubicBezTo>
                      <a:pt x="18008" y="19813"/>
                      <a:pt x="17904" y="19730"/>
                      <a:pt x="17790" y="19647"/>
                    </a:cubicBezTo>
                    <a:cubicBezTo>
                      <a:pt x="17562" y="19470"/>
                      <a:pt x="17365" y="19325"/>
                      <a:pt x="17199" y="19138"/>
                    </a:cubicBezTo>
                    <a:cubicBezTo>
                      <a:pt x="17106" y="19035"/>
                      <a:pt x="17023" y="18921"/>
                      <a:pt x="16950" y="18796"/>
                    </a:cubicBezTo>
                    <a:cubicBezTo>
                      <a:pt x="16919" y="18744"/>
                      <a:pt x="16887" y="18682"/>
                      <a:pt x="16857" y="18630"/>
                    </a:cubicBezTo>
                    <a:lnTo>
                      <a:pt x="16836" y="18589"/>
                    </a:lnTo>
                    <a:cubicBezTo>
                      <a:pt x="16795" y="18516"/>
                      <a:pt x="16753" y="18444"/>
                      <a:pt x="16712" y="18361"/>
                    </a:cubicBezTo>
                    <a:lnTo>
                      <a:pt x="16701" y="18350"/>
                    </a:lnTo>
                    <a:cubicBezTo>
                      <a:pt x="16421" y="17780"/>
                      <a:pt x="16151" y="17167"/>
                      <a:pt x="15902" y="16483"/>
                    </a:cubicBezTo>
                    <a:cubicBezTo>
                      <a:pt x="15944" y="16462"/>
                      <a:pt x="15985" y="16431"/>
                      <a:pt x="16027" y="16400"/>
                    </a:cubicBezTo>
                    <a:cubicBezTo>
                      <a:pt x="16359" y="16172"/>
                      <a:pt x="16649" y="15860"/>
                      <a:pt x="16887" y="15498"/>
                    </a:cubicBezTo>
                    <a:cubicBezTo>
                      <a:pt x="17085" y="15207"/>
                      <a:pt x="17230" y="14875"/>
                      <a:pt x="17344" y="14512"/>
                    </a:cubicBezTo>
                    <a:cubicBezTo>
                      <a:pt x="17375" y="14574"/>
                      <a:pt x="17417" y="14647"/>
                      <a:pt x="17479" y="14709"/>
                    </a:cubicBezTo>
                    <a:cubicBezTo>
                      <a:pt x="17521" y="14761"/>
                      <a:pt x="17572" y="14802"/>
                      <a:pt x="17624" y="14844"/>
                    </a:cubicBezTo>
                    <a:cubicBezTo>
                      <a:pt x="17666" y="14875"/>
                      <a:pt x="17707" y="14906"/>
                      <a:pt x="17770" y="14927"/>
                    </a:cubicBezTo>
                    <a:cubicBezTo>
                      <a:pt x="17811" y="14948"/>
                      <a:pt x="17853" y="14958"/>
                      <a:pt x="17904" y="14958"/>
                    </a:cubicBezTo>
                    <a:cubicBezTo>
                      <a:pt x="17956" y="14948"/>
                      <a:pt x="18008" y="14938"/>
                      <a:pt x="18060" y="14917"/>
                    </a:cubicBezTo>
                    <a:cubicBezTo>
                      <a:pt x="18091" y="14896"/>
                      <a:pt x="18132" y="14865"/>
                      <a:pt x="18174" y="14823"/>
                    </a:cubicBezTo>
                    <a:cubicBezTo>
                      <a:pt x="18205" y="14782"/>
                      <a:pt x="18236" y="14730"/>
                      <a:pt x="18268" y="14668"/>
                    </a:cubicBezTo>
                    <a:cubicBezTo>
                      <a:pt x="18330" y="14512"/>
                      <a:pt x="18350" y="14336"/>
                      <a:pt x="18360" y="14201"/>
                    </a:cubicBezTo>
                    <a:cubicBezTo>
                      <a:pt x="18371" y="14014"/>
                      <a:pt x="18360" y="13807"/>
                      <a:pt x="18319" y="13589"/>
                    </a:cubicBezTo>
                    <a:cubicBezTo>
                      <a:pt x="18288" y="13392"/>
                      <a:pt x="18226" y="13195"/>
                      <a:pt x="18132" y="12977"/>
                    </a:cubicBezTo>
                    <a:cubicBezTo>
                      <a:pt x="18122" y="12935"/>
                      <a:pt x="18111" y="12905"/>
                      <a:pt x="18091" y="12873"/>
                    </a:cubicBezTo>
                    <a:lnTo>
                      <a:pt x="18091" y="12873"/>
                    </a:lnTo>
                    <a:cubicBezTo>
                      <a:pt x="18111" y="12884"/>
                      <a:pt x="18143" y="12894"/>
                      <a:pt x="18174" y="12905"/>
                    </a:cubicBezTo>
                    <a:cubicBezTo>
                      <a:pt x="18205" y="12914"/>
                      <a:pt x="18226" y="12914"/>
                      <a:pt x="18257" y="12914"/>
                    </a:cubicBezTo>
                    <a:lnTo>
                      <a:pt x="18330" y="12914"/>
                    </a:lnTo>
                    <a:cubicBezTo>
                      <a:pt x="18350" y="12905"/>
                      <a:pt x="18371" y="12905"/>
                      <a:pt x="18392" y="12884"/>
                    </a:cubicBezTo>
                    <a:cubicBezTo>
                      <a:pt x="18413" y="12884"/>
                      <a:pt x="18423" y="12873"/>
                      <a:pt x="18443" y="12863"/>
                    </a:cubicBezTo>
                    <a:cubicBezTo>
                      <a:pt x="18485" y="12832"/>
                      <a:pt x="18516" y="12790"/>
                      <a:pt x="18547" y="12749"/>
                    </a:cubicBezTo>
                    <a:cubicBezTo>
                      <a:pt x="18579" y="12697"/>
                      <a:pt x="18589" y="12645"/>
                      <a:pt x="18609" y="12603"/>
                    </a:cubicBezTo>
                    <a:cubicBezTo>
                      <a:pt x="18630" y="12541"/>
                      <a:pt x="18630" y="12479"/>
                      <a:pt x="18641" y="12417"/>
                    </a:cubicBezTo>
                    <a:cubicBezTo>
                      <a:pt x="18651" y="12251"/>
                      <a:pt x="18630" y="12095"/>
                      <a:pt x="18609" y="11950"/>
                    </a:cubicBezTo>
                    <a:cubicBezTo>
                      <a:pt x="18579" y="11773"/>
                      <a:pt x="18537" y="11598"/>
                      <a:pt x="18496" y="11442"/>
                    </a:cubicBezTo>
                    <a:lnTo>
                      <a:pt x="18464" y="11328"/>
                    </a:lnTo>
                    <a:lnTo>
                      <a:pt x="18433" y="11224"/>
                    </a:lnTo>
                    <a:cubicBezTo>
                      <a:pt x="18360" y="10954"/>
                      <a:pt x="18288" y="10685"/>
                      <a:pt x="18247" y="10404"/>
                    </a:cubicBezTo>
                    <a:cubicBezTo>
                      <a:pt x="18226" y="10208"/>
                      <a:pt x="18226" y="10021"/>
                      <a:pt x="18247" y="9834"/>
                    </a:cubicBezTo>
                    <a:cubicBezTo>
                      <a:pt x="18277" y="9668"/>
                      <a:pt x="18319" y="9491"/>
                      <a:pt x="18392" y="9325"/>
                    </a:cubicBezTo>
                    <a:cubicBezTo>
                      <a:pt x="18496" y="9087"/>
                      <a:pt x="18630" y="8859"/>
                      <a:pt x="18817" y="8631"/>
                    </a:cubicBezTo>
                    <a:cubicBezTo>
                      <a:pt x="19024" y="8371"/>
                      <a:pt x="19273" y="8112"/>
                      <a:pt x="19595" y="7832"/>
                    </a:cubicBezTo>
                    <a:cubicBezTo>
                      <a:pt x="19906" y="7562"/>
                      <a:pt x="20238" y="7313"/>
                      <a:pt x="20550" y="7075"/>
                    </a:cubicBezTo>
                    <a:lnTo>
                      <a:pt x="20550" y="7075"/>
                    </a:lnTo>
                    <a:lnTo>
                      <a:pt x="20529" y="7085"/>
                    </a:lnTo>
                    <a:cubicBezTo>
                      <a:pt x="20633" y="7013"/>
                      <a:pt x="20726" y="6950"/>
                      <a:pt x="20829" y="6877"/>
                    </a:cubicBezTo>
                    <a:lnTo>
                      <a:pt x="20871" y="6847"/>
                    </a:lnTo>
                    <a:lnTo>
                      <a:pt x="20912" y="6805"/>
                    </a:lnTo>
                    <a:lnTo>
                      <a:pt x="20923" y="6805"/>
                    </a:lnTo>
                    <a:cubicBezTo>
                      <a:pt x="21120" y="6660"/>
                      <a:pt x="21306" y="6515"/>
                      <a:pt x="21493" y="6370"/>
                    </a:cubicBezTo>
                    <a:cubicBezTo>
                      <a:pt x="21649" y="6255"/>
                      <a:pt x="21784" y="6151"/>
                      <a:pt x="21929" y="6027"/>
                    </a:cubicBezTo>
                    <a:cubicBezTo>
                      <a:pt x="22064" y="5913"/>
                      <a:pt x="22198" y="5789"/>
                      <a:pt x="22344" y="5643"/>
                    </a:cubicBezTo>
                    <a:cubicBezTo>
                      <a:pt x="22707" y="5270"/>
                      <a:pt x="23008" y="4865"/>
                      <a:pt x="23247" y="4461"/>
                    </a:cubicBezTo>
                    <a:cubicBezTo>
                      <a:pt x="23505" y="4014"/>
                      <a:pt x="23661" y="3569"/>
                      <a:pt x="23734" y="3122"/>
                    </a:cubicBezTo>
                    <a:cubicBezTo>
                      <a:pt x="23754" y="2956"/>
                      <a:pt x="23765" y="2790"/>
                      <a:pt x="23765" y="2624"/>
                    </a:cubicBezTo>
                    <a:cubicBezTo>
                      <a:pt x="23765" y="2458"/>
                      <a:pt x="23744" y="2272"/>
                      <a:pt x="23703" y="2085"/>
                    </a:cubicBezTo>
                    <a:cubicBezTo>
                      <a:pt x="23630" y="1732"/>
                      <a:pt x="23485" y="1370"/>
                      <a:pt x="23257" y="1017"/>
                    </a:cubicBezTo>
                    <a:cubicBezTo>
                      <a:pt x="23247" y="996"/>
                      <a:pt x="23226" y="985"/>
                      <a:pt x="23215" y="976"/>
                    </a:cubicBezTo>
                    <a:lnTo>
                      <a:pt x="23215" y="944"/>
                    </a:lnTo>
                    <a:cubicBezTo>
                      <a:pt x="23215" y="893"/>
                      <a:pt x="23164" y="851"/>
                      <a:pt x="23111" y="851"/>
                    </a:cubicBezTo>
                    <a:cubicBezTo>
                      <a:pt x="22842" y="872"/>
                      <a:pt x="22572" y="882"/>
                      <a:pt x="22313" y="882"/>
                    </a:cubicBezTo>
                    <a:cubicBezTo>
                      <a:pt x="22157" y="882"/>
                      <a:pt x="21991" y="882"/>
                      <a:pt x="21836" y="872"/>
                    </a:cubicBezTo>
                    <a:cubicBezTo>
                      <a:pt x="21711" y="861"/>
                      <a:pt x="21587" y="851"/>
                      <a:pt x="21472" y="830"/>
                    </a:cubicBezTo>
                    <a:lnTo>
                      <a:pt x="21462" y="830"/>
                    </a:lnTo>
                    <a:cubicBezTo>
                      <a:pt x="21410" y="830"/>
                      <a:pt x="21369" y="861"/>
                      <a:pt x="21348" y="913"/>
                    </a:cubicBezTo>
                    <a:cubicBezTo>
                      <a:pt x="21234" y="985"/>
                      <a:pt x="21110" y="1038"/>
                      <a:pt x="20985" y="1079"/>
                    </a:cubicBezTo>
                    <a:cubicBezTo>
                      <a:pt x="20861" y="1121"/>
                      <a:pt x="20736" y="1141"/>
                      <a:pt x="20601" y="1151"/>
                    </a:cubicBezTo>
                    <a:lnTo>
                      <a:pt x="20550" y="1151"/>
                    </a:lnTo>
                    <a:cubicBezTo>
                      <a:pt x="20425" y="1151"/>
                      <a:pt x="20301" y="1141"/>
                      <a:pt x="20176" y="1110"/>
                    </a:cubicBezTo>
                    <a:cubicBezTo>
                      <a:pt x="19803" y="1027"/>
                      <a:pt x="19471" y="872"/>
                      <a:pt x="19160" y="716"/>
                    </a:cubicBezTo>
                    <a:lnTo>
                      <a:pt x="18983" y="623"/>
                    </a:lnTo>
                    <a:cubicBezTo>
                      <a:pt x="18775" y="519"/>
                      <a:pt x="18547" y="395"/>
                      <a:pt x="18319" y="301"/>
                    </a:cubicBezTo>
                    <a:cubicBezTo>
                      <a:pt x="18164" y="239"/>
                      <a:pt x="18029" y="187"/>
                      <a:pt x="17883" y="135"/>
                    </a:cubicBezTo>
                    <a:cubicBezTo>
                      <a:pt x="17749" y="104"/>
                      <a:pt x="17604" y="73"/>
                      <a:pt x="17406" y="42"/>
                    </a:cubicBezTo>
                    <a:cubicBezTo>
                      <a:pt x="17219" y="21"/>
                      <a:pt x="17023" y="0"/>
                      <a:pt x="168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6"/>
              <p:cNvSpPr/>
              <p:nvPr/>
            </p:nvSpPr>
            <p:spPr>
              <a:xfrm>
                <a:off x="9735208" y="2778816"/>
                <a:ext cx="254659" cy="412084"/>
              </a:xfrm>
              <a:custGeom>
                <a:rect b="b" l="l" r="r" t="t"/>
                <a:pathLst>
                  <a:path extrusionOk="0" h="7387" w="4565">
                    <a:moveTo>
                      <a:pt x="4564" y="0"/>
                    </a:moveTo>
                    <a:cubicBezTo>
                      <a:pt x="4108" y="0"/>
                      <a:pt x="3641" y="73"/>
                      <a:pt x="3185" y="218"/>
                    </a:cubicBezTo>
                    <a:cubicBezTo>
                      <a:pt x="2552" y="415"/>
                      <a:pt x="1971" y="747"/>
                      <a:pt x="1452" y="1183"/>
                    </a:cubicBezTo>
                    <a:cubicBezTo>
                      <a:pt x="1203" y="1400"/>
                      <a:pt x="975" y="1639"/>
                      <a:pt x="768" y="1909"/>
                    </a:cubicBezTo>
                    <a:cubicBezTo>
                      <a:pt x="530" y="2220"/>
                      <a:pt x="343" y="2541"/>
                      <a:pt x="218" y="2873"/>
                    </a:cubicBezTo>
                    <a:cubicBezTo>
                      <a:pt x="115" y="3143"/>
                      <a:pt x="52" y="3444"/>
                      <a:pt x="21" y="3755"/>
                    </a:cubicBezTo>
                    <a:cubicBezTo>
                      <a:pt x="0" y="4004"/>
                      <a:pt x="0" y="4284"/>
                      <a:pt x="32" y="4627"/>
                    </a:cubicBezTo>
                    <a:cubicBezTo>
                      <a:pt x="52" y="4855"/>
                      <a:pt x="83" y="5072"/>
                      <a:pt x="115" y="5291"/>
                    </a:cubicBezTo>
                    <a:lnTo>
                      <a:pt x="115" y="5321"/>
                    </a:lnTo>
                    <a:lnTo>
                      <a:pt x="145" y="5508"/>
                    </a:lnTo>
                    <a:cubicBezTo>
                      <a:pt x="177" y="5768"/>
                      <a:pt x="218" y="6079"/>
                      <a:pt x="239" y="6411"/>
                    </a:cubicBezTo>
                    <a:cubicBezTo>
                      <a:pt x="249" y="6577"/>
                      <a:pt x="249" y="6732"/>
                      <a:pt x="239" y="6867"/>
                    </a:cubicBezTo>
                    <a:cubicBezTo>
                      <a:pt x="239" y="7033"/>
                      <a:pt x="218" y="7189"/>
                      <a:pt x="177" y="7375"/>
                    </a:cubicBezTo>
                    <a:lnTo>
                      <a:pt x="177" y="7386"/>
                    </a:lnTo>
                    <a:cubicBezTo>
                      <a:pt x="218" y="7313"/>
                      <a:pt x="249" y="7251"/>
                      <a:pt x="281" y="7179"/>
                    </a:cubicBezTo>
                    <a:cubicBezTo>
                      <a:pt x="332" y="7075"/>
                      <a:pt x="364" y="6981"/>
                      <a:pt x="394" y="6877"/>
                    </a:cubicBezTo>
                    <a:lnTo>
                      <a:pt x="394" y="6888"/>
                    </a:lnTo>
                    <a:cubicBezTo>
                      <a:pt x="457" y="6701"/>
                      <a:pt x="498" y="6494"/>
                      <a:pt x="530" y="6296"/>
                    </a:cubicBezTo>
                    <a:cubicBezTo>
                      <a:pt x="550" y="6100"/>
                      <a:pt x="571" y="5892"/>
                      <a:pt x="581" y="5685"/>
                    </a:cubicBezTo>
                    <a:cubicBezTo>
                      <a:pt x="592" y="5394"/>
                      <a:pt x="602" y="5093"/>
                      <a:pt x="613" y="4793"/>
                    </a:cubicBezTo>
                    <a:cubicBezTo>
                      <a:pt x="633" y="4450"/>
                      <a:pt x="675" y="4097"/>
                      <a:pt x="758" y="3755"/>
                    </a:cubicBezTo>
                    <a:cubicBezTo>
                      <a:pt x="830" y="3434"/>
                      <a:pt x="934" y="3112"/>
                      <a:pt x="1069" y="2811"/>
                    </a:cubicBezTo>
                    <a:cubicBezTo>
                      <a:pt x="1203" y="2500"/>
                      <a:pt x="1369" y="2209"/>
                      <a:pt x="1567" y="1940"/>
                    </a:cubicBezTo>
                    <a:cubicBezTo>
                      <a:pt x="1671" y="1805"/>
                      <a:pt x="1784" y="1670"/>
                      <a:pt x="1899" y="1536"/>
                    </a:cubicBezTo>
                    <a:cubicBezTo>
                      <a:pt x="2023" y="1411"/>
                      <a:pt x="2148" y="1287"/>
                      <a:pt x="2272" y="1172"/>
                    </a:cubicBezTo>
                    <a:cubicBezTo>
                      <a:pt x="2531" y="934"/>
                      <a:pt x="2822" y="727"/>
                      <a:pt x="3123" y="550"/>
                    </a:cubicBezTo>
                    <a:cubicBezTo>
                      <a:pt x="3423" y="374"/>
                      <a:pt x="3745" y="229"/>
                      <a:pt x="4077" y="125"/>
                    </a:cubicBezTo>
                    <a:cubicBezTo>
                      <a:pt x="4232" y="73"/>
                      <a:pt x="4398" y="31"/>
                      <a:pt x="45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6"/>
              <p:cNvSpPr/>
              <p:nvPr/>
            </p:nvSpPr>
            <p:spPr>
              <a:xfrm>
                <a:off x="9336508" y="3328528"/>
                <a:ext cx="733796" cy="626744"/>
              </a:xfrm>
              <a:custGeom>
                <a:rect b="b" l="l" r="r" t="t"/>
                <a:pathLst>
                  <a:path extrusionOk="0" h="11235" w="13154">
                    <a:moveTo>
                      <a:pt x="0" y="1"/>
                    </a:moveTo>
                    <a:lnTo>
                      <a:pt x="0" y="1"/>
                    </a:lnTo>
                    <a:cubicBezTo>
                      <a:pt x="104" y="156"/>
                      <a:pt x="197" y="322"/>
                      <a:pt x="291" y="488"/>
                    </a:cubicBezTo>
                    <a:cubicBezTo>
                      <a:pt x="415" y="748"/>
                      <a:pt x="529" y="1007"/>
                      <a:pt x="633" y="1276"/>
                    </a:cubicBezTo>
                    <a:cubicBezTo>
                      <a:pt x="737" y="1546"/>
                      <a:pt x="820" y="1827"/>
                      <a:pt x="882" y="2106"/>
                    </a:cubicBezTo>
                    <a:cubicBezTo>
                      <a:pt x="923" y="2262"/>
                      <a:pt x="955" y="2428"/>
                      <a:pt x="986" y="2594"/>
                    </a:cubicBezTo>
                    <a:cubicBezTo>
                      <a:pt x="1048" y="2646"/>
                      <a:pt x="1121" y="2698"/>
                      <a:pt x="1183" y="2749"/>
                    </a:cubicBezTo>
                    <a:cubicBezTo>
                      <a:pt x="1483" y="2978"/>
                      <a:pt x="1815" y="3258"/>
                      <a:pt x="2283" y="3631"/>
                    </a:cubicBezTo>
                    <a:cubicBezTo>
                      <a:pt x="2780" y="4036"/>
                      <a:pt x="3112" y="4305"/>
                      <a:pt x="3444" y="4565"/>
                    </a:cubicBezTo>
                    <a:cubicBezTo>
                      <a:pt x="4097" y="5073"/>
                      <a:pt x="4969" y="5727"/>
                      <a:pt x="5944" y="6255"/>
                    </a:cubicBezTo>
                    <a:cubicBezTo>
                      <a:pt x="6390" y="6504"/>
                      <a:pt x="6847" y="6702"/>
                      <a:pt x="7272" y="6847"/>
                    </a:cubicBezTo>
                    <a:cubicBezTo>
                      <a:pt x="7407" y="6899"/>
                      <a:pt x="7541" y="6940"/>
                      <a:pt x="7686" y="6982"/>
                    </a:cubicBezTo>
                    <a:cubicBezTo>
                      <a:pt x="7967" y="7386"/>
                      <a:pt x="8257" y="7801"/>
                      <a:pt x="8569" y="8206"/>
                    </a:cubicBezTo>
                    <a:cubicBezTo>
                      <a:pt x="8776" y="8475"/>
                      <a:pt x="9014" y="8786"/>
                      <a:pt x="9305" y="9139"/>
                    </a:cubicBezTo>
                    <a:lnTo>
                      <a:pt x="9357" y="9212"/>
                    </a:lnTo>
                    <a:lnTo>
                      <a:pt x="9378" y="9233"/>
                    </a:lnTo>
                    <a:cubicBezTo>
                      <a:pt x="9564" y="9471"/>
                      <a:pt x="9782" y="9741"/>
                      <a:pt x="10000" y="9990"/>
                    </a:cubicBezTo>
                    <a:cubicBezTo>
                      <a:pt x="10291" y="10301"/>
                      <a:pt x="10539" y="10540"/>
                      <a:pt x="10798" y="10737"/>
                    </a:cubicBezTo>
                    <a:cubicBezTo>
                      <a:pt x="10871" y="10789"/>
                      <a:pt x="10944" y="10840"/>
                      <a:pt x="11017" y="10882"/>
                    </a:cubicBezTo>
                    <a:cubicBezTo>
                      <a:pt x="11058" y="10903"/>
                      <a:pt x="11100" y="10934"/>
                      <a:pt x="11141" y="10955"/>
                    </a:cubicBezTo>
                    <a:cubicBezTo>
                      <a:pt x="11203" y="10986"/>
                      <a:pt x="11276" y="11017"/>
                      <a:pt x="11369" y="11048"/>
                    </a:cubicBezTo>
                    <a:cubicBezTo>
                      <a:pt x="11535" y="11100"/>
                      <a:pt x="11722" y="11151"/>
                      <a:pt x="11929" y="11183"/>
                    </a:cubicBezTo>
                    <a:cubicBezTo>
                      <a:pt x="12137" y="11214"/>
                      <a:pt x="12344" y="11234"/>
                      <a:pt x="12552" y="11234"/>
                    </a:cubicBezTo>
                    <a:lnTo>
                      <a:pt x="12573" y="11234"/>
                    </a:lnTo>
                    <a:cubicBezTo>
                      <a:pt x="12769" y="11234"/>
                      <a:pt x="12935" y="11214"/>
                      <a:pt x="13091" y="11183"/>
                    </a:cubicBezTo>
                    <a:cubicBezTo>
                      <a:pt x="13112" y="11172"/>
                      <a:pt x="13133" y="11172"/>
                      <a:pt x="13154" y="11162"/>
                    </a:cubicBezTo>
                    <a:cubicBezTo>
                      <a:pt x="13133" y="11162"/>
                      <a:pt x="13112" y="11162"/>
                      <a:pt x="13091" y="11172"/>
                    </a:cubicBezTo>
                    <a:lnTo>
                      <a:pt x="12769" y="11172"/>
                    </a:lnTo>
                    <a:cubicBezTo>
                      <a:pt x="12656" y="11162"/>
                      <a:pt x="12552" y="11142"/>
                      <a:pt x="12448" y="11121"/>
                    </a:cubicBezTo>
                    <a:cubicBezTo>
                      <a:pt x="12241" y="11069"/>
                      <a:pt x="12033" y="10986"/>
                      <a:pt x="11836" y="10882"/>
                    </a:cubicBezTo>
                    <a:cubicBezTo>
                      <a:pt x="11639" y="10778"/>
                      <a:pt x="11442" y="10654"/>
                      <a:pt x="11266" y="10519"/>
                    </a:cubicBezTo>
                    <a:cubicBezTo>
                      <a:pt x="11017" y="10332"/>
                      <a:pt x="10788" y="10125"/>
                      <a:pt x="10570" y="9897"/>
                    </a:cubicBezTo>
                    <a:cubicBezTo>
                      <a:pt x="10353" y="9679"/>
                      <a:pt x="10145" y="9450"/>
                      <a:pt x="9948" y="9222"/>
                    </a:cubicBezTo>
                    <a:cubicBezTo>
                      <a:pt x="9740" y="8973"/>
                      <a:pt x="9533" y="8714"/>
                      <a:pt x="9325" y="8465"/>
                    </a:cubicBezTo>
                    <a:cubicBezTo>
                      <a:pt x="9067" y="8154"/>
                      <a:pt x="8818" y="7843"/>
                      <a:pt x="8569" y="7521"/>
                    </a:cubicBezTo>
                    <a:cubicBezTo>
                      <a:pt x="8060" y="6878"/>
                      <a:pt x="7562" y="6225"/>
                      <a:pt x="7096" y="5550"/>
                    </a:cubicBezTo>
                    <a:cubicBezTo>
                      <a:pt x="6660" y="4918"/>
                      <a:pt x="6255" y="4275"/>
                      <a:pt x="5892" y="3600"/>
                    </a:cubicBezTo>
                    <a:lnTo>
                      <a:pt x="5892" y="3600"/>
                    </a:lnTo>
                    <a:cubicBezTo>
                      <a:pt x="5923" y="3777"/>
                      <a:pt x="5975" y="3953"/>
                      <a:pt x="6027" y="4119"/>
                    </a:cubicBezTo>
                    <a:cubicBezTo>
                      <a:pt x="6089" y="4316"/>
                      <a:pt x="6162" y="4513"/>
                      <a:pt x="6234" y="4699"/>
                    </a:cubicBezTo>
                    <a:cubicBezTo>
                      <a:pt x="6317" y="4886"/>
                      <a:pt x="6400" y="5063"/>
                      <a:pt x="6483" y="5250"/>
                    </a:cubicBezTo>
                    <a:cubicBezTo>
                      <a:pt x="6494" y="5260"/>
                      <a:pt x="6494" y="5270"/>
                      <a:pt x="6483" y="5280"/>
                    </a:cubicBezTo>
                    <a:lnTo>
                      <a:pt x="6483" y="5301"/>
                    </a:lnTo>
                    <a:cubicBezTo>
                      <a:pt x="6473" y="5312"/>
                      <a:pt x="6473" y="5322"/>
                      <a:pt x="6462" y="5322"/>
                    </a:cubicBezTo>
                    <a:cubicBezTo>
                      <a:pt x="6459" y="5325"/>
                      <a:pt x="6456" y="5327"/>
                      <a:pt x="6452" y="5327"/>
                    </a:cubicBezTo>
                    <a:cubicBezTo>
                      <a:pt x="6445" y="5327"/>
                      <a:pt x="6438" y="5322"/>
                      <a:pt x="6432" y="5322"/>
                    </a:cubicBezTo>
                    <a:cubicBezTo>
                      <a:pt x="6141" y="5250"/>
                      <a:pt x="5851" y="5146"/>
                      <a:pt x="5570" y="5021"/>
                    </a:cubicBezTo>
                    <a:cubicBezTo>
                      <a:pt x="5301" y="4907"/>
                      <a:pt x="5031" y="4762"/>
                      <a:pt x="4772" y="4607"/>
                    </a:cubicBezTo>
                    <a:cubicBezTo>
                      <a:pt x="4253" y="4295"/>
                      <a:pt x="3756" y="3932"/>
                      <a:pt x="3299" y="3538"/>
                    </a:cubicBezTo>
                    <a:cubicBezTo>
                      <a:pt x="2998" y="3279"/>
                      <a:pt x="2718" y="3019"/>
                      <a:pt x="2438" y="2739"/>
                    </a:cubicBezTo>
                    <a:cubicBezTo>
                      <a:pt x="2158" y="2449"/>
                      <a:pt x="1888" y="2158"/>
                      <a:pt x="1629" y="1847"/>
                    </a:cubicBezTo>
                    <a:cubicBezTo>
                      <a:pt x="1494" y="1702"/>
                      <a:pt x="1359" y="1546"/>
                      <a:pt x="1234" y="1391"/>
                    </a:cubicBezTo>
                    <a:cubicBezTo>
                      <a:pt x="1172" y="1318"/>
                      <a:pt x="1121" y="1246"/>
                      <a:pt x="1059" y="1173"/>
                    </a:cubicBezTo>
                    <a:cubicBezTo>
                      <a:pt x="1006" y="1100"/>
                      <a:pt x="955" y="1038"/>
                      <a:pt x="903" y="965"/>
                    </a:cubicBezTo>
                    <a:cubicBezTo>
                      <a:pt x="685" y="685"/>
                      <a:pt x="467" y="416"/>
                      <a:pt x="208" y="177"/>
                    </a:cubicBezTo>
                    <a:cubicBezTo>
                      <a:pt x="146" y="115"/>
                      <a:pt x="83" y="63"/>
                      <a:pt x="10" y="11"/>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6"/>
              <p:cNvSpPr/>
              <p:nvPr/>
            </p:nvSpPr>
            <p:spPr>
              <a:xfrm>
                <a:off x="9051220" y="2801354"/>
                <a:ext cx="436350" cy="1153355"/>
              </a:xfrm>
              <a:custGeom>
                <a:rect b="b" l="l" r="r" t="t"/>
                <a:pathLst>
                  <a:path extrusionOk="0" h="20675" w="7822">
                    <a:moveTo>
                      <a:pt x="3683" y="1"/>
                    </a:moveTo>
                    <a:cubicBezTo>
                      <a:pt x="3621" y="1"/>
                      <a:pt x="3568" y="11"/>
                      <a:pt x="3485" y="21"/>
                    </a:cubicBezTo>
                    <a:cubicBezTo>
                      <a:pt x="3361" y="42"/>
                      <a:pt x="3237" y="94"/>
                      <a:pt x="3071" y="167"/>
                    </a:cubicBezTo>
                    <a:cubicBezTo>
                      <a:pt x="2936" y="229"/>
                      <a:pt x="2812" y="302"/>
                      <a:pt x="2708" y="395"/>
                    </a:cubicBezTo>
                    <a:cubicBezTo>
                      <a:pt x="2510" y="540"/>
                      <a:pt x="2355" y="737"/>
                      <a:pt x="2241" y="966"/>
                    </a:cubicBezTo>
                    <a:cubicBezTo>
                      <a:pt x="2137" y="1173"/>
                      <a:pt x="2065" y="1422"/>
                      <a:pt x="2033" y="1681"/>
                    </a:cubicBezTo>
                    <a:cubicBezTo>
                      <a:pt x="1971" y="2148"/>
                      <a:pt x="2044" y="2635"/>
                      <a:pt x="2220" y="3082"/>
                    </a:cubicBezTo>
                    <a:cubicBezTo>
                      <a:pt x="2335" y="3331"/>
                      <a:pt x="2469" y="3559"/>
                      <a:pt x="2646" y="3756"/>
                    </a:cubicBezTo>
                    <a:cubicBezTo>
                      <a:pt x="2407" y="3942"/>
                      <a:pt x="2169" y="4171"/>
                      <a:pt x="1930" y="4430"/>
                    </a:cubicBezTo>
                    <a:cubicBezTo>
                      <a:pt x="1380" y="5053"/>
                      <a:pt x="924" y="5789"/>
                      <a:pt x="571" y="6619"/>
                    </a:cubicBezTo>
                    <a:cubicBezTo>
                      <a:pt x="394" y="7044"/>
                      <a:pt x="260" y="7480"/>
                      <a:pt x="166" y="7905"/>
                    </a:cubicBezTo>
                    <a:cubicBezTo>
                      <a:pt x="52" y="8414"/>
                      <a:pt x="0" y="8932"/>
                      <a:pt x="21" y="9451"/>
                    </a:cubicBezTo>
                    <a:cubicBezTo>
                      <a:pt x="83" y="11505"/>
                      <a:pt x="1193" y="13299"/>
                      <a:pt x="2324" y="14959"/>
                    </a:cubicBezTo>
                    <a:cubicBezTo>
                      <a:pt x="2666" y="15446"/>
                      <a:pt x="2988" y="15954"/>
                      <a:pt x="3268" y="16390"/>
                    </a:cubicBezTo>
                    <a:lnTo>
                      <a:pt x="3299" y="16432"/>
                    </a:lnTo>
                    <a:lnTo>
                      <a:pt x="3320" y="16473"/>
                    </a:lnTo>
                    <a:lnTo>
                      <a:pt x="3361" y="16525"/>
                    </a:lnTo>
                    <a:lnTo>
                      <a:pt x="3372" y="16556"/>
                    </a:lnTo>
                    <a:cubicBezTo>
                      <a:pt x="3621" y="16929"/>
                      <a:pt x="3900" y="17365"/>
                      <a:pt x="4181" y="17780"/>
                    </a:cubicBezTo>
                    <a:cubicBezTo>
                      <a:pt x="4523" y="18278"/>
                      <a:pt x="4845" y="18724"/>
                      <a:pt x="5166" y="19139"/>
                    </a:cubicBezTo>
                    <a:cubicBezTo>
                      <a:pt x="5301" y="19315"/>
                      <a:pt x="5488" y="19554"/>
                      <a:pt x="5685" y="19772"/>
                    </a:cubicBezTo>
                    <a:cubicBezTo>
                      <a:pt x="5841" y="19948"/>
                      <a:pt x="6027" y="20114"/>
                      <a:pt x="6245" y="20249"/>
                    </a:cubicBezTo>
                    <a:cubicBezTo>
                      <a:pt x="6421" y="20373"/>
                      <a:pt x="6629" y="20477"/>
                      <a:pt x="6846" y="20550"/>
                    </a:cubicBezTo>
                    <a:cubicBezTo>
                      <a:pt x="7054" y="20622"/>
                      <a:pt x="7282" y="20664"/>
                      <a:pt x="7510" y="20675"/>
                    </a:cubicBezTo>
                    <a:lnTo>
                      <a:pt x="7604" y="20675"/>
                    </a:lnTo>
                    <a:cubicBezTo>
                      <a:pt x="7676" y="20675"/>
                      <a:pt x="7749" y="20675"/>
                      <a:pt x="7821" y="20664"/>
                    </a:cubicBezTo>
                    <a:cubicBezTo>
                      <a:pt x="7635" y="20643"/>
                      <a:pt x="7448" y="20601"/>
                      <a:pt x="7261" y="20529"/>
                    </a:cubicBezTo>
                    <a:cubicBezTo>
                      <a:pt x="7075" y="20456"/>
                      <a:pt x="6888" y="20363"/>
                      <a:pt x="6712" y="20249"/>
                    </a:cubicBezTo>
                    <a:cubicBezTo>
                      <a:pt x="6359" y="20021"/>
                      <a:pt x="6048" y="19720"/>
                      <a:pt x="5768" y="19398"/>
                    </a:cubicBezTo>
                    <a:cubicBezTo>
                      <a:pt x="5488" y="19066"/>
                      <a:pt x="5228" y="18714"/>
                      <a:pt x="4979" y="18351"/>
                    </a:cubicBezTo>
                    <a:cubicBezTo>
                      <a:pt x="4866" y="18185"/>
                      <a:pt x="4751" y="18008"/>
                      <a:pt x="4627" y="17832"/>
                    </a:cubicBezTo>
                    <a:cubicBezTo>
                      <a:pt x="4471" y="17604"/>
                      <a:pt x="4315" y="17376"/>
                      <a:pt x="4170" y="17137"/>
                    </a:cubicBezTo>
                    <a:cubicBezTo>
                      <a:pt x="3870" y="16660"/>
                      <a:pt x="3589" y="16162"/>
                      <a:pt x="3320" y="15675"/>
                    </a:cubicBezTo>
                    <a:cubicBezTo>
                      <a:pt x="3174" y="15426"/>
                      <a:pt x="3040" y="15177"/>
                      <a:pt x="2895" y="14938"/>
                    </a:cubicBezTo>
                    <a:cubicBezTo>
                      <a:pt x="2770" y="14710"/>
                      <a:pt x="2625" y="14481"/>
                      <a:pt x="2490" y="14253"/>
                    </a:cubicBezTo>
                    <a:cubicBezTo>
                      <a:pt x="2210" y="13797"/>
                      <a:pt x="1920" y="13351"/>
                      <a:pt x="1671" y="12874"/>
                    </a:cubicBezTo>
                    <a:cubicBezTo>
                      <a:pt x="1546" y="12646"/>
                      <a:pt x="1432" y="12407"/>
                      <a:pt x="1339" y="12158"/>
                    </a:cubicBezTo>
                    <a:cubicBezTo>
                      <a:pt x="1245" y="11920"/>
                      <a:pt x="1162" y="11671"/>
                      <a:pt x="1100" y="11422"/>
                    </a:cubicBezTo>
                    <a:cubicBezTo>
                      <a:pt x="975" y="10924"/>
                      <a:pt x="903" y="10394"/>
                      <a:pt x="892" y="9876"/>
                    </a:cubicBezTo>
                    <a:cubicBezTo>
                      <a:pt x="882" y="9347"/>
                      <a:pt x="924" y="8818"/>
                      <a:pt x="1017" y="8299"/>
                    </a:cubicBezTo>
                    <a:cubicBezTo>
                      <a:pt x="1058" y="8040"/>
                      <a:pt x="1120" y="7780"/>
                      <a:pt x="1193" y="7531"/>
                    </a:cubicBezTo>
                    <a:cubicBezTo>
                      <a:pt x="1245" y="7314"/>
                      <a:pt x="1318" y="7107"/>
                      <a:pt x="1401" y="6899"/>
                    </a:cubicBezTo>
                    <a:cubicBezTo>
                      <a:pt x="1546" y="6494"/>
                      <a:pt x="1743" y="6111"/>
                      <a:pt x="1961" y="5737"/>
                    </a:cubicBezTo>
                    <a:cubicBezTo>
                      <a:pt x="2189" y="5364"/>
                      <a:pt x="2438" y="5000"/>
                      <a:pt x="2729" y="4668"/>
                    </a:cubicBezTo>
                    <a:cubicBezTo>
                      <a:pt x="3019" y="4327"/>
                      <a:pt x="3340" y="4015"/>
                      <a:pt x="3693" y="3735"/>
                    </a:cubicBezTo>
                    <a:cubicBezTo>
                      <a:pt x="4036" y="3465"/>
                      <a:pt x="4398" y="3237"/>
                      <a:pt x="4793" y="3061"/>
                    </a:cubicBezTo>
                    <a:cubicBezTo>
                      <a:pt x="4979" y="2967"/>
                      <a:pt x="5177" y="2895"/>
                      <a:pt x="5373" y="2833"/>
                    </a:cubicBezTo>
                    <a:lnTo>
                      <a:pt x="5622" y="2771"/>
                    </a:lnTo>
                    <a:cubicBezTo>
                      <a:pt x="5488" y="2750"/>
                      <a:pt x="5353" y="2750"/>
                      <a:pt x="5218" y="2750"/>
                    </a:cubicBezTo>
                    <a:lnTo>
                      <a:pt x="5135" y="2750"/>
                    </a:lnTo>
                    <a:cubicBezTo>
                      <a:pt x="5041" y="2750"/>
                      <a:pt x="4949" y="2760"/>
                      <a:pt x="4845" y="2771"/>
                    </a:cubicBezTo>
                    <a:lnTo>
                      <a:pt x="4845" y="2750"/>
                    </a:lnTo>
                    <a:cubicBezTo>
                      <a:pt x="4710" y="2791"/>
                      <a:pt x="4575" y="2843"/>
                      <a:pt x="4440" y="2884"/>
                    </a:cubicBezTo>
                    <a:cubicBezTo>
                      <a:pt x="4274" y="2937"/>
                      <a:pt x="4108" y="2988"/>
                      <a:pt x="3942" y="3050"/>
                    </a:cubicBezTo>
                    <a:cubicBezTo>
                      <a:pt x="3807" y="3103"/>
                      <a:pt x="3662" y="3154"/>
                      <a:pt x="3527" y="3227"/>
                    </a:cubicBezTo>
                    <a:cubicBezTo>
                      <a:pt x="3455" y="3258"/>
                      <a:pt x="3393" y="3289"/>
                      <a:pt x="3330" y="3331"/>
                    </a:cubicBezTo>
                    <a:cubicBezTo>
                      <a:pt x="3257" y="3372"/>
                      <a:pt x="3195" y="3414"/>
                      <a:pt x="3133" y="3455"/>
                    </a:cubicBezTo>
                    <a:cubicBezTo>
                      <a:pt x="3112" y="3465"/>
                      <a:pt x="3091" y="3486"/>
                      <a:pt x="3081" y="3497"/>
                    </a:cubicBezTo>
                    <a:cubicBezTo>
                      <a:pt x="3071" y="3497"/>
                      <a:pt x="3061" y="3507"/>
                      <a:pt x="3050" y="3507"/>
                    </a:cubicBezTo>
                    <a:cubicBezTo>
                      <a:pt x="3050" y="3507"/>
                      <a:pt x="3040" y="3497"/>
                      <a:pt x="3029" y="3497"/>
                    </a:cubicBezTo>
                    <a:lnTo>
                      <a:pt x="3008" y="3497"/>
                    </a:lnTo>
                    <a:lnTo>
                      <a:pt x="2988" y="3476"/>
                    </a:lnTo>
                    <a:cubicBezTo>
                      <a:pt x="2905" y="3216"/>
                      <a:pt x="2842" y="2967"/>
                      <a:pt x="2801" y="2708"/>
                    </a:cubicBezTo>
                    <a:cubicBezTo>
                      <a:pt x="2749" y="2418"/>
                      <a:pt x="2718" y="2137"/>
                      <a:pt x="2718" y="1847"/>
                    </a:cubicBezTo>
                    <a:cubicBezTo>
                      <a:pt x="2718" y="1619"/>
                      <a:pt x="2739" y="1391"/>
                      <a:pt x="2791" y="1162"/>
                    </a:cubicBezTo>
                    <a:cubicBezTo>
                      <a:pt x="2812" y="1059"/>
                      <a:pt x="2842" y="945"/>
                      <a:pt x="2884" y="841"/>
                    </a:cubicBezTo>
                    <a:cubicBezTo>
                      <a:pt x="2925" y="747"/>
                      <a:pt x="2967" y="655"/>
                      <a:pt x="3029" y="561"/>
                    </a:cubicBezTo>
                    <a:cubicBezTo>
                      <a:pt x="3081" y="478"/>
                      <a:pt x="3144" y="385"/>
                      <a:pt x="3227" y="312"/>
                    </a:cubicBezTo>
                    <a:cubicBezTo>
                      <a:pt x="3299" y="240"/>
                      <a:pt x="3382" y="167"/>
                      <a:pt x="3476" y="115"/>
                    </a:cubicBezTo>
                    <a:cubicBezTo>
                      <a:pt x="3538" y="74"/>
                      <a:pt x="3610" y="32"/>
                      <a:pt x="36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6"/>
              <p:cNvSpPr/>
              <p:nvPr/>
            </p:nvSpPr>
            <p:spPr>
              <a:xfrm>
                <a:off x="9880474" y="3518366"/>
                <a:ext cx="57291" cy="184593"/>
              </a:xfrm>
              <a:custGeom>
                <a:rect b="b" l="l" r="r" t="t"/>
                <a:pathLst>
                  <a:path extrusionOk="0" h="3309" w="1027">
                    <a:moveTo>
                      <a:pt x="21" y="0"/>
                    </a:moveTo>
                    <a:cubicBezTo>
                      <a:pt x="10" y="10"/>
                      <a:pt x="0" y="21"/>
                      <a:pt x="0" y="42"/>
                    </a:cubicBezTo>
                    <a:cubicBezTo>
                      <a:pt x="114" y="602"/>
                      <a:pt x="238" y="1151"/>
                      <a:pt x="394" y="1701"/>
                    </a:cubicBezTo>
                    <a:cubicBezTo>
                      <a:pt x="477" y="1971"/>
                      <a:pt x="560" y="2241"/>
                      <a:pt x="653" y="2511"/>
                    </a:cubicBezTo>
                    <a:cubicBezTo>
                      <a:pt x="695" y="2645"/>
                      <a:pt x="747" y="2780"/>
                      <a:pt x="798" y="2915"/>
                    </a:cubicBezTo>
                    <a:cubicBezTo>
                      <a:pt x="819" y="2967"/>
                      <a:pt x="851" y="3029"/>
                      <a:pt x="871" y="3081"/>
                    </a:cubicBezTo>
                    <a:cubicBezTo>
                      <a:pt x="902" y="3154"/>
                      <a:pt x="934" y="3226"/>
                      <a:pt x="964" y="3288"/>
                    </a:cubicBezTo>
                    <a:cubicBezTo>
                      <a:pt x="964" y="3309"/>
                      <a:pt x="985" y="3309"/>
                      <a:pt x="996" y="3309"/>
                    </a:cubicBezTo>
                    <a:cubicBezTo>
                      <a:pt x="1017" y="3299"/>
                      <a:pt x="1027" y="3278"/>
                      <a:pt x="1027" y="3267"/>
                    </a:cubicBezTo>
                    <a:cubicBezTo>
                      <a:pt x="1006" y="3195"/>
                      <a:pt x="985" y="3133"/>
                      <a:pt x="964" y="3071"/>
                    </a:cubicBezTo>
                    <a:lnTo>
                      <a:pt x="902" y="2884"/>
                    </a:lnTo>
                    <a:cubicBezTo>
                      <a:pt x="851" y="2749"/>
                      <a:pt x="809" y="2614"/>
                      <a:pt x="757" y="2479"/>
                    </a:cubicBezTo>
                    <a:cubicBezTo>
                      <a:pt x="664" y="2209"/>
                      <a:pt x="581" y="1940"/>
                      <a:pt x="498" y="1670"/>
                    </a:cubicBezTo>
                    <a:cubicBezTo>
                      <a:pt x="321" y="1130"/>
                      <a:pt x="176" y="581"/>
                      <a:pt x="62" y="21"/>
                    </a:cubicBezTo>
                    <a:cubicBezTo>
                      <a:pt x="62" y="10"/>
                      <a:pt x="52" y="0"/>
                      <a:pt x="31" y="0"/>
                    </a:cubicBezTo>
                    <a:close/>
                  </a:path>
                </a:pathLst>
              </a:custGeom>
              <a:solidFill>
                <a:srgbClr val="976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6"/>
              <p:cNvSpPr/>
              <p:nvPr/>
            </p:nvSpPr>
            <p:spPr>
              <a:xfrm>
                <a:off x="9360217" y="3362668"/>
                <a:ext cx="31295" cy="101919"/>
              </a:xfrm>
              <a:custGeom>
                <a:rect b="b" l="l" r="r" t="t"/>
                <a:pathLst>
                  <a:path extrusionOk="0" h="1827" w="561">
                    <a:moveTo>
                      <a:pt x="42" y="0"/>
                    </a:moveTo>
                    <a:cubicBezTo>
                      <a:pt x="42" y="0"/>
                      <a:pt x="32" y="0"/>
                      <a:pt x="32" y="11"/>
                    </a:cubicBezTo>
                    <a:cubicBezTo>
                      <a:pt x="21" y="11"/>
                      <a:pt x="21" y="11"/>
                      <a:pt x="11" y="21"/>
                    </a:cubicBezTo>
                    <a:cubicBezTo>
                      <a:pt x="11" y="32"/>
                      <a:pt x="0" y="42"/>
                      <a:pt x="11" y="42"/>
                    </a:cubicBezTo>
                    <a:cubicBezTo>
                      <a:pt x="239" y="613"/>
                      <a:pt x="374" y="1204"/>
                      <a:pt x="498" y="1795"/>
                    </a:cubicBezTo>
                    <a:cubicBezTo>
                      <a:pt x="498" y="1816"/>
                      <a:pt x="519" y="1826"/>
                      <a:pt x="530" y="1826"/>
                    </a:cubicBezTo>
                    <a:cubicBezTo>
                      <a:pt x="551" y="1816"/>
                      <a:pt x="561" y="1795"/>
                      <a:pt x="561" y="1785"/>
                    </a:cubicBezTo>
                    <a:cubicBezTo>
                      <a:pt x="436" y="1183"/>
                      <a:pt x="312" y="592"/>
                      <a:pt x="73" y="32"/>
                    </a:cubicBezTo>
                    <a:cubicBezTo>
                      <a:pt x="73" y="21"/>
                      <a:pt x="63" y="11"/>
                      <a:pt x="63" y="11"/>
                    </a:cubicBezTo>
                    <a:cubicBezTo>
                      <a:pt x="53" y="11"/>
                      <a:pt x="42" y="0"/>
                      <a:pt x="42" y="0"/>
                    </a:cubicBezTo>
                    <a:close/>
                  </a:path>
                </a:pathLst>
              </a:custGeom>
              <a:solidFill>
                <a:srgbClr val="976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6"/>
              <p:cNvSpPr/>
              <p:nvPr/>
            </p:nvSpPr>
            <p:spPr>
              <a:xfrm>
                <a:off x="9373550" y="3400324"/>
                <a:ext cx="15118" cy="59634"/>
              </a:xfrm>
              <a:custGeom>
                <a:rect b="b" l="l" r="r" t="t"/>
                <a:pathLst>
                  <a:path extrusionOk="0" h="1069" w="271">
                    <a:moveTo>
                      <a:pt x="21" y="0"/>
                    </a:moveTo>
                    <a:cubicBezTo>
                      <a:pt x="10" y="10"/>
                      <a:pt x="0" y="31"/>
                      <a:pt x="0" y="42"/>
                    </a:cubicBezTo>
                    <a:cubicBezTo>
                      <a:pt x="83" y="374"/>
                      <a:pt x="146" y="715"/>
                      <a:pt x="208" y="1047"/>
                    </a:cubicBezTo>
                    <a:cubicBezTo>
                      <a:pt x="208" y="1058"/>
                      <a:pt x="218" y="1068"/>
                      <a:pt x="218" y="1068"/>
                    </a:cubicBezTo>
                    <a:lnTo>
                      <a:pt x="249" y="1068"/>
                    </a:lnTo>
                    <a:cubicBezTo>
                      <a:pt x="249" y="1068"/>
                      <a:pt x="259" y="1058"/>
                      <a:pt x="270" y="1058"/>
                    </a:cubicBezTo>
                    <a:lnTo>
                      <a:pt x="270" y="1027"/>
                    </a:lnTo>
                    <a:cubicBezTo>
                      <a:pt x="218" y="695"/>
                      <a:pt x="146" y="363"/>
                      <a:pt x="63" y="31"/>
                    </a:cubicBezTo>
                    <a:cubicBezTo>
                      <a:pt x="63" y="10"/>
                      <a:pt x="52" y="0"/>
                      <a:pt x="31" y="0"/>
                    </a:cubicBezTo>
                    <a:close/>
                  </a:path>
                </a:pathLst>
              </a:custGeom>
              <a:solidFill>
                <a:srgbClr val="976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6"/>
              <p:cNvSpPr/>
              <p:nvPr/>
            </p:nvSpPr>
            <p:spPr>
              <a:xfrm>
                <a:off x="9375837" y="3413043"/>
                <a:ext cx="14504" cy="54446"/>
              </a:xfrm>
              <a:custGeom>
                <a:rect b="b" l="l" r="r" t="t"/>
                <a:pathLst>
                  <a:path extrusionOk="0" h="976" w="260">
                    <a:moveTo>
                      <a:pt x="32" y="0"/>
                    </a:moveTo>
                    <a:cubicBezTo>
                      <a:pt x="32" y="0"/>
                      <a:pt x="32" y="10"/>
                      <a:pt x="22" y="10"/>
                    </a:cubicBezTo>
                    <a:cubicBezTo>
                      <a:pt x="11" y="10"/>
                      <a:pt x="1" y="31"/>
                      <a:pt x="1" y="42"/>
                    </a:cubicBezTo>
                    <a:cubicBezTo>
                      <a:pt x="84" y="342"/>
                      <a:pt x="135" y="643"/>
                      <a:pt x="198" y="944"/>
                    </a:cubicBezTo>
                    <a:cubicBezTo>
                      <a:pt x="198" y="965"/>
                      <a:pt x="218" y="975"/>
                      <a:pt x="229" y="975"/>
                    </a:cubicBezTo>
                    <a:cubicBezTo>
                      <a:pt x="239" y="965"/>
                      <a:pt x="250" y="965"/>
                      <a:pt x="250" y="955"/>
                    </a:cubicBezTo>
                    <a:cubicBezTo>
                      <a:pt x="260" y="944"/>
                      <a:pt x="260" y="944"/>
                      <a:pt x="260" y="934"/>
                    </a:cubicBezTo>
                    <a:cubicBezTo>
                      <a:pt x="198" y="633"/>
                      <a:pt x="146" y="321"/>
                      <a:pt x="63" y="31"/>
                    </a:cubicBezTo>
                    <a:cubicBezTo>
                      <a:pt x="63" y="10"/>
                      <a:pt x="52" y="0"/>
                      <a:pt x="32" y="0"/>
                    </a:cubicBezTo>
                    <a:close/>
                  </a:path>
                </a:pathLst>
              </a:custGeom>
              <a:solidFill>
                <a:srgbClr val="976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6"/>
              <p:cNvSpPr/>
              <p:nvPr/>
            </p:nvSpPr>
            <p:spPr>
              <a:xfrm>
                <a:off x="9381639" y="3431564"/>
                <a:ext cx="8702" cy="37655"/>
              </a:xfrm>
              <a:custGeom>
                <a:rect b="b" l="l" r="r" t="t"/>
                <a:pathLst>
                  <a:path extrusionOk="0" h="675" w="156">
                    <a:moveTo>
                      <a:pt x="31" y="0"/>
                    </a:moveTo>
                    <a:cubicBezTo>
                      <a:pt x="21" y="0"/>
                      <a:pt x="11" y="0"/>
                      <a:pt x="11" y="10"/>
                    </a:cubicBezTo>
                    <a:cubicBezTo>
                      <a:pt x="1" y="21"/>
                      <a:pt x="1" y="31"/>
                      <a:pt x="1" y="42"/>
                    </a:cubicBezTo>
                    <a:cubicBezTo>
                      <a:pt x="11" y="125"/>
                      <a:pt x="31" y="208"/>
                      <a:pt x="42" y="291"/>
                    </a:cubicBezTo>
                    <a:cubicBezTo>
                      <a:pt x="52" y="415"/>
                      <a:pt x="73" y="529"/>
                      <a:pt x="84" y="643"/>
                    </a:cubicBezTo>
                    <a:cubicBezTo>
                      <a:pt x="84" y="653"/>
                      <a:pt x="84" y="664"/>
                      <a:pt x="94" y="674"/>
                    </a:cubicBezTo>
                    <a:lnTo>
                      <a:pt x="146" y="674"/>
                    </a:lnTo>
                    <a:cubicBezTo>
                      <a:pt x="146" y="664"/>
                      <a:pt x="156" y="653"/>
                      <a:pt x="146" y="643"/>
                    </a:cubicBezTo>
                    <a:cubicBezTo>
                      <a:pt x="125" y="436"/>
                      <a:pt x="94" y="228"/>
                      <a:pt x="63" y="21"/>
                    </a:cubicBezTo>
                    <a:cubicBezTo>
                      <a:pt x="63" y="10"/>
                      <a:pt x="63" y="0"/>
                      <a:pt x="52" y="0"/>
                    </a:cubicBezTo>
                    <a:close/>
                  </a:path>
                </a:pathLst>
              </a:custGeom>
              <a:solidFill>
                <a:srgbClr val="976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6"/>
              <p:cNvSpPr/>
              <p:nvPr/>
            </p:nvSpPr>
            <p:spPr>
              <a:xfrm>
                <a:off x="9385097" y="3441382"/>
                <a:ext cx="7029" cy="26107"/>
              </a:xfrm>
              <a:custGeom>
                <a:rect b="b" l="l" r="r" t="t"/>
                <a:pathLst>
                  <a:path extrusionOk="0" h="468" w="126">
                    <a:moveTo>
                      <a:pt x="32" y="0"/>
                    </a:moveTo>
                    <a:cubicBezTo>
                      <a:pt x="22" y="0"/>
                      <a:pt x="11" y="11"/>
                      <a:pt x="11" y="21"/>
                    </a:cubicBezTo>
                    <a:cubicBezTo>
                      <a:pt x="1" y="21"/>
                      <a:pt x="1" y="32"/>
                      <a:pt x="11" y="42"/>
                    </a:cubicBezTo>
                    <a:cubicBezTo>
                      <a:pt x="32" y="177"/>
                      <a:pt x="42" y="311"/>
                      <a:pt x="63" y="447"/>
                    </a:cubicBezTo>
                    <a:lnTo>
                      <a:pt x="84" y="467"/>
                    </a:lnTo>
                    <a:lnTo>
                      <a:pt x="105" y="467"/>
                    </a:lnTo>
                    <a:cubicBezTo>
                      <a:pt x="115" y="467"/>
                      <a:pt x="125" y="457"/>
                      <a:pt x="125" y="447"/>
                    </a:cubicBezTo>
                    <a:lnTo>
                      <a:pt x="125" y="426"/>
                    </a:lnTo>
                    <a:cubicBezTo>
                      <a:pt x="115" y="291"/>
                      <a:pt x="94" y="156"/>
                      <a:pt x="73" y="21"/>
                    </a:cubicBezTo>
                    <a:cubicBezTo>
                      <a:pt x="73" y="21"/>
                      <a:pt x="63" y="11"/>
                      <a:pt x="52" y="11"/>
                    </a:cubicBezTo>
                    <a:cubicBezTo>
                      <a:pt x="52" y="0"/>
                      <a:pt x="42" y="0"/>
                      <a:pt x="42" y="0"/>
                    </a:cubicBezTo>
                    <a:close/>
                  </a:path>
                </a:pathLst>
              </a:custGeom>
              <a:solidFill>
                <a:srgbClr val="976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6"/>
              <p:cNvSpPr/>
              <p:nvPr/>
            </p:nvSpPr>
            <p:spPr>
              <a:xfrm>
                <a:off x="9387440" y="3447128"/>
                <a:ext cx="6359" cy="21533"/>
              </a:xfrm>
              <a:custGeom>
                <a:rect b="b" l="l" r="r" t="t"/>
                <a:pathLst>
                  <a:path extrusionOk="0" h="386" w="114">
                    <a:moveTo>
                      <a:pt x="42" y="1"/>
                    </a:moveTo>
                    <a:cubicBezTo>
                      <a:pt x="21" y="1"/>
                      <a:pt x="0" y="12"/>
                      <a:pt x="10" y="32"/>
                    </a:cubicBezTo>
                    <a:cubicBezTo>
                      <a:pt x="10" y="136"/>
                      <a:pt x="21" y="240"/>
                      <a:pt x="31" y="344"/>
                    </a:cubicBezTo>
                    <a:cubicBezTo>
                      <a:pt x="31" y="354"/>
                      <a:pt x="31" y="364"/>
                      <a:pt x="42" y="374"/>
                    </a:cubicBezTo>
                    <a:cubicBezTo>
                      <a:pt x="52" y="385"/>
                      <a:pt x="63" y="385"/>
                      <a:pt x="73" y="385"/>
                    </a:cubicBezTo>
                    <a:cubicBezTo>
                      <a:pt x="93" y="385"/>
                      <a:pt x="114" y="364"/>
                      <a:pt x="104" y="344"/>
                    </a:cubicBezTo>
                    <a:cubicBezTo>
                      <a:pt x="104" y="291"/>
                      <a:pt x="93" y="240"/>
                      <a:pt x="93" y="188"/>
                    </a:cubicBezTo>
                    <a:cubicBezTo>
                      <a:pt x="83" y="136"/>
                      <a:pt x="83" y="84"/>
                      <a:pt x="83" y="32"/>
                    </a:cubicBezTo>
                    <a:cubicBezTo>
                      <a:pt x="83" y="12"/>
                      <a:pt x="63" y="1"/>
                      <a:pt x="42" y="1"/>
                    </a:cubicBezTo>
                    <a:close/>
                  </a:path>
                </a:pathLst>
              </a:custGeom>
              <a:solidFill>
                <a:srgbClr val="976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6"/>
              <p:cNvSpPr/>
              <p:nvPr/>
            </p:nvSpPr>
            <p:spPr>
              <a:xfrm>
                <a:off x="9387998" y="3457560"/>
                <a:ext cx="4686" cy="13388"/>
              </a:xfrm>
              <a:custGeom>
                <a:rect b="b" l="l" r="r" t="t"/>
                <a:pathLst>
                  <a:path extrusionOk="0" h="240" w="84">
                    <a:moveTo>
                      <a:pt x="42" y="1"/>
                    </a:moveTo>
                    <a:cubicBezTo>
                      <a:pt x="21" y="1"/>
                      <a:pt x="11" y="11"/>
                      <a:pt x="0" y="32"/>
                    </a:cubicBezTo>
                    <a:cubicBezTo>
                      <a:pt x="0" y="63"/>
                      <a:pt x="11" y="94"/>
                      <a:pt x="11" y="136"/>
                    </a:cubicBezTo>
                    <a:cubicBezTo>
                      <a:pt x="11" y="157"/>
                      <a:pt x="21" y="187"/>
                      <a:pt x="21" y="219"/>
                    </a:cubicBezTo>
                    <a:cubicBezTo>
                      <a:pt x="21" y="229"/>
                      <a:pt x="42" y="240"/>
                      <a:pt x="63" y="240"/>
                    </a:cubicBezTo>
                    <a:cubicBezTo>
                      <a:pt x="73" y="240"/>
                      <a:pt x="73" y="229"/>
                      <a:pt x="83" y="229"/>
                    </a:cubicBezTo>
                    <a:lnTo>
                      <a:pt x="83" y="198"/>
                    </a:lnTo>
                    <a:cubicBezTo>
                      <a:pt x="83" y="187"/>
                      <a:pt x="83" y="167"/>
                      <a:pt x="73" y="157"/>
                    </a:cubicBezTo>
                    <a:lnTo>
                      <a:pt x="73" y="146"/>
                    </a:lnTo>
                    <a:lnTo>
                      <a:pt x="73" y="104"/>
                    </a:lnTo>
                    <a:lnTo>
                      <a:pt x="73" y="32"/>
                    </a:lnTo>
                    <a:cubicBezTo>
                      <a:pt x="73" y="11"/>
                      <a:pt x="53" y="1"/>
                      <a:pt x="42" y="1"/>
                    </a:cubicBezTo>
                    <a:close/>
                  </a:path>
                </a:pathLst>
              </a:custGeom>
              <a:solidFill>
                <a:srgbClr val="976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6"/>
              <p:cNvSpPr/>
              <p:nvPr/>
            </p:nvSpPr>
            <p:spPr>
              <a:xfrm>
                <a:off x="9386827" y="3464533"/>
                <a:ext cx="10488" cy="10153"/>
              </a:xfrm>
              <a:custGeom>
                <a:rect b="b" l="l" r="r" t="t"/>
                <a:pathLst>
                  <a:path extrusionOk="0" h="182" w="188">
                    <a:moveTo>
                      <a:pt x="53" y="0"/>
                    </a:moveTo>
                    <a:cubicBezTo>
                      <a:pt x="42" y="0"/>
                      <a:pt x="32" y="11"/>
                      <a:pt x="21" y="21"/>
                    </a:cubicBezTo>
                    <a:cubicBezTo>
                      <a:pt x="11" y="32"/>
                      <a:pt x="1" y="42"/>
                      <a:pt x="1" y="52"/>
                    </a:cubicBezTo>
                    <a:cubicBezTo>
                      <a:pt x="1" y="73"/>
                      <a:pt x="11" y="83"/>
                      <a:pt x="21" y="94"/>
                    </a:cubicBezTo>
                    <a:cubicBezTo>
                      <a:pt x="42" y="125"/>
                      <a:pt x="63" y="145"/>
                      <a:pt x="94" y="166"/>
                    </a:cubicBezTo>
                    <a:cubicBezTo>
                      <a:pt x="105" y="176"/>
                      <a:pt x="118" y="182"/>
                      <a:pt x="130" y="182"/>
                    </a:cubicBezTo>
                    <a:cubicBezTo>
                      <a:pt x="143" y="182"/>
                      <a:pt x="156" y="176"/>
                      <a:pt x="166" y="166"/>
                    </a:cubicBezTo>
                    <a:cubicBezTo>
                      <a:pt x="187" y="156"/>
                      <a:pt x="187" y="115"/>
                      <a:pt x="166" y="104"/>
                    </a:cubicBezTo>
                    <a:cubicBezTo>
                      <a:pt x="136" y="73"/>
                      <a:pt x="115" y="52"/>
                      <a:pt x="94" y="21"/>
                    </a:cubicBezTo>
                    <a:cubicBezTo>
                      <a:pt x="84" y="11"/>
                      <a:pt x="74" y="0"/>
                      <a:pt x="53" y="0"/>
                    </a:cubicBezTo>
                    <a:close/>
                  </a:path>
                </a:pathLst>
              </a:custGeom>
              <a:solidFill>
                <a:srgbClr val="976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6"/>
              <p:cNvSpPr/>
              <p:nvPr/>
            </p:nvSpPr>
            <p:spPr>
              <a:xfrm>
                <a:off x="10177310" y="2957051"/>
                <a:ext cx="107107" cy="103593"/>
              </a:xfrm>
              <a:custGeom>
                <a:rect b="b" l="l" r="r" t="t"/>
                <a:pathLst>
                  <a:path extrusionOk="0" h="1857" w="1920">
                    <a:moveTo>
                      <a:pt x="799" y="0"/>
                    </a:moveTo>
                    <a:cubicBezTo>
                      <a:pt x="799" y="0"/>
                      <a:pt x="788" y="10"/>
                      <a:pt x="778" y="10"/>
                    </a:cubicBezTo>
                    <a:cubicBezTo>
                      <a:pt x="758" y="10"/>
                      <a:pt x="737" y="31"/>
                      <a:pt x="716" y="52"/>
                    </a:cubicBezTo>
                    <a:cubicBezTo>
                      <a:pt x="540" y="259"/>
                      <a:pt x="384" y="487"/>
                      <a:pt x="270" y="716"/>
                    </a:cubicBezTo>
                    <a:cubicBezTo>
                      <a:pt x="208" y="840"/>
                      <a:pt x="145" y="965"/>
                      <a:pt x="104" y="1089"/>
                    </a:cubicBezTo>
                    <a:cubicBezTo>
                      <a:pt x="62" y="1214"/>
                      <a:pt x="32" y="1338"/>
                      <a:pt x="11" y="1483"/>
                    </a:cubicBezTo>
                    <a:cubicBezTo>
                      <a:pt x="0" y="1515"/>
                      <a:pt x="11" y="1546"/>
                      <a:pt x="32" y="1556"/>
                    </a:cubicBezTo>
                    <a:cubicBezTo>
                      <a:pt x="32" y="1566"/>
                      <a:pt x="42" y="1566"/>
                      <a:pt x="42" y="1566"/>
                    </a:cubicBezTo>
                    <a:cubicBezTo>
                      <a:pt x="83" y="1670"/>
                      <a:pt x="156" y="1743"/>
                      <a:pt x="249" y="1794"/>
                    </a:cubicBezTo>
                    <a:cubicBezTo>
                      <a:pt x="332" y="1836"/>
                      <a:pt x="436" y="1857"/>
                      <a:pt x="530" y="1857"/>
                    </a:cubicBezTo>
                    <a:lnTo>
                      <a:pt x="571" y="1857"/>
                    </a:lnTo>
                    <a:cubicBezTo>
                      <a:pt x="696" y="1847"/>
                      <a:pt x="809" y="1826"/>
                      <a:pt x="903" y="1774"/>
                    </a:cubicBezTo>
                    <a:cubicBezTo>
                      <a:pt x="1017" y="1711"/>
                      <a:pt x="1100" y="1639"/>
                      <a:pt x="1152" y="1546"/>
                    </a:cubicBezTo>
                    <a:cubicBezTo>
                      <a:pt x="1193" y="1525"/>
                      <a:pt x="1214" y="1504"/>
                      <a:pt x="1224" y="1473"/>
                    </a:cubicBezTo>
                    <a:cubicBezTo>
                      <a:pt x="1266" y="1297"/>
                      <a:pt x="1328" y="1131"/>
                      <a:pt x="1411" y="955"/>
                    </a:cubicBezTo>
                    <a:cubicBezTo>
                      <a:pt x="1535" y="706"/>
                      <a:pt x="1701" y="446"/>
                      <a:pt x="1899" y="208"/>
                    </a:cubicBezTo>
                    <a:cubicBezTo>
                      <a:pt x="1920" y="187"/>
                      <a:pt x="1920" y="156"/>
                      <a:pt x="1920" y="135"/>
                    </a:cubicBezTo>
                    <a:cubicBezTo>
                      <a:pt x="1909" y="104"/>
                      <a:pt x="1888" y="83"/>
                      <a:pt x="1867" y="63"/>
                    </a:cubicBezTo>
                    <a:cubicBezTo>
                      <a:pt x="1857" y="52"/>
                      <a:pt x="1837" y="52"/>
                      <a:pt x="1816" y="52"/>
                    </a:cubicBezTo>
                    <a:lnTo>
                      <a:pt x="1795" y="52"/>
                    </a:lnTo>
                    <a:cubicBezTo>
                      <a:pt x="1764" y="63"/>
                      <a:pt x="1754" y="73"/>
                      <a:pt x="1733" y="93"/>
                    </a:cubicBezTo>
                    <a:lnTo>
                      <a:pt x="1691" y="104"/>
                    </a:lnTo>
                    <a:cubicBezTo>
                      <a:pt x="1598" y="93"/>
                      <a:pt x="1494" y="93"/>
                      <a:pt x="1390" y="93"/>
                    </a:cubicBezTo>
                    <a:cubicBezTo>
                      <a:pt x="1203" y="93"/>
                      <a:pt x="1037" y="104"/>
                      <a:pt x="892" y="135"/>
                    </a:cubicBezTo>
                    <a:cubicBezTo>
                      <a:pt x="903" y="114"/>
                      <a:pt x="903" y="104"/>
                      <a:pt x="903" y="83"/>
                    </a:cubicBezTo>
                    <a:cubicBezTo>
                      <a:pt x="892" y="63"/>
                      <a:pt x="882" y="31"/>
                      <a:pt x="861" y="21"/>
                    </a:cubicBezTo>
                    <a:cubicBezTo>
                      <a:pt x="841" y="10"/>
                      <a:pt x="820" y="0"/>
                      <a:pt x="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a:off x="10031486" y="3016072"/>
                <a:ext cx="383689" cy="353565"/>
              </a:xfrm>
              <a:custGeom>
                <a:rect b="b" l="l" r="r" t="t"/>
                <a:pathLst>
                  <a:path extrusionOk="0" h="6338" w="6878">
                    <a:moveTo>
                      <a:pt x="3745" y="0"/>
                    </a:moveTo>
                    <a:cubicBezTo>
                      <a:pt x="3631" y="0"/>
                      <a:pt x="3496" y="10"/>
                      <a:pt x="3361" y="21"/>
                    </a:cubicBezTo>
                    <a:cubicBezTo>
                      <a:pt x="2936" y="73"/>
                      <a:pt x="2542" y="229"/>
                      <a:pt x="2241" y="457"/>
                    </a:cubicBezTo>
                    <a:cubicBezTo>
                      <a:pt x="2085" y="571"/>
                      <a:pt x="1950" y="727"/>
                      <a:pt x="1846" y="902"/>
                    </a:cubicBezTo>
                    <a:cubicBezTo>
                      <a:pt x="1774" y="1017"/>
                      <a:pt x="1722" y="1141"/>
                      <a:pt x="1691" y="1276"/>
                    </a:cubicBezTo>
                    <a:cubicBezTo>
                      <a:pt x="1660" y="1390"/>
                      <a:pt x="1650" y="1525"/>
                      <a:pt x="1660" y="1649"/>
                    </a:cubicBezTo>
                    <a:cubicBezTo>
                      <a:pt x="1691" y="2023"/>
                      <a:pt x="1920" y="2386"/>
                      <a:pt x="2272" y="2624"/>
                    </a:cubicBezTo>
                    <a:cubicBezTo>
                      <a:pt x="2241" y="2624"/>
                      <a:pt x="2210" y="2645"/>
                      <a:pt x="2178" y="2656"/>
                    </a:cubicBezTo>
                    <a:cubicBezTo>
                      <a:pt x="2003" y="2728"/>
                      <a:pt x="1784" y="2811"/>
                      <a:pt x="1577" y="2905"/>
                    </a:cubicBezTo>
                    <a:cubicBezTo>
                      <a:pt x="1339" y="3009"/>
                      <a:pt x="1131" y="3112"/>
                      <a:pt x="934" y="3226"/>
                    </a:cubicBezTo>
                    <a:cubicBezTo>
                      <a:pt x="716" y="3350"/>
                      <a:pt x="539" y="3486"/>
                      <a:pt x="394" y="3620"/>
                    </a:cubicBezTo>
                    <a:cubicBezTo>
                      <a:pt x="228" y="3776"/>
                      <a:pt x="115" y="3942"/>
                      <a:pt x="62" y="4108"/>
                    </a:cubicBezTo>
                    <a:cubicBezTo>
                      <a:pt x="42" y="4160"/>
                      <a:pt x="32" y="4201"/>
                      <a:pt x="21" y="4243"/>
                    </a:cubicBezTo>
                    <a:cubicBezTo>
                      <a:pt x="11" y="4295"/>
                      <a:pt x="11" y="4346"/>
                      <a:pt x="11" y="4399"/>
                    </a:cubicBezTo>
                    <a:cubicBezTo>
                      <a:pt x="0" y="4492"/>
                      <a:pt x="21" y="4595"/>
                      <a:pt x="52" y="4699"/>
                    </a:cubicBezTo>
                    <a:cubicBezTo>
                      <a:pt x="104" y="4834"/>
                      <a:pt x="166" y="4948"/>
                      <a:pt x="249" y="5042"/>
                    </a:cubicBezTo>
                    <a:cubicBezTo>
                      <a:pt x="332" y="5125"/>
                      <a:pt x="436" y="5176"/>
                      <a:pt x="560" y="5197"/>
                    </a:cubicBezTo>
                    <a:cubicBezTo>
                      <a:pt x="602" y="5208"/>
                      <a:pt x="643" y="5208"/>
                      <a:pt x="675" y="5208"/>
                    </a:cubicBezTo>
                    <a:cubicBezTo>
                      <a:pt x="758" y="5208"/>
                      <a:pt x="841" y="5197"/>
                      <a:pt x="924" y="5176"/>
                    </a:cubicBezTo>
                    <a:cubicBezTo>
                      <a:pt x="1069" y="5135"/>
                      <a:pt x="1193" y="5072"/>
                      <a:pt x="1286" y="5021"/>
                    </a:cubicBezTo>
                    <a:cubicBezTo>
                      <a:pt x="1442" y="4927"/>
                      <a:pt x="1598" y="4814"/>
                      <a:pt x="1754" y="4668"/>
                    </a:cubicBezTo>
                    <a:cubicBezTo>
                      <a:pt x="1816" y="4616"/>
                      <a:pt x="1878" y="4554"/>
                      <a:pt x="1920" y="4502"/>
                    </a:cubicBezTo>
                    <a:cubicBezTo>
                      <a:pt x="1961" y="4461"/>
                      <a:pt x="2003" y="4409"/>
                      <a:pt x="2044" y="4357"/>
                    </a:cubicBezTo>
                    <a:lnTo>
                      <a:pt x="2044" y="4357"/>
                    </a:lnTo>
                    <a:lnTo>
                      <a:pt x="2012" y="4419"/>
                    </a:lnTo>
                    <a:cubicBezTo>
                      <a:pt x="1950" y="4678"/>
                      <a:pt x="1909" y="4906"/>
                      <a:pt x="1909" y="5135"/>
                    </a:cubicBezTo>
                    <a:cubicBezTo>
                      <a:pt x="1899" y="5374"/>
                      <a:pt x="1929" y="5581"/>
                      <a:pt x="2003" y="5757"/>
                    </a:cubicBezTo>
                    <a:cubicBezTo>
                      <a:pt x="2033" y="5851"/>
                      <a:pt x="2085" y="5934"/>
                      <a:pt x="2148" y="6006"/>
                    </a:cubicBezTo>
                    <a:cubicBezTo>
                      <a:pt x="2210" y="6089"/>
                      <a:pt x="2293" y="6151"/>
                      <a:pt x="2386" y="6203"/>
                    </a:cubicBezTo>
                    <a:cubicBezTo>
                      <a:pt x="2469" y="6255"/>
                      <a:pt x="2563" y="6286"/>
                      <a:pt x="2666" y="6317"/>
                    </a:cubicBezTo>
                    <a:cubicBezTo>
                      <a:pt x="2729" y="6328"/>
                      <a:pt x="2791" y="6338"/>
                      <a:pt x="2842" y="6338"/>
                    </a:cubicBezTo>
                    <a:lnTo>
                      <a:pt x="2905" y="6338"/>
                    </a:lnTo>
                    <a:cubicBezTo>
                      <a:pt x="3040" y="6328"/>
                      <a:pt x="3174" y="6255"/>
                      <a:pt x="3268" y="6151"/>
                    </a:cubicBezTo>
                    <a:cubicBezTo>
                      <a:pt x="3351" y="6058"/>
                      <a:pt x="3413" y="5923"/>
                      <a:pt x="3465" y="5747"/>
                    </a:cubicBezTo>
                    <a:cubicBezTo>
                      <a:pt x="3517" y="5560"/>
                      <a:pt x="3527" y="5363"/>
                      <a:pt x="3527" y="5208"/>
                    </a:cubicBezTo>
                    <a:cubicBezTo>
                      <a:pt x="3538" y="5031"/>
                      <a:pt x="3527" y="4844"/>
                      <a:pt x="3506" y="4606"/>
                    </a:cubicBezTo>
                    <a:cubicBezTo>
                      <a:pt x="3485" y="4419"/>
                      <a:pt x="3465" y="4212"/>
                      <a:pt x="3423" y="3994"/>
                    </a:cubicBezTo>
                    <a:cubicBezTo>
                      <a:pt x="3382" y="3735"/>
                      <a:pt x="3319" y="3475"/>
                      <a:pt x="3257" y="3226"/>
                    </a:cubicBezTo>
                    <a:cubicBezTo>
                      <a:pt x="3227" y="3122"/>
                      <a:pt x="3195" y="3029"/>
                      <a:pt x="3164" y="2946"/>
                    </a:cubicBezTo>
                    <a:cubicBezTo>
                      <a:pt x="3164" y="2926"/>
                      <a:pt x="3154" y="2905"/>
                      <a:pt x="3144" y="2884"/>
                    </a:cubicBezTo>
                    <a:lnTo>
                      <a:pt x="3164" y="2884"/>
                    </a:lnTo>
                    <a:cubicBezTo>
                      <a:pt x="3351" y="2884"/>
                      <a:pt x="3517" y="2853"/>
                      <a:pt x="3683" y="2770"/>
                    </a:cubicBezTo>
                    <a:lnTo>
                      <a:pt x="3683" y="2770"/>
                    </a:lnTo>
                    <a:cubicBezTo>
                      <a:pt x="3631" y="3102"/>
                      <a:pt x="3621" y="3403"/>
                      <a:pt x="3631" y="3693"/>
                    </a:cubicBezTo>
                    <a:cubicBezTo>
                      <a:pt x="3641" y="3880"/>
                      <a:pt x="3662" y="4077"/>
                      <a:pt x="3704" y="4295"/>
                    </a:cubicBezTo>
                    <a:cubicBezTo>
                      <a:pt x="3745" y="4461"/>
                      <a:pt x="3776" y="4606"/>
                      <a:pt x="3817" y="4740"/>
                    </a:cubicBezTo>
                    <a:cubicBezTo>
                      <a:pt x="3900" y="4979"/>
                      <a:pt x="3994" y="5187"/>
                      <a:pt x="4108" y="5374"/>
                    </a:cubicBezTo>
                    <a:cubicBezTo>
                      <a:pt x="4181" y="5487"/>
                      <a:pt x="4253" y="5581"/>
                      <a:pt x="4336" y="5664"/>
                    </a:cubicBezTo>
                    <a:cubicBezTo>
                      <a:pt x="4419" y="5747"/>
                      <a:pt x="4523" y="5809"/>
                      <a:pt x="4626" y="5840"/>
                    </a:cubicBezTo>
                    <a:cubicBezTo>
                      <a:pt x="4668" y="5851"/>
                      <a:pt x="4709" y="5851"/>
                      <a:pt x="4751" y="5851"/>
                    </a:cubicBezTo>
                    <a:cubicBezTo>
                      <a:pt x="4813" y="5851"/>
                      <a:pt x="4886" y="5840"/>
                      <a:pt x="4948" y="5809"/>
                    </a:cubicBezTo>
                    <a:cubicBezTo>
                      <a:pt x="5031" y="5778"/>
                      <a:pt x="5094" y="5736"/>
                      <a:pt x="5145" y="5674"/>
                    </a:cubicBezTo>
                    <a:cubicBezTo>
                      <a:pt x="5249" y="5570"/>
                      <a:pt x="5301" y="5415"/>
                      <a:pt x="5311" y="5218"/>
                    </a:cubicBezTo>
                    <a:cubicBezTo>
                      <a:pt x="5332" y="5010"/>
                      <a:pt x="5290" y="4814"/>
                      <a:pt x="5249" y="4637"/>
                    </a:cubicBezTo>
                    <a:cubicBezTo>
                      <a:pt x="5197" y="4440"/>
                      <a:pt x="5124" y="4233"/>
                      <a:pt x="5031" y="3994"/>
                    </a:cubicBezTo>
                    <a:cubicBezTo>
                      <a:pt x="4896" y="3652"/>
                      <a:pt x="4720" y="3309"/>
                      <a:pt x="4523" y="2977"/>
                    </a:cubicBezTo>
                    <a:cubicBezTo>
                      <a:pt x="4481" y="2894"/>
                      <a:pt x="4430" y="2822"/>
                      <a:pt x="4378" y="2749"/>
                    </a:cubicBezTo>
                    <a:lnTo>
                      <a:pt x="4419" y="2749"/>
                    </a:lnTo>
                    <a:cubicBezTo>
                      <a:pt x="4554" y="2749"/>
                      <a:pt x="4689" y="2718"/>
                      <a:pt x="4824" y="2656"/>
                    </a:cubicBezTo>
                    <a:cubicBezTo>
                      <a:pt x="4855" y="2645"/>
                      <a:pt x="4875" y="2624"/>
                      <a:pt x="4896" y="2614"/>
                    </a:cubicBezTo>
                    <a:cubicBezTo>
                      <a:pt x="4928" y="2780"/>
                      <a:pt x="4990" y="2967"/>
                      <a:pt x="5062" y="3175"/>
                    </a:cubicBezTo>
                    <a:cubicBezTo>
                      <a:pt x="5135" y="3392"/>
                      <a:pt x="5228" y="3610"/>
                      <a:pt x="5332" y="3797"/>
                    </a:cubicBezTo>
                    <a:cubicBezTo>
                      <a:pt x="5436" y="3994"/>
                      <a:pt x="5550" y="4160"/>
                      <a:pt x="5675" y="4295"/>
                    </a:cubicBezTo>
                    <a:cubicBezTo>
                      <a:pt x="5768" y="4399"/>
                      <a:pt x="5924" y="4512"/>
                      <a:pt x="6110" y="4544"/>
                    </a:cubicBezTo>
                    <a:lnTo>
                      <a:pt x="6182" y="4544"/>
                    </a:lnTo>
                    <a:cubicBezTo>
                      <a:pt x="6235" y="4544"/>
                      <a:pt x="6297" y="4533"/>
                      <a:pt x="6359" y="4512"/>
                    </a:cubicBezTo>
                    <a:cubicBezTo>
                      <a:pt x="6463" y="4482"/>
                      <a:pt x="6546" y="4409"/>
                      <a:pt x="6608" y="4357"/>
                    </a:cubicBezTo>
                    <a:cubicBezTo>
                      <a:pt x="6701" y="4284"/>
                      <a:pt x="6763" y="4191"/>
                      <a:pt x="6816" y="4097"/>
                    </a:cubicBezTo>
                    <a:cubicBezTo>
                      <a:pt x="6857" y="4004"/>
                      <a:pt x="6878" y="3901"/>
                      <a:pt x="6878" y="3786"/>
                    </a:cubicBezTo>
                    <a:cubicBezTo>
                      <a:pt x="6878" y="3693"/>
                      <a:pt x="6867" y="3589"/>
                      <a:pt x="6826" y="3475"/>
                    </a:cubicBezTo>
                    <a:cubicBezTo>
                      <a:pt x="6795" y="3382"/>
                      <a:pt x="6743" y="3278"/>
                      <a:pt x="6670" y="3164"/>
                    </a:cubicBezTo>
                    <a:cubicBezTo>
                      <a:pt x="6587" y="3039"/>
                      <a:pt x="6484" y="2905"/>
                      <a:pt x="6348" y="2760"/>
                    </a:cubicBezTo>
                    <a:cubicBezTo>
                      <a:pt x="6235" y="2635"/>
                      <a:pt x="6099" y="2521"/>
                      <a:pt x="5954" y="2417"/>
                    </a:cubicBezTo>
                    <a:cubicBezTo>
                      <a:pt x="5820" y="2303"/>
                      <a:pt x="5685" y="2220"/>
                      <a:pt x="5550" y="2147"/>
                    </a:cubicBezTo>
                    <a:cubicBezTo>
                      <a:pt x="5498" y="2117"/>
                      <a:pt x="5436" y="2096"/>
                      <a:pt x="5384" y="2075"/>
                    </a:cubicBezTo>
                    <a:cubicBezTo>
                      <a:pt x="5405" y="2043"/>
                      <a:pt x="5426" y="2002"/>
                      <a:pt x="5456" y="1951"/>
                    </a:cubicBezTo>
                    <a:cubicBezTo>
                      <a:pt x="5498" y="1847"/>
                      <a:pt x="5529" y="1732"/>
                      <a:pt x="5550" y="1619"/>
                    </a:cubicBezTo>
                    <a:cubicBezTo>
                      <a:pt x="5571" y="1504"/>
                      <a:pt x="5581" y="1400"/>
                      <a:pt x="5581" y="1307"/>
                    </a:cubicBezTo>
                    <a:cubicBezTo>
                      <a:pt x="5571" y="1121"/>
                      <a:pt x="5529" y="934"/>
                      <a:pt x="5436" y="778"/>
                    </a:cubicBezTo>
                    <a:cubicBezTo>
                      <a:pt x="5228" y="415"/>
                      <a:pt x="4855" y="218"/>
                      <a:pt x="4575" y="125"/>
                    </a:cubicBezTo>
                    <a:cubicBezTo>
                      <a:pt x="4398" y="63"/>
                      <a:pt x="4202" y="31"/>
                      <a:pt x="3983" y="10"/>
                    </a:cubicBezTo>
                    <a:cubicBezTo>
                      <a:pt x="3911" y="0"/>
                      <a:pt x="3828" y="0"/>
                      <a:pt x="3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6"/>
              <p:cNvSpPr/>
              <p:nvPr/>
            </p:nvSpPr>
            <p:spPr>
              <a:xfrm>
                <a:off x="10296468" y="3139303"/>
                <a:ext cx="44684" cy="85407"/>
              </a:xfrm>
              <a:custGeom>
                <a:rect b="b" l="l" r="r" t="t"/>
                <a:pathLst>
                  <a:path extrusionOk="0" h="1531" w="801">
                    <a:moveTo>
                      <a:pt x="84" y="0"/>
                    </a:moveTo>
                    <a:cubicBezTo>
                      <a:pt x="32" y="11"/>
                      <a:pt x="1" y="73"/>
                      <a:pt x="22" y="125"/>
                    </a:cubicBezTo>
                    <a:cubicBezTo>
                      <a:pt x="136" y="602"/>
                      <a:pt x="354" y="1049"/>
                      <a:pt x="603" y="1484"/>
                    </a:cubicBezTo>
                    <a:cubicBezTo>
                      <a:pt x="616" y="1512"/>
                      <a:pt x="648" y="1530"/>
                      <a:pt x="684" y="1530"/>
                    </a:cubicBezTo>
                    <a:cubicBezTo>
                      <a:pt x="702" y="1530"/>
                      <a:pt x="720" y="1526"/>
                      <a:pt x="738" y="1515"/>
                    </a:cubicBezTo>
                    <a:cubicBezTo>
                      <a:pt x="789" y="1494"/>
                      <a:pt x="800" y="1432"/>
                      <a:pt x="779" y="1380"/>
                    </a:cubicBezTo>
                    <a:cubicBezTo>
                      <a:pt x="623" y="1121"/>
                      <a:pt x="478" y="851"/>
                      <a:pt x="364" y="571"/>
                    </a:cubicBezTo>
                    <a:cubicBezTo>
                      <a:pt x="302" y="405"/>
                      <a:pt x="250" y="239"/>
                      <a:pt x="208" y="73"/>
                    </a:cubicBezTo>
                    <a:cubicBezTo>
                      <a:pt x="198" y="32"/>
                      <a:pt x="157" y="0"/>
                      <a:pt x="115" y="0"/>
                    </a:cubicBezTo>
                    <a:close/>
                  </a:path>
                </a:pathLst>
              </a:custGeom>
              <a:solidFill>
                <a:srgbClr val="FAC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6"/>
              <p:cNvSpPr/>
              <p:nvPr/>
            </p:nvSpPr>
            <p:spPr>
              <a:xfrm>
                <a:off x="10295910" y="3141590"/>
                <a:ext cx="48700" cy="91766"/>
              </a:xfrm>
              <a:custGeom>
                <a:rect b="b" l="l" r="r" t="t"/>
                <a:pathLst>
                  <a:path extrusionOk="0" h="1645" w="873">
                    <a:moveTo>
                      <a:pt x="105" y="1"/>
                    </a:moveTo>
                    <a:cubicBezTo>
                      <a:pt x="105" y="1"/>
                      <a:pt x="94" y="1"/>
                      <a:pt x="84" y="12"/>
                    </a:cubicBezTo>
                    <a:cubicBezTo>
                      <a:pt x="32" y="22"/>
                      <a:pt x="1" y="74"/>
                      <a:pt x="11" y="125"/>
                    </a:cubicBezTo>
                    <a:cubicBezTo>
                      <a:pt x="167" y="644"/>
                      <a:pt x="374" y="1142"/>
                      <a:pt x="675" y="1588"/>
                    </a:cubicBezTo>
                    <a:cubicBezTo>
                      <a:pt x="696" y="1623"/>
                      <a:pt x="727" y="1644"/>
                      <a:pt x="761" y="1644"/>
                    </a:cubicBezTo>
                    <a:cubicBezTo>
                      <a:pt x="777" y="1644"/>
                      <a:pt x="793" y="1640"/>
                      <a:pt x="810" y="1630"/>
                    </a:cubicBezTo>
                    <a:cubicBezTo>
                      <a:pt x="852" y="1609"/>
                      <a:pt x="872" y="1536"/>
                      <a:pt x="852" y="1495"/>
                    </a:cubicBezTo>
                    <a:cubicBezTo>
                      <a:pt x="675" y="1236"/>
                      <a:pt x="530" y="945"/>
                      <a:pt x="405" y="655"/>
                    </a:cubicBezTo>
                    <a:lnTo>
                      <a:pt x="405" y="655"/>
                    </a:lnTo>
                    <a:cubicBezTo>
                      <a:pt x="405" y="665"/>
                      <a:pt x="416" y="676"/>
                      <a:pt x="416" y="686"/>
                    </a:cubicBezTo>
                    <a:cubicBezTo>
                      <a:pt x="333" y="489"/>
                      <a:pt x="271" y="281"/>
                      <a:pt x="208" y="74"/>
                    </a:cubicBezTo>
                    <a:cubicBezTo>
                      <a:pt x="188" y="32"/>
                      <a:pt x="156" y="1"/>
                      <a:pt x="105" y="1"/>
                    </a:cubicBezTo>
                    <a:close/>
                  </a:path>
                </a:pathLst>
              </a:custGeom>
              <a:solidFill>
                <a:srgbClr val="FAC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6"/>
              <p:cNvSpPr/>
              <p:nvPr/>
            </p:nvSpPr>
            <p:spPr>
              <a:xfrm>
                <a:off x="10295910" y="3143375"/>
                <a:ext cx="52159" cy="91878"/>
              </a:xfrm>
              <a:custGeom>
                <a:rect b="b" l="l" r="r" t="t"/>
                <a:pathLst>
                  <a:path extrusionOk="0" h="1647" w="935">
                    <a:moveTo>
                      <a:pt x="335" y="521"/>
                    </a:moveTo>
                    <a:cubicBezTo>
                      <a:pt x="338" y="527"/>
                      <a:pt x="340" y="534"/>
                      <a:pt x="343" y="540"/>
                    </a:cubicBezTo>
                    <a:cubicBezTo>
                      <a:pt x="343" y="530"/>
                      <a:pt x="343" y="529"/>
                      <a:pt x="335" y="521"/>
                    </a:cubicBezTo>
                    <a:close/>
                    <a:moveTo>
                      <a:pt x="84" y="0"/>
                    </a:moveTo>
                    <a:cubicBezTo>
                      <a:pt x="22" y="21"/>
                      <a:pt x="1" y="73"/>
                      <a:pt x="11" y="125"/>
                    </a:cubicBezTo>
                    <a:cubicBezTo>
                      <a:pt x="125" y="664"/>
                      <a:pt x="416" y="1151"/>
                      <a:pt x="727" y="1598"/>
                    </a:cubicBezTo>
                    <a:cubicBezTo>
                      <a:pt x="748" y="1619"/>
                      <a:pt x="758" y="1639"/>
                      <a:pt x="789" y="1639"/>
                    </a:cubicBezTo>
                    <a:cubicBezTo>
                      <a:pt x="800" y="1644"/>
                      <a:pt x="813" y="1647"/>
                      <a:pt x="825" y="1647"/>
                    </a:cubicBezTo>
                    <a:cubicBezTo>
                      <a:pt x="838" y="1647"/>
                      <a:pt x="851" y="1644"/>
                      <a:pt x="862" y="1639"/>
                    </a:cubicBezTo>
                    <a:cubicBezTo>
                      <a:pt x="903" y="1608"/>
                      <a:pt x="935" y="1546"/>
                      <a:pt x="903" y="1494"/>
                    </a:cubicBezTo>
                    <a:cubicBezTo>
                      <a:pt x="686" y="1193"/>
                      <a:pt x="478" y="872"/>
                      <a:pt x="333" y="519"/>
                    </a:cubicBezTo>
                    <a:lnTo>
                      <a:pt x="333" y="519"/>
                    </a:lnTo>
                    <a:cubicBezTo>
                      <a:pt x="334" y="520"/>
                      <a:pt x="334" y="521"/>
                      <a:pt x="335" y="521"/>
                    </a:cubicBezTo>
                    <a:lnTo>
                      <a:pt x="335" y="521"/>
                    </a:lnTo>
                    <a:cubicBezTo>
                      <a:pt x="277" y="381"/>
                      <a:pt x="237" y="232"/>
                      <a:pt x="198" y="73"/>
                    </a:cubicBezTo>
                    <a:cubicBezTo>
                      <a:pt x="188" y="31"/>
                      <a:pt x="146" y="0"/>
                      <a:pt x="105" y="0"/>
                    </a:cubicBezTo>
                    <a:close/>
                  </a:path>
                </a:pathLst>
              </a:custGeom>
              <a:solidFill>
                <a:srgbClr val="FAC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6"/>
              <p:cNvSpPr/>
              <p:nvPr/>
            </p:nvSpPr>
            <p:spPr>
              <a:xfrm>
                <a:off x="10295352" y="3145104"/>
                <a:ext cx="52717" cy="93775"/>
              </a:xfrm>
              <a:custGeom>
                <a:rect b="b" l="l" r="r" t="t"/>
                <a:pathLst>
                  <a:path extrusionOk="0" h="1681" w="945">
                    <a:moveTo>
                      <a:pt x="367" y="533"/>
                    </a:moveTo>
                    <a:lnTo>
                      <a:pt x="367" y="533"/>
                    </a:lnTo>
                    <a:cubicBezTo>
                      <a:pt x="369" y="539"/>
                      <a:pt x="371" y="545"/>
                      <a:pt x="374" y="550"/>
                    </a:cubicBezTo>
                    <a:cubicBezTo>
                      <a:pt x="374" y="550"/>
                      <a:pt x="374" y="542"/>
                      <a:pt x="367" y="533"/>
                    </a:cubicBezTo>
                    <a:close/>
                    <a:moveTo>
                      <a:pt x="94" y="0"/>
                    </a:moveTo>
                    <a:cubicBezTo>
                      <a:pt x="42" y="11"/>
                      <a:pt x="0" y="73"/>
                      <a:pt x="21" y="125"/>
                    </a:cubicBezTo>
                    <a:cubicBezTo>
                      <a:pt x="177" y="664"/>
                      <a:pt x="426" y="1183"/>
                      <a:pt x="758" y="1629"/>
                    </a:cubicBezTo>
                    <a:cubicBezTo>
                      <a:pt x="779" y="1650"/>
                      <a:pt x="789" y="1671"/>
                      <a:pt x="820" y="1681"/>
                    </a:cubicBezTo>
                    <a:cubicBezTo>
                      <a:pt x="841" y="1681"/>
                      <a:pt x="872" y="1681"/>
                      <a:pt x="892" y="1671"/>
                    </a:cubicBezTo>
                    <a:cubicBezTo>
                      <a:pt x="913" y="1660"/>
                      <a:pt x="934" y="1629"/>
                      <a:pt x="945" y="1608"/>
                    </a:cubicBezTo>
                    <a:cubicBezTo>
                      <a:pt x="945" y="1588"/>
                      <a:pt x="945" y="1556"/>
                      <a:pt x="934" y="1535"/>
                    </a:cubicBezTo>
                    <a:cubicBezTo>
                      <a:pt x="706" y="1224"/>
                      <a:pt x="509" y="882"/>
                      <a:pt x="364" y="530"/>
                    </a:cubicBezTo>
                    <a:lnTo>
                      <a:pt x="364" y="530"/>
                    </a:lnTo>
                    <a:cubicBezTo>
                      <a:pt x="365" y="531"/>
                      <a:pt x="366" y="532"/>
                      <a:pt x="367" y="533"/>
                    </a:cubicBezTo>
                    <a:lnTo>
                      <a:pt x="367" y="533"/>
                    </a:lnTo>
                    <a:cubicBezTo>
                      <a:pt x="308" y="383"/>
                      <a:pt x="258" y="233"/>
                      <a:pt x="208" y="73"/>
                    </a:cubicBezTo>
                    <a:cubicBezTo>
                      <a:pt x="198" y="32"/>
                      <a:pt x="156" y="0"/>
                      <a:pt x="115" y="0"/>
                    </a:cubicBezTo>
                    <a:close/>
                  </a:path>
                </a:pathLst>
              </a:custGeom>
              <a:solidFill>
                <a:srgbClr val="FAC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6"/>
              <p:cNvSpPr/>
              <p:nvPr/>
            </p:nvSpPr>
            <p:spPr>
              <a:xfrm>
                <a:off x="10294181" y="3145104"/>
                <a:ext cx="52159" cy="94054"/>
              </a:xfrm>
              <a:custGeom>
                <a:rect b="b" l="l" r="r" t="t"/>
                <a:pathLst>
                  <a:path extrusionOk="0" h="1686" w="935">
                    <a:moveTo>
                      <a:pt x="83" y="0"/>
                    </a:moveTo>
                    <a:cubicBezTo>
                      <a:pt x="32" y="21"/>
                      <a:pt x="0" y="73"/>
                      <a:pt x="11" y="125"/>
                    </a:cubicBezTo>
                    <a:cubicBezTo>
                      <a:pt x="177" y="664"/>
                      <a:pt x="436" y="1162"/>
                      <a:pt x="737" y="1639"/>
                    </a:cubicBezTo>
                    <a:cubicBezTo>
                      <a:pt x="751" y="1667"/>
                      <a:pt x="784" y="1685"/>
                      <a:pt x="819" y="1685"/>
                    </a:cubicBezTo>
                    <a:cubicBezTo>
                      <a:pt x="837" y="1685"/>
                      <a:pt x="855" y="1681"/>
                      <a:pt x="872" y="1671"/>
                    </a:cubicBezTo>
                    <a:cubicBezTo>
                      <a:pt x="913" y="1650"/>
                      <a:pt x="934" y="1588"/>
                      <a:pt x="903" y="1535"/>
                    </a:cubicBezTo>
                    <a:cubicBezTo>
                      <a:pt x="696" y="1203"/>
                      <a:pt x="498" y="851"/>
                      <a:pt x="343" y="477"/>
                    </a:cubicBezTo>
                    <a:lnTo>
                      <a:pt x="343" y="477"/>
                    </a:lnTo>
                    <a:lnTo>
                      <a:pt x="353" y="488"/>
                    </a:lnTo>
                    <a:cubicBezTo>
                      <a:pt x="302" y="353"/>
                      <a:pt x="249" y="218"/>
                      <a:pt x="208" y="73"/>
                    </a:cubicBezTo>
                    <a:cubicBezTo>
                      <a:pt x="198" y="32"/>
                      <a:pt x="156" y="0"/>
                      <a:pt x="115" y="0"/>
                    </a:cubicBezTo>
                    <a:close/>
                  </a:path>
                </a:pathLst>
              </a:custGeom>
              <a:solidFill>
                <a:srgbClr val="FAC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6"/>
              <p:cNvSpPr/>
              <p:nvPr/>
            </p:nvSpPr>
            <p:spPr>
              <a:xfrm>
                <a:off x="10294795" y="3145662"/>
                <a:ext cx="57905" cy="101696"/>
              </a:xfrm>
              <a:custGeom>
                <a:rect b="b" l="l" r="r" t="t"/>
                <a:pathLst>
                  <a:path extrusionOk="0" h="1823" w="1038">
                    <a:moveTo>
                      <a:pt x="923" y="1546"/>
                    </a:moveTo>
                    <a:cubicBezTo>
                      <a:pt x="928" y="1551"/>
                      <a:pt x="930" y="1555"/>
                      <a:pt x="933" y="1559"/>
                    </a:cubicBezTo>
                    <a:lnTo>
                      <a:pt x="933" y="1559"/>
                    </a:lnTo>
                    <a:cubicBezTo>
                      <a:pt x="930" y="1555"/>
                      <a:pt x="926" y="1550"/>
                      <a:pt x="923" y="1546"/>
                    </a:cubicBezTo>
                    <a:close/>
                    <a:moveTo>
                      <a:pt x="83" y="1"/>
                    </a:moveTo>
                    <a:cubicBezTo>
                      <a:pt x="31" y="11"/>
                      <a:pt x="0" y="73"/>
                      <a:pt x="10" y="125"/>
                    </a:cubicBezTo>
                    <a:cubicBezTo>
                      <a:pt x="176" y="727"/>
                      <a:pt x="467" y="1308"/>
                      <a:pt x="861" y="1795"/>
                    </a:cubicBezTo>
                    <a:cubicBezTo>
                      <a:pt x="880" y="1814"/>
                      <a:pt x="906" y="1823"/>
                      <a:pt x="932" y="1823"/>
                    </a:cubicBezTo>
                    <a:cubicBezTo>
                      <a:pt x="961" y="1823"/>
                      <a:pt x="990" y="1812"/>
                      <a:pt x="1006" y="1795"/>
                    </a:cubicBezTo>
                    <a:cubicBezTo>
                      <a:pt x="1027" y="1774"/>
                      <a:pt x="1038" y="1754"/>
                      <a:pt x="1038" y="1723"/>
                    </a:cubicBezTo>
                    <a:cubicBezTo>
                      <a:pt x="1038" y="1702"/>
                      <a:pt x="1027" y="1671"/>
                      <a:pt x="1006" y="1650"/>
                    </a:cubicBezTo>
                    <a:cubicBezTo>
                      <a:pt x="980" y="1624"/>
                      <a:pt x="961" y="1597"/>
                      <a:pt x="936" y="1564"/>
                    </a:cubicBezTo>
                    <a:lnTo>
                      <a:pt x="936" y="1564"/>
                    </a:lnTo>
                    <a:cubicBezTo>
                      <a:pt x="938" y="1566"/>
                      <a:pt x="940" y="1567"/>
                      <a:pt x="944" y="1567"/>
                    </a:cubicBezTo>
                    <a:cubicBezTo>
                      <a:pt x="706" y="1266"/>
                      <a:pt x="519" y="924"/>
                      <a:pt x="374" y="571"/>
                    </a:cubicBezTo>
                    <a:lnTo>
                      <a:pt x="374" y="592"/>
                    </a:lnTo>
                    <a:cubicBezTo>
                      <a:pt x="311" y="426"/>
                      <a:pt x="249" y="250"/>
                      <a:pt x="208" y="73"/>
                    </a:cubicBezTo>
                    <a:cubicBezTo>
                      <a:pt x="197" y="32"/>
                      <a:pt x="155" y="1"/>
                      <a:pt x="104"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6"/>
              <p:cNvSpPr/>
              <p:nvPr/>
            </p:nvSpPr>
            <p:spPr>
              <a:xfrm>
                <a:off x="10257139" y="3143933"/>
                <a:ext cx="53275" cy="109227"/>
              </a:xfrm>
              <a:custGeom>
                <a:rect b="b" l="l" r="r" t="t"/>
                <a:pathLst>
                  <a:path extrusionOk="0" h="1958" w="955">
                    <a:moveTo>
                      <a:pt x="115" y="0"/>
                    </a:moveTo>
                    <a:cubicBezTo>
                      <a:pt x="94" y="0"/>
                      <a:pt x="74" y="11"/>
                      <a:pt x="63" y="21"/>
                    </a:cubicBezTo>
                    <a:cubicBezTo>
                      <a:pt x="11" y="42"/>
                      <a:pt x="1" y="104"/>
                      <a:pt x="21" y="156"/>
                    </a:cubicBezTo>
                    <a:cubicBezTo>
                      <a:pt x="185" y="473"/>
                      <a:pt x="328" y="800"/>
                      <a:pt x="462" y="1137"/>
                    </a:cubicBezTo>
                    <a:lnTo>
                      <a:pt x="462" y="1137"/>
                    </a:lnTo>
                    <a:cubicBezTo>
                      <a:pt x="459" y="1134"/>
                      <a:pt x="457" y="1132"/>
                      <a:pt x="457" y="1132"/>
                    </a:cubicBezTo>
                    <a:lnTo>
                      <a:pt x="457" y="1132"/>
                    </a:lnTo>
                    <a:cubicBezTo>
                      <a:pt x="561" y="1380"/>
                      <a:pt x="654" y="1629"/>
                      <a:pt x="747" y="1888"/>
                    </a:cubicBezTo>
                    <a:cubicBezTo>
                      <a:pt x="758" y="1909"/>
                      <a:pt x="768" y="1930"/>
                      <a:pt x="800" y="1941"/>
                    </a:cubicBezTo>
                    <a:cubicBezTo>
                      <a:pt x="812" y="1953"/>
                      <a:pt x="824" y="1958"/>
                      <a:pt x="838" y="1958"/>
                    </a:cubicBezTo>
                    <a:cubicBezTo>
                      <a:pt x="848" y="1958"/>
                      <a:pt x="859" y="1955"/>
                      <a:pt x="872" y="1951"/>
                    </a:cubicBezTo>
                    <a:cubicBezTo>
                      <a:pt x="893" y="1951"/>
                      <a:pt x="913" y="1930"/>
                      <a:pt x="934" y="1909"/>
                    </a:cubicBezTo>
                    <a:cubicBezTo>
                      <a:pt x="945" y="1888"/>
                      <a:pt x="955" y="1858"/>
                      <a:pt x="945" y="1837"/>
                    </a:cubicBezTo>
                    <a:cubicBezTo>
                      <a:pt x="717" y="1235"/>
                      <a:pt x="478" y="634"/>
                      <a:pt x="198" y="53"/>
                    </a:cubicBezTo>
                    <a:cubicBezTo>
                      <a:pt x="177" y="21"/>
                      <a:pt x="146" y="0"/>
                      <a:pt x="115" y="0"/>
                    </a:cubicBezTo>
                    <a:close/>
                  </a:path>
                </a:pathLst>
              </a:custGeom>
              <a:solidFill>
                <a:srgbClr val="FAC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6"/>
              <p:cNvSpPr/>
              <p:nvPr/>
            </p:nvSpPr>
            <p:spPr>
              <a:xfrm>
                <a:off x="10262383" y="3151464"/>
                <a:ext cx="52661" cy="111514"/>
              </a:xfrm>
              <a:custGeom>
                <a:rect b="b" l="l" r="r" t="t"/>
                <a:pathLst>
                  <a:path extrusionOk="0" h="1999" w="944">
                    <a:moveTo>
                      <a:pt x="298" y="314"/>
                    </a:moveTo>
                    <a:lnTo>
                      <a:pt x="301" y="322"/>
                    </a:lnTo>
                    <a:cubicBezTo>
                      <a:pt x="301" y="318"/>
                      <a:pt x="299" y="316"/>
                      <a:pt x="298" y="314"/>
                    </a:cubicBezTo>
                    <a:close/>
                    <a:moveTo>
                      <a:pt x="529" y="1349"/>
                    </a:moveTo>
                    <a:lnTo>
                      <a:pt x="529" y="1349"/>
                    </a:lnTo>
                    <a:cubicBezTo>
                      <a:pt x="532" y="1356"/>
                      <a:pt x="534" y="1363"/>
                      <a:pt x="537" y="1370"/>
                    </a:cubicBezTo>
                    <a:lnTo>
                      <a:pt x="537" y="1370"/>
                    </a:lnTo>
                    <a:cubicBezTo>
                      <a:pt x="534" y="1363"/>
                      <a:pt x="529" y="1356"/>
                      <a:pt x="529" y="1349"/>
                    </a:cubicBezTo>
                    <a:close/>
                    <a:moveTo>
                      <a:pt x="83" y="1"/>
                    </a:moveTo>
                    <a:cubicBezTo>
                      <a:pt x="52" y="11"/>
                      <a:pt x="31" y="21"/>
                      <a:pt x="21" y="52"/>
                    </a:cubicBezTo>
                    <a:cubicBezTo>
                      <a:pt x="10" y="73"/>
                      <a:pt x="0" y="104"/>
                      <a:pt x="10" y="125"/>
                    </a:cubicBezTo>
                    <a:cubicBezTo>
                      <a:pt x="166" y="550"/>
                      <a:pt x="363" y="955"/>
                      <a:pt x="540" y="1380"/>
                    </a:cubicBezTo>
                    <a:cubicBezTo>
                      <a:pt x="540" y="1378"/>
                      <a:pt x="539" y="1376"/>
                      <a:pt x="539" y="1375"/>
                    </a:cubicBezTo>
                    <a:lnTo>
                      <a:pt x="539" y="1375"/>
                    </a:lnTo>
                    <a:cubicBezTo>
                      <a:pt x="609" y="1554"/>
                      <a:pt x="677" y="1741"/>
                      <a:pt x="736" y="1919"/>
                    </a:cubicBezTo>
                    <a:cubicBezTo>
                      <a:pt x="745" y="1969"/>
                      <a:pt x="779" y="1999"/>
                      <a:pt x="819" y="1999"/>
                    </a:cubicBezTo>
                    <a:cubicBezTo>
                      <a:pt x="829" y="1999"/>
                      <a:pt x="840" y="1997"/>
                      <a:pt x="851" y="1992"/>
                    </a:cubicBezTo>
                    <a:cubicBezTo>
                      <a:pt x="902" y="1982"/>
                      <a:pt x="944" y="1930"/>
                      <a:pt x="923" y="1878"/>
                    </a:cubicBezTo>
                    <a:cubicBezTo>
                      <a:pt x="758" y="1332"/>
                      <a:pt x="511" y="826"/>
                      <a:pt x="295" y="311"/>
                    </a:cubicBezTo>
                    <a:lnTo>
                      <a:pt x="295" y="311"/>
                    </a:lnTo>
                    <a:cubicBezTo>
                      <a:pt x="296" y="312"/>
                      <a:pt x="297" y="313"/>
                      <a:pt x="298" y="314"/>
                    </a:cubicBezTo>
                    <a:lnTo>
                      <a:pt x="298" y="314"/>
                    </a:lnTo>
                    <a:lnTo>
                      <a:pt x="208" y="73"/>
                    </a:lnTo>
                    <a:cubicBezTo>
                      <a:pt x="197" y="52"/>
                      <a:pt x="187" y="31"/>
                      <a:pt x="156" y="11"/>
                    </a:cubicBezTo>
                    <a:cubicBezTo>
                      <a:pt x="146" y="1"/>
                      <a:pt x="125" y="1"/>
                      <a:pt x="104" y="1"/>
                    </a:cubicBezTo>
                    <a:close/>
                  </a:path>
                </a:pathLst>
              </a:custGeom>
              <a:solidFill>
                <a:srgbClr val="FAC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6"/>
              <p:cNvSpPr/>
              <p:nvPr/>
            </p:nvSpPr>
            <p:spPr>
              <a:xfrm>
                <a:off x="10265842" y="3157266"/>
                <a:ext cx="49202" cy="107386"/>
              </a:xfrm>
              <a:custGeom>
                <a:rect b="b" l="l" r="r" t="t"/>
                <a:pathLst>
                  <a:path extrusionOk="0" h="1925" w="882">
                    <a:moveTo>
                      <a:pt x="333" y="872"/>
                    </a:moveTo>
                    <a:cubicBezTo>
                      <a:pt x="333" y="875"/>
                      <a:pt x="334" y="878"/>
                      <a:pt x="336" y="880"/>
                    </a:cubicBezTo>
                    <a:lnTo>
                      <a:pt x="336" y="880"/>
                    </a:lnTo>
                    <a:cubicBezTo>
                      <a:pt x="335" y="877"/>
                      <a:pt x="334" y="874"/>
                      <a:pt x="333" y="872"/>
                    </a:cubicBezTo>
                    <a:close/>
                    <a:moveTo>
                      <a:pt x="104" y="0"/>
                    </a:moveTo>
                    <a:cubicBezTo>
                      <a:pt x="84" y="0"/>
                      <a:pt x="63" y="0"/>
                      <a:pt x="52" y="10"/>
                    </a:cubicBezTo>
                    <a:cubicBezTo>
                      <a:pt x="31" y="21"/>
                      <a:pt x="11" y="42"/>
                      <a:pt x="1" y="63"/>
                    </a:cubicBezTo>
                    <a:cubicBezTo>
                      <a:pt x="1" y="93"/>
                      <a:pt x="1" y="114"/>
                      <a:pt x="11" y="146"/>
                    </a:cubicBezTo>
                    <a:cubicBezTo>
                      <a:pt x="124" y="391"/>
                      <a:pt x="236" y="637"/>
                      <a:pt x="338" y="883"/>
                    </a:cubicBezTo>
                    <a:lnTo>
                      <a:pt x="338" y="883"/>
                    </a:lnTo>
                    <a:cubicBezTo>
                      <a:pt x="338" y="882"/>
                      <a:pt x="337" y="881"/>
                      <a:pt x="336" y="880"/>
                    </a:cubicBezTo>
                    <a:lnTo>
                      <a:pt x="336" y="880"/>
                    </a:lnTo>
                    <a:cubicBezTo>
                      <a:pt x="459" y="1198"/>
                      <a:pt x="582" y="1518"/>
                      <a:pt x="674" y="1847"/>
                    </a:cubicBezTo>
                    <a:cubicBezTo>
                      <a:pt x="691" y="1889"/>
                      <a:pt x="730" y="1924"/>
                      <a:pt x="771" y="1924"/>
                    </a:cubicBezTo>
                    <a:cubicBezTo>
                      <a:pt x="780" y="1924"/>
                      <a:pt x="790" y="1923"/>
                      <a:pt x="799" y="1919"/>
                    </a:cubicBezTo>
                    <a:cubicBezTo>
                      <a:pt x="851" y="1909"/>
                      <a:pt x="882" y="1857"/>
                      <a:pt x="872" y="1805"/>
                    </a:cubicBezTo>
                    <a:cubicBezTo>
                      <a:pt x="695" y="1193"/>
                      <a:pt x="446" y="612"/>
                      <a:pt x="187" y="42"/>
                    </a:cubicBezTo>
                    <a:cubicBezTo>
                      <a:pt x="167" y="10"/>
                      <a:pt x="135" y="0"/>
                      <a:pt x="104" y="0"/>
                    </a:cubicBezTo>
                    <a:close/>
                  </a:path>
                </a:pathLst>
              </a:custGeom>
              <a:solidFill>
                <a:srgbClr val="FAC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6"/>
              <p:cNvSpPr/>
              <p:nvPr/>
            </p:nvSpPr>
            <p:spPr>
              <a:xfrm>
                <a:off x="10265842" y="3156652"/>
                <a:ext cx="49202" cy="100859"/>
              </a:xfrm>
              <a:custGeom>
                <a:rect b="b" l="l" r="r" t="t"/>
                <a:pathLst>
                  <a:path extrusionOk="0" h="1808" w="882">
                    <a:moveTo>
                      <a:pt x="478" y="1183"/>
                    </a:moveTo>
                    <a:cubicBezTo>
                      <a:pt x="478" y="1193"/>
                      <a:pt x="478" y="1203"/>
                      <a:pt x="486" y="1204"/>
                    </a:cubicBezTo>
                    <a:lnTo>
                      <a:pt x="486" y="1204"/>
                    </a:lnTo>
                    <a:cubicBezTo>
                      <a:pt x="483" y="1197"/>
                      <a:pt x="481" y="1190"/>
                      <a:pt x="478" y="1183"/>
                    </a:cubicBezTo>
                    <a:close/>
                    <a:moveTo>
                      <a:pt x="104" y="1"/>
                    </a:moveTo>
                    <a:cubicBezTo>
                      <a:pt x="84" y="1"/>
                      <a:pt x="73" y="1"/>
                      <a:pt x="52" y="11"/>
                    </a:cubicBezTo>
                    <a:cubicBezTo>
                      <a:pt x="31" y="21"/>
                      <a:pt x="11" y="42"/>
                      <a:pt x="11" y="74"/>
                    </a:cubicBezTo>
                    <a:cubicBezTo>
                      <a:pt x="1" y="94"/>
                      <a:pt x="11" y="125"/>
                      <a:pt x="21" y="146"/>
                    </a:cubicBezTo>
                    <a:cubicBezTo>
                      <a:pt x="167" y="499"/>
                      <a:pt x="342" y="851"/>
                      <a:pt x="488" y="1204"/>
                    </a:cubicBezTo>
                    <a:cubicBezTo>
                      <a:pt x="487" y="1204"/>
                      <a:pt x="487" y="1204"/>
                      <a:pt x="486" y="1204"/>
                    </a:cubicBezTo>
                    <a:lnTo>
                      <a:pt x="486" y="1204"/>
                    </a:lnTo>
                    <a:cubicBezTo>
                      <a:pt x="555" y="1374"/>
                      <a:pt x="615" y="1554"/>
                      <a:pt x="674" y="1733"/>
                    </a:cubicBezTo>
                    <a:cubicBezTo>
                      <a:pt x="684" y="1778"/>
                      <a:pt x="724" y="1808"/>
                      <a:pt x="768" y="1808"/>
                    </a:cubicBezTo>
                    <a:cubicBezTo>
                      <a:pt x="775" y="1808"/>
                      <a:pt x="782" y="1807"/>
                      <a:pt x="789" y="1806"/>
                    </a:cubicBezTo>
                    <a:cubicBezTo>
                      <a:pt x="840" y="1796"/>
                      <a:pt x="882" y="1733"/>
                      <a:pt x="861" y="1681"/>
                    </a:cubicBezTo>
                    <a:cubicBezTo>
                      <a:pt x="695" y="1121"/>
                      <a:pt x="416" y="592"/>
                      <a:pt x="187" y="53"/>
                    </a:cubicBezTo>
                    <a:cubicBezTo>
                      <a:pt x="177" y="21"/>
                      <a:pt x="156" y="11"/>
                      <a:pt x="135" y="1"/>
                    </a:cubicBezTo>
                    <a:close/>
                  </a:path>
                </a:pathLst>
              </a:custGeom>
              <a:solidFill>
                <a:srgbClr val="FAC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6"/>
              <p:cNvSpPr/>
              <p:nvPr/>
            </p:nvSpPr>
            <p:spPr>
              <a:xfrm>
                <a:off x="10268185" y="3164183"/>
                <a:ext cx="44572" cy="102031"/>
              </a:xfrm>
              <a:custGeom>
                <a:rect b="b" l="l" r="r" t="t"/>
                <a:pathLst>
                  <a:path extrusionOk="0" h="1829" w="799">
                    <a:moveTo>
                      <a:pt x="156" y="470"/>
                    </a:moveTo>
                    <a:cubicBezTo>
                      <a:pt x="156" y="474"/>
                      <a:pt x="158" y="477"/>
                      <a:pt x="159" y="480"/>
                    </a:cubicBezTo>
                    <a:lnTo>
                      <a:pt x="159" y="480"/>
                    </a:lnTo>
                    <a:cubicBezTo>
                      <a:pt x="158" y="477"/>
                      <a:pt x="157" y="474"/>
                      <a:pt x="156" y="470"/>
                    </a:cubicBezTo>
                    <a:close/>
                    <a:moveTo>
                      <a:pt x="159" y="480"/>
                    </a:moveTo>
                    <a:cubicBezTo>
                      <a:pt x="162" y="486"/>
                      <a:pt x="164" y="493"/>
                      <a:pt x="166" y="499"/>
                    </a:cubicBezTo>
                    <a:cubicBezTo>
                      <a:pt x="166" y="492"/>
                      <a:pt x="162" y="486"/>
                      <a:pt x="159" y="480"/>
                    </a:cubicBezTo>
                    <a:close/>
                    <a:moveTo>
                      <a:pt x="104" y="1"/>
                    </a:moveTo>
                    <a:cubicBezTo>
                      <a:pt x="93" y="1"/>
                      <a:pt x="72" y="11"/>
                      <a:pt x="62" y="22"/>
                    </a:cubicBezTo>
                    <a:cubicBezTo>
                      <a:pt x="31" y="32"/>
                      <a:pt x="21" y="52"/>
                      <a:pt x="10" y="73"/>
                    </a:cubicBezTo>
                    <a:cubicBezTo>
                      <a:pt x="0" y="105"/>
                      <a:pt x="10" y="125"/>
                      <a:pt x="21" y="156"/>
                    </a:cubicBezTo>
                    <a:cubicBezTo>
                      <a:pt x="68" y="261"/>
                      <a:pt x="116" y="366"/>
                      <a:pt x="156" y="470"/>
                    </a:cubicBezTo>
                    <a:lnTo>
                      <a:pt x="156" y="470"/>
                    </a:lnTo>
                    <a:cubicBezTo>
                      <a:pt x="155" y="469"/>
                      <a:pt x="155" y="468"/>
                      <a:pt x="155" y="467"/>
                    </a:cubicBezTo>
                    <a:lnTo>
                      <a:pt x="155" y="467"/>
                    </a:lnTo>
                    <a:cubicBezTo>
                      <a:pt x="321" y="893"/>
                      <a:pt x="466" y="1318"/>
                      <a:pt x="591" y="1754"/>
                    </a:cubicBezTo>
                    <a:cubicBezTo>
                      <a:pt x="600" y="1799"/>
                      <a:pt x="641" y="1828"/>
                      <a:pt x="686" y="1828"/>
                    </a:cubicBezTo>
                    <a:cubicBezTo>
                      <a:pt x="692" y="1828"/>
                      <a:pt x="699" y="1828"/>
                      <a:pt x="705" y="1827"/>
                    </a:cubicBezTo>
                    <a:cubicBezTo>
                      <a:pt x="757" y="1816"/>
                      <a:pt x="798" y="1754"/>
                      <a:pt x="778" y="1702"/>
                    </a:cubicBezTo>
                    <a:cubicBezTo>
                      <a:pt x="632" y="1142"/>
                      <a:pt x="425" y="592"/>
                      <a:pt x="197" y="52"/>
                    </a:cubicBezTo>
                    <a:cubicBezTo>
                      <a:pt x="187" y="32"/>
                      <a:pt x="155" y="11"/>
                      <a:pt x="135" y="11"/>
                    </a:cubicBezTo>
                    <a:cubicBezTo>
                      <a:pt x="125" y="1"/>
                      <a:pt x="114" y="1"/>
                      <a:pt x="104"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6"/>
              <p:cNvSpPr/>
              <p:nvPr/>
            </p:nvSpPr>
            <p:spPr>
              <a:xfrm>
                <a:off x="10114216" y="3012614"/>
                <a:ext cx="233237" cy="164566"/>
              </a:xfrm>
              <a:custGeom>
                <a:rect b="b" l="l" r="r" t="t"/>
                <a:pathLst>
                  <a:path extrusionOk="0" h="2950" w="4181">
                    <a:moveTo>
                      <a:pt x="2141" y="176"/>
                    </a:moveTo>
                    <a:cubicBezTo>
                      <a:pt x="2269" y="176"/>
                      <a:pt x="2398" y="187"/>
                      <a:pt x="2532" y="208"/>
                    </a:cubicBezTo>
                    <a:lnTo>
                      <a:pt x="2521" y="208"/>
                    </a:lnTo>
                    <a:cubicBezTo>
                      <a:pt x="2760" y="249"/>
                      <a:pt x="2988" y="311"/>
                      <a:pt x="3196" y="404"/>
                    </a:cubicBezTo>
                    <a:cubicBezTo>
                      <a:pt x="3351" y="467"/>
                      <a:pt x="3486" y="550"/>
                      <a:pt x="3621" y="643"/>
                    </a:cubicBezTo>
                    <a:cubicBezTo>
                      <a:pt x="3704" y="715"/>
                      <a:pt x="3777" y="789"/>
                      <a:pt x="3849" y="872"/>
                    </a:cubicBezTo>
                    <a:cubicBezTo>
                      <a:pt x="3901" y="944"/>
                      <a:pt x="3943" y="1017"/>
                      <a:pt x="3973" y="1100"/>
                    </a:cubicBezTo>
                    <a:lnTo>
                      <a:pt x="3973" y="1079"/>
                    </a:lnTo>
                    <a:cubicBezTo>
                      <a:pt x="4005" y="1162"/>
                      <a:pt x="4026" y="1234"/>
                      <a:pt x="4036" y="1317"/>
                    </a:cubicBezTo>
                    <a:lnTo>
                      <a:pt x="4036" y="1328"/>
                    </a:lnTo>
                    <a:cubicBezTo>
                      <a:pt x="4046" y="1432"/>
                      <a:pt x="4036" y="1525"/>
                      <a:pt x="4026" y="1628"/>
                    </a:cubicBezTo>
                    <a:cubicBezTo>
                      <a:pt x="4005" y="1732"/>
                      <a:pt x="3984" y="1826"/>
                      <a:pt x="3943" y="1909"/>
                    </a:cubicBezTo>
                    <a:cubicBezTo>
                      <a:pt x="3901" y="1992"/>
                      <a:pt x="3860" y="2075"/>
                      <a:pt x="3807" y="2147"/>
                    </a:cubicBezTo>
                    <a:cubicBezTo>
                      <a:pt x="3745" y="2220"/>
                      <a:pt x="3673" y="2282"/>
                      <a:pt x="3600" y="2344"/>
                    </a:cubicBezTo>
                    <a:cubicBezTo>
                      <a:pt x="3496" y="2417"/>
                      <a:pt x="3382" y="2479"/>
                      <a:pt x="3258" y="2531"/>
                    </a:cubicBezTo>
                    <a:cubicBezTo>
                      <a:pt x="3081" y="2603"/>
                      <a:pt x="2895" y="2645"/>
                      <a:pt x="2698" y="2666"/>
                    </a:cubicBezTo>
                    <a:cubicBezTo>
                      <a:pt x="2625" y="2676"/>
                      <a:pt x="2563" y="2686"/>
                      <a:pt x="2490" y="2686"/>
                    </a:cubicBezTo>
                    <a:lnTo>
                      <a:pt x="2272" y="2686"/>
                    </a:lnTo>
                    <a:cubicBezTo>
                      <a:pt x="2376" y="2635"/>
                      <a:pt x="2480" y="2573"/>
                      <a:pt x="2573" y="2510"/>
                    </a:cubicBezTo>
                    <a:cubicBezTo>
                      <a:pt x="2781" y="2386"/>
                      <a:pt x="2988" y="2251"/>
                      <a:pt x="3196" y="2126"/>
                    </a:cubicBezTo>
                    <a:cubicBezTo>
                      <a:pt x="3206" y="2116"/>
                      <a:pt x="3216" y="2096"/>
                      <a:pt x="3206" y="2075"/>
                    </a:cubicBezTo>
                    <a:cubicBezTo>
                      <a:pt x="3199" y="2067"/>
                      <a:pt x="3186" y="2060"/>
                      <a:pt x="3176" y="2060"/>
                    </a:cubicBezTo>
                    <a:cubicBezTo>
                      <a:pt x="3171" y="2060"/>
                      <a:pt x="3167" y="2061"/>
                      <a:pt x="3164" y="2064"/>
                    </a:cubicBezTo>
                    <a:cubicBezTo>
                      <a:pt x="2978" y="2179"/>
                      <a:pt x="2802" y="2292"/>
                      <a:pt x="2625" y="2396"/>
                    </a:cubicBezTo>
                    <a:cubicBezTo>
                      <a:pt x="2438" y="2500"/>
                      <a:pt x="2251" y="2603"/>
                      <a:pt x="2044" y="2676"/>
                    </a:cubicBezTo>
                    <a:lnTo>
                      <a:pt x="2055" y="2676"/>
                    </a:lnTo>
                    <a:cubicBezTo>
                      <a:pt x="1909" y="2739"/>
                      <a:pt x="1753" y="2780"/>
                      <a:pt x="1598" y="2801"/>
                    </a:cubicBezTo>
                    <a:cubicBezTo>
                      <a:pt x="1556" y="2805"/>
                      <a:pt x="1512" y="2807"/>
                      <a:pt x="1467" y="2807"/>
                    </a:cubicBezTo>
                    <a:cubicBezTo>
                      <a:pt x="1403" y="2807"/>
                      <a:pt x="1338" y="2802"/>
                      <a:pt x="1276" y="2790"/>
                    </a:cubicBezTo>
                    <a:cubicBezTo>
                      <a:pt x="1183" y="2780"/>
                      <a:pt x="1100" y="2749"/>
                      <a:pt x="1017" y="2718"/>
                    </a:cubicBezTo>
                    <a:lnTo>
                      <a:pt x="1007" y="2718"/>
                    </a:lnTo>
                    <a:cubicBezTo>
                      <a:pt x="1007" y="2707"/>
                      <a:pt x="997" y="2707"/>
                      <a:pt x="997" y="2707"/>
                    </a:cubicBezTo>
                    <a:lnTo>
                      <a:pt x="997" y="2707"/>
                    </a:lnTo>
                    <a:lnTo>
                      <a:pt x="1007" y="2718"/>
                    </a:lnTo>
                    <a:cubicBezTo>
                      <a:pt x="914" y="2666"/>
                      <a:pt x="831" y="2614"/>
                      <a:pt x="748" y="2552"/>
                    </a:cubicBezTo>
                    <a:cubicBezTo>
                      <a:pt x="633" y="2458"/>
                      <a:pt x="520" y="2354"/>
                      <a:pt x="437" y="2241"/>
                    </a:cubicBezTo>
                    <a:cubicBezTo>
                      <a:pt x="363" y="2147"/>
                      <a:pt x="312" y="2054"/>
                      <a:pt x="260" y="1950"/>
                    </a:cubicBezTo>
                    <a:cubicBezTo>
                      <a:pt x="229" y="1877"/>
                      <a:pt x="208" y="1794"/>
                      <a:pt x="198" y="1722"/>
                    </a:cubicBezTo>
                    <a:cubicBezTo>
                      <a:pt x="188" y="1639"/>
                      <a:pt x="198" y="1566"/>
                      <a:pt x="208" y="1483"/>
                    </a:cubicBezTo>
                    <a:cubicBezTo>
                      <a:pt x="218" y="1411"/>
                      <a:pt x="239" y="1338"/>
                      <a:pt x="271" y="1266"/>
                    </a:cubicBezTo>
                    <a:cubicBezTo>
                      <a:pt x="312" y="1172"/>
                      <a:pt x="363" y="1079"/>
                      <a:pt x="426" y="996"/>
                    </a:cubicBezTo>
                    <a:cubicBezTo>
                      <a:pt x="529" y="872"/>
                      <a:pt x="633" y="768"/>
                      <a:pt x="758" y="674"/>
                    </a:cubicBezTo>
                    <a:cubicBezTo>
                      <a:pt x="934" y="540"/>
                      <a:pt x="1131" y="425"/>
                      <a:pt x="1339" y="342"/>
                    </a:cubicBezTo>
                    <a:cubicBezTo>
                      <a:pt x="1525" y="270"/>
                      <a:pt x="1723" y="218"/>
                      <a:pt x="1930" y="187"/>
                    </a:cubicBezTo>
                    <a:cubicBezTo>
                      <a:pt x="2000" y="179"/>
                      <a:pt x="2071" y="176"/>
                      <a:pt x="2141" y="176"/>
                    </a:cubicBezTo>
                    <a:close/>
                    <a:moveTo>
                      <a:pt x="2127" y="0"/>
                    </a:moveTo>
                    <a:cubicBezTo>
                      <a:pt x="1878" y="0"/>
                      <a:pt x="1629" y="52"/>
                      <a:pt x="1401" y="135"/>
                    </a:cubicBezTo>
                    <a:cubicBezTo>
                      <a:pt x="1121" y="228"/>
                      <a:pt x="872" y="363"/>
                      <a:pt x="644" y="540"/>
                    </a:cubicBezTo>
                    <a:cubicBezTo>
                      <a:pt x="426" y="706"/>
                      <a:pt x="239" y="913"/>
                      <a:pt x="125" y="1151"/>
                    </a:cubicBezTo>
                    <a:cubicBezTo>
                      <a:pt x="94" y="1203"/>
                      <a:pt x="73" y="1266"/>
                      <a:pt x="52" y="1328"/>
                    </a:cubicBezTo>
                    <a:cubicBezTo>
                      <a:pt x="32" y="1390"/>
                      <a:pt x="22" y="1452"/>
                      <a:pt x="22" y="1525"/>
                    </a:cubicBezTo>
                    <a:cubicBezTo>
                      <a:pt x="1" y="1649"/>
                      <a:pt x="22" y="1784"/>
                      <a:pt x="63" y="1909"/>
                    </a:cubicBezTo>
                    <a:cubicBezTo>
                      <a:pt x="105" y="2054"/>
                      <a:pt x="177" y="2188"/>
                      <a:pt x="271" y="2313"/>
                    </a:cubicBezTo>
                    <a:cubicBezTo>
                      <a:pt x="384" y="2469"/>
                      <a:pt x="520" y="2603"/>
                      <a:pt x="675" y="2707"/>
                    </a:cubicBezTo>
                    <a:cubicBezTo>
                      <a:pt x="768" y="2780"/>
                      <a:pt x="872" y="2832"/>
                      <a:pt x="986" y="2884"/>
                    </a:cubicBezTo>
                    <a:cubicBezTo>
                      <a:pt x="1090" y="2915"/>
                      <a:pt x="1193" y="2935"/>
                      <a:pt x="1308" y="2946"/>
                    </a:cubicBezTo>
                    <a:cubicBezTo>
                      <a:pt x="1335" y="2949"/>
                      <a:pt x="1363" y="2950"/>
                      <a:pt x="1391" y="2950"/>
                    </a:cubicBezTo>
                    <a:cubicBezTo>
                      <a:pt x="1467" y="2950"/>
                      <a:pt x="1543" y="2941"/>
                      <a:pt x="1619" y="2925"/>
                    </a:cubicBezTo>
                    <a:cubicBezTo>
                      <a:pt x="1733" y="2905"/>
                      <a:pt x="1847" y="2873"/>
                      <a:pt x="1951" y="2832"/>
                    </a:cubicBezTo>
                    <a:cubicBezTo>
                      <a:pt x="2053" y="2801"/>
                      <a:pt x="2144" y="2751"/>
                      <a:pt x="2236" y="2710"/>
                    </a:cubicBezTo>
                    <a:lnTo>
                      <a:pt x="2236" y="2710"/>
                    </a:lnTo>
                    <a:cubicBezTo>
                      <a:pt x="2231" y="2715"/>
                      <a:pt x="2231" y="2730"/>
                      <a:pt x="2231" y="2739"/>
                    </a:cubicBezTo>
                    <a:cubicBezTo>
                      <a:pt x="2231" y="2769"/>
                      <a:pt x="2251" y="2790"/>
                      <a:pt x="2283" y="2790"/>
                    </a:cubicBezTo>
                    <a:cubicBezTo>
                      <a:pt x="2345" y="2801"/>
                      <a:pt x="2407" y="2811"/>
                      <a:pt x="2480" y="2811"/>
                    </a:cubicBezTo>
                    <a:cubicBezTo>
                      <a:pt x="2542" y="2811"/>
                      <a:pt x="2615" y="2811"/>
                      <a:pt x="2687" y="2801"/>
                    </a:cubicBezTo>
                    <a:cubicBezTo>
                      <a:pt x="2822" y="2790"/>
                      <a:pt x="2957" y="2769"/>
                      <a:pt x="3081" y="2739"/>
                    </a:cubicBezTo>
                    <a:cubicBezTo>
                      <a:pt x="3341" y="2676"/>
                      <a:pt x="3579" y="2562"/>
                      <a:pt x="3777" y="2386"/>
                    </a:cubicBezTo>
                    <a:cubicBezTo>
                      <a:pt x="3870" y="2303"/>
                      <a:pt x="3953" y="2199"/>
                      <a:pt x="4015" y="2085"/>
                    </a:cubicBezTo>
                    <a:cubicBezTo>
                      <a:pt x="4088" y="1971"/>
                      <a:pt x="4129" y="1836"/>
                      <a:pt x="4150" y="1701"/>
                    </a:cubicBezTo>
                    <a:lnTo>
                      <a:pt x="4181" y="1483"/>
                    </a:lnTo>
                    <a:cubicBezTo>
                      <a:pt x="4181" y="1411"/>
                      <a:pt x="4171" y="1349"/>
                      <a:pt x="4171" y="1276"/>
                    </a:cubicBezTo>
                    <a:cubicBezTo>
                      <a:pt x="4150" y="1162"/>
                      <a:pt x="4109" y="1047"/>
                      <a:pt x="4056" y="944"/>
                    </a:cubicBezTo>
                    <a:cubicBezTo>
                      <a:pt x="4005" y="840"/>
                      <a:pt x="3932" y="736"/>
                      <a:pt x="3849" y="653"/>
                    </a:cubicBezTo>
                    <a:cubicBezTo>
                      <a:pt x="3766" y="560"/>
                      <a:pt x="3673" y="487"/>
                      <a:pt x="3569" y="415"/>
                    </a:cubicBezTo>
                    <a:cubicBezTo>
                      <a:pt x="3465" y="342"/>
                      <a:pt x="3351" y="291"/>
                      <a:pt x="3237" y="238"/>
                    </a:cubicBezTo>
                    <a:cubicBezTo>
                      <a:pt x="3113" y="187"/>
                      <a:pt x="2988" y="145"/>
                      <a:pt x="2864" y="104"/>
                    </a:cubicBezTo>
                    <a:cubicBezTo>
                      <a:pt x="2739" y="72"/>
                      <a:pt x="2615" y="52"/>
                      <a:pt x="2490" y="31"/>
                    </a:cubicBezTo>
                    <a:cubicBezTo>
                      <a:pt x="2366" y="10"/>
                      <a:pt x="2251" y="0"/>
                      <a:pt x="2138"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6"/>
              <p:cNvSpPr/>
              <p:nvPr/>
            </p:nvSpPr>
            <p:spPr>
              <a:xfrm>
                <a:off x="10227071" y="3142761"/>
                <a:ext cx="96675" cy="29231"/>
              </a:xfrm>
              <a:custGeom>
                <a:rect b="b" l="l" r="r" t="t"/>
                <a:pathLst>
                  <a:path extrusionOk="0" h="524" w="1733">
                    <a:moveTo>
                      <a:pt x="1515" y="167"/>
                    </a:moveTo>
                    <a:cubicBezTo>
                      <a:pt x="1515" y="167"/>
                      <a:pt x="1507" y="167"/>
                      <a:pt x="1505" y="174"/>
                    </a:cubicBezTo>
                    <a:lnTo>
                      <a:pt x="1505" y="174"/>
                    </a:lnTo>
                    <a:cubicBezTo>
                      <a:pt x="1508" y="171"/>
                      <a:pt x="1511" y="169"/>
                      <a:pt x="1515" y="167"/>
                    </a:cubicBezTo>
                    <a:close/>
                    <a:moveTo>
                      <a:pt x="1691" y="1"/>
                    </a:moveTo>
                    <a:cubicBezTo>
                      <a:pt x="1691" y="1"/>
                      <a:pt x="1681" y="1"/>
                      <a:pt x="1671" y="11"/>
                    </a:cubicBezTo>
                    <a:cubicBezTo>
                      <a:pt x="1618" y="74"/>
                      <a:pt x="1567" y="125"/>
                      <a:pt x="1505" y="177"/>
                    </a:cubicBezTo>
                    <a:cubicBezTo>
                      <a:pt x="1505" y="176"/>
                      <a:pt x="1505" y="175"/>
                      <a:pt x="1505" y="174"/>
                    </a:cubicBezTo>
                    <a:lnTo>
                      <a:pt x="1505" y="174"/>
                    </a:lnTo>
                    <a:cubicBezTo>
                      <a:pt x="1425" y="232"/>
                      <a:pt x="1345" y="272"/>
                      <a:pt x="1256" y="312"/>
                    </a:cubicBezTo>
                    <a:lnTo>
                      <a:pt x="1266" y="312"/>
                    </a:lnTo>
                    <a:cubicBezTo>
                      <a:pt x="1214" y="333"/>
                      <a:pt x="1162" y="343"/>
                      <a:pt x="1111" y="353"/>
                    </a:cubicBezTo>
                    <a:cubicBezTo>
                      <a:pt x="1058" y="374"/>
                      <a:pt x="996" y="385"/>
                      <a:pt x="934" y="385"/>
                    </a:cubicBezTo>
                    <a:cubicBezTo>
                      <a:pt x="872" y="395"/>
                      <a:pt x="809" y="395"/>
                      <a:pt x="747" y="406"/>
                    </a:cubicBezTo>
                    <a:cubicBezTo>
                      <a:pt x="675" y="406"/>
                      <a:pt x="602" y="395"/>
                      <a:pt x="540" y="395"/>
                    </a:cubicBezTo>
                    <a:cubicBezTo>
                      <a:pt x="405" y="385"/>
                      <a:pt x="270" y="364"/>
                      <a:pt x="135" y="343"/>
                    </a:cubicBezTo>
                    <a:lnTo>
                      <a:pt x="156" y="343"/>
                    </a:lnTo>
                    <a:cubicBezTo>
                      <a:pt x="135" y="343"/>
                      <a:pt x="115" y="343"/>
                      <a:pt x="94" y="333"/>
                    </a:cubicBezTo>
                    <a:lnTo>
                      <a:pt x="83" y="333"/>
                    </a:lnTo>
                    <a:cubicBezTo>
                      <a:pt x="62" y="333"/>
                      <a:pt x="52" y="333"/>
                      <a:pt x="42" y="343"/>
                    </a:cubicBezTo>
                    <a:cubicBezTo>
                      <a:pt x="21" y="353"/>
                      <a:pt x="11" y="374"/>
                      <a:pt x="0" y="395"/>
                    </a:cubicBezTo>
                    <a:cubicBezTo>
                      <a:pt x="0" y="406"/>
                      <a:pt x="0" y="436"/>
                      <a:pt x="11" y="447"/>
                    </a:cubicBezTo>
                    <a:cubicBezTo>
                      <a:pt x="21" y="457"/>
                      <a:pt x="21" y="468"/>
                      <a:pt x="42" y="478"/>
                    </a:cubicBezTo>
                    <a:cubicBezTo>
                      <a:pt x="52" y="489"/>
                      <a:pt x="62" y="489"/>
                      <a:pt x="73" y="489"/>
                    </a:cubicBezTo>
                    <a:cubicBezTo>
                      <a:pt x="226" y="510"/>
                      <a:pt x="382" y="524"/>
                      <a:pt x="537" y="524"/>
                    </a:cubicBezTo>
                    <a:cubicBezTo>
                      <a:pt x="677" y="524"/>
                      <a:pt x="817" y="513"/>
                      <a:pt x="955" y="489"/>
                    </a:cubicBezTo>
                    <a:cubicBezTo>
                      <a:pt x="1100" y="457"/>
                      <a:pt x="1235" y="416"/>
                      <a:pt x="1359" y="353"/>
                    </a:cubicBezTo>
                    <a:cubicBezTo>
                      <a:pt x="1505" y="281"/>
                      <a:pt x="1618" y="177"/>
                      <a:pt x="1722" y="53"/>
                    </a:cubicBezTo>
                    <a:cubicBezTo>
                      <a:pt x="1733" y="42"/>
                      <a:pt x="1733" y="21"/>
                      <a:pt x="1722" y="11"/>
                    </a:cubicBezTo>
                    <a:cubicBezTo>
                      <a:pt x="1712" y="1"/>
                      <a:pt x="1701" y="1"/>
                      <a:pt x="1691"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6"/>
              <p:cNvSpPr/>
              <p:nvPr/>
            </p:nvSpPr>
            <p:spPr>
              <a:xfrm>
                <a:off x="10174967" y="3163625"/>
                <a:ext cx="64320" cy="14337"/>
              </a:xfrm>
              <a:custGeom>
                <a:rect b="b" l="l" r="r" t="t"/>
                <a:pathLst>
                  <a:path extrusionOk="0" h="257" w="1153">
                    <a:moveTo>
                      <a:pt x="1090" y="0"/>
                    </a:moveTo>
                    <a:cubicBezTo>
                      <a:pt x="1059" y="21"/>
                      <a:pt x="1028" y="32"/>
                      <a:pt x="996" y="52"/>
                    </a:cubicBezTo>
                    <a:cubicBezTo>
                      <a:pt x="883" y="94"/>
                      <a:pt x="779" y="125"/>
                      <a:pt x="664" y="135"/>
                    </a:cubicBezTo>
                    <a:cubicBezTo>
                      <a:pt x="606" y="143"/>
                      <a:pt x="546" y="147"/>
                      <a:pt x="485" y="147"/>
                    </a:cubicBezTo>
                    <a:cubicBezTo>
                      <a:pt x="385" y="147"/>
                      <a:pt x="284" y="138"/>
                      <a:pt x="187" y="125"/>
                    </a:cubicBezTo>
                    <a:lnTo>
                      <a:pt x="177" y="125"/>
                    </a:lnTo>
                    <a:cubicBezTo>
                      <a:pt x="146" y="115"/>
                      <a:pt x="104" y="104"/>
                      <a:pt x="74" y="104"/>
                    </a:cubicBezTo>
                    <a:lnTo>
                      <a:pt x="32" y="104"/>
                    </a:lnTo>
                    <a:cubicBezTo>
                      <a:pt x="21" y="115"/>
                      <a:pt x="11" y="125"/>
                      <a:pt x="11" y="135"/>
                    </a:cubicBezTo>
                    <a:cubicBezTo>
                      <a:pt x="1" y="166"/>
                      <a:pt x="21" y="187"/>
                      <a:pt x="42" y="198"/>
                    </a:cubicBezTo>
                    <a:cubicBezTo>
                      <a:pt x="136" y="218"/>
                      <a:pt x="219" y="239"/>
                      <a:pt x="312" y="249"/>
                    </a:cubicBezTo>
                    <a:cubicBezTo>
                      <a:pt x="351" y="254"/>
                      <a:pt x="390" y="256"/>
                      <a:pt x="429" y="256"/>
                    </a:cubicBezTo>
                    <a:cubicBezTo>
                      <a:pt x="484" y="256"/>
                      <a:pt x="538" y="251"/>
                      <a:pt x="592" y="239"/>
                    </a:cubicBezTo>
                    <a:cubicBezTo>
                      <a:pt x="685" y="228"/>
                      <a:pt x="768" y="208"/>
                      <a:pt x="862" y="187"/>
                    </a:cubicBezTo>
                    <a:cubicBezTo>
                      <a:pt x="955" y="156"/>
                      <a:pt x="1049" y="115"/>
                      <a:pt x="1132" y="73"/>
                    </a:cubicBezTo>
                    <a:cubicBezTo>
                      <a:pt x="1152" y="62"/>
                      <a:pt x="1152" y="32"/>
                      <a:pt x="1142" y="21"/>
                    </a:cubicBezTo>
                    <a:cubicBezTo>
                      <a:pt x="1142" y="11"/>
                      <a:pt x="1121" y="0"/>
                      <a:pt x="1111" y="0"/>
                    </a:cubicBezTo>
                    <a:close/>
                  </a:path>
                </a:pathLst>
              </a:custGeom>
              <a:solidFill>
                <a:srgbClr val="E3B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6"/>
              <p:cNvSpPr/>
              <p:nvPr/>
            </p:nvSpPr>
            <p:spPr>
              <a:xfrm>
                <a:off x="10169165" y="3165912"/>
                <a:ext cx="71293" cy="13165"/>
              </a:xfrm>
              <a:custGeom>
                <a:rect b="b" l="l" r="r" t="t"/>
                <a:pathLst>
                  <a:path extrusionOk="0" h="236" w="1278">
                    <a:moveTo>
                      <a:pt x="1236" y="1"/>
                    </a:moveTo>
                    <a:cubicBezTo>
                      <a:pt x="1236" y="1"/>
                      <a:pt x="1225" y="1"/>
                      <a:pt x="1225" y="11"/>
                    </a:cubicBezTo>
                    <a:cubicBezTo>
                      <a:pt x="1080" y="53"/>
                      <a:pt x="934" y="94"/>
                      <a:pt x="779" y="104"/>
                    </a:cubicBezTo>
                    <a:cubicBezTo>
                      <a:pt x="723" y="112"/>
                      <a:pt x="667" y="116"/>
                      <a:pt x="612" y="116"/>
                    </a:cubicBezTo>
                    <a:cubicBezTo>
                      <a:pt x="523" y="116"/>
                      <a:pt x="437" y="107"/>
                      <a:pt x="354" y="94"/>
                    </a:cubicBezTo>
                    <a:lnTo>
                      <a:pt x="354" y="94"/>
                    </a:lnTo>
                    <a:cubicBezTo>
                      <a:pt x="354" y="99"/>
                      <a:pt x="356" y="102"/>
                      <a:pt x="359" y="103"/>
                    </a:cubicBezTo>
                    <a:lnTo>
                      <a:pt x="359" y="103"/>
                    </a:lnTo>
                    <a:lnTo>
                      <a:pt x="240" y="74"/>
                    </a:lnTo>
                    <a:cubicBezTo>
                      <a:pt x="198" y="63"/>
                      <a:pt x="157" y="53"/>
                      <a:pt x="115" y="32"/>
                    </a:cubicBezTo>
                    <a:cubicBezTo>
                      <a:pt x="105" y="21"/>
                      <a:pt x="95" y="21"/>
                      <a:pt x="84" y="21"/>
                    </a:cubicBezTo>
                    <a:cubicBezTo>
                      <a:pt x="74" y="11"/>
                      <a:pt x="63" y="11"/>
                      <a:pt x="42" y="11"/>
                    </a:cubicBezTo>
                    <a:cubicBezTo>
                      <a:pt x="32" y="11"/>
                      <a:pt x="22" y="21"/>
                      <a:pt x="12" y="32"/>
                    </a:cubicBezTo>
                    <a:cubicBezTo>
                      <a:pt x="1" y="63"/>
                      <a:pt x="1" y="94"/>
                      <a:pt x="32" y="104"/>
                    </a:cubicBezTo>
                    <a:cubicBezTo>
                      <a:pt x="115" y="157"/>
                      <a:pt x="208" y="187"/>
                      <a:pt x="312" y="219"/>
                    </a:cubicBezTo>
                    <a:cubicBezTo>
                      <a:pt x="372" y="231"/>
                      <a:pt x="433" y="236"/>
                      <a:pt x="495" y="236"/>
                    </a:cubicBezTo>
                    <a:cubicBezTo>
                      <a:pt x="540" y="236"/>
                      <a:pt x="586" y="233"/>
                      <a:pt x="634" y="229"/>
                    </a:cubicBezTo>
                    <a:cubicBezTo>
                      <a:pt x="727" y="229"/>
                      <a:pt x="831" y="208"/>
                      <a:pt x="934" y="177"/>
                    </a:cubicBezTo>
                    <a:cubicBezTo>
                      <a:pt x="1038" y="157"/>
                      <a:pt x="1142" y="115"/>
                      <a:pt x="1246" y="84"/>
                    </a:cubicBezTo>
                    <a:cubicBezTo>
                      <a:pt x="1266" y="74"/>
                      <a:pt x="1277" y="53"/>
                      <a:pt x="1277" y="32"/>
                    </a:cubicBezTo>
                    <a:cubicBezTo>
                      <a:pt x="1266" y="21"/>
                      <a:pt x="1256" y="1"/>
                      <a:pt x="1236"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6"/>
              <p:cNvSpPr/>
              <p:nvPr/>
            </p:nvSpPr>
            <p:spPr>
              <a:xfrm>
                <a:off x="10060383" y="3166526"/>
                <a:ext cx="117539" cy="88866"/>
              </a:xfrm>
              <a:custGeom>
                <a:rect b="b" l="l" r="r" t="t"/>
                <a:pathLst>
                  <a:path extrusionOk="0" h="1593" w="2107">
                    <a:moveTo>
                      <a:pt x="2045" y="0"/>
                    </a:moveTo>
                    <a:cubicBezTo>
                      <a:pt x="2034" y="0"/>
                      <a:pt x="2024" y="10"/>
                      <a:pt x="2013" y="10"/>
                    </a:cubicBezTo>
                    <a:cubicBezTo>
                      <a:pt x="1962" y="31"/>
                      <a:pt x="1920" y="52"/>
                      <a:pt x="1879" y="73"/>
                    </a:cubicBezTo>
                    <a:cubicBezTo>
                      <a:pt x="1837" y="93"/>
                      <a:pt x="1785" y="125"/>
                      <a:pt x="1743" y="146"/>
                    </a:cubicBezTo>
                    <a:cubicBezTo>
                      <a:pt x="1640" y="197"/>
                      <a:pt x="1557" y="259"/>
                      <a:pt x="1464" y="312"/>
                    </a:cubicBezTo>
                    <a:cubicBezTo>
                      <a:pt x="1287" y="425"/>
                      <a:pt x="1121" y="550"/>
                      <a:pt x="955" y="674"/>
                    </a:cubicBezTo>
                    <a:cubicBezTo>
                      <a:pt x="883" y="736"/>
                      <a:pt x="800" y="799"/>
                      <a:pt x="727" y="872"/>
                    </a:cubicBezTo>
                    <a:cubicBezTo>
                      <a:pt x="644" y="944"/>
                      <a:pt x="572" y="1017"/>
                      <a:pt x="489" y="1089"/>
                    </a:cubicBezTo>
                    <a:cubicBezTo>
                      <a:pt x="323" y="1234"/>
                      <a:pt x="167" y="1380"/>
                      <a:pt x="21" y="1536"/>
                    </a:cubicBezTo>
                    <a:cubicBezTo>
                      <a:pt x="1" y="1546"/>
                      <a:pt x="1" y="1566"/>
                      <a:pt x="21" y="1577"/>
                    </a:cubicBezTo>
                    <a:cubicBezTo>
                      <a:pt x="27" y="1587"/>
                      <a:pt x="35" y="1593"/>
                      <a:pt x="43" y="1593"/>
                    </a:cubicBezTo>
                    <a:cubicBezTo>
                      <a:pt x="50" y="1593"/>
                      <a:pt x="58" y="1587"/>
                      <a:pt x="63" y="1577"/>
                    </a:cubicBezTo>
                    <a:cubicBezTo>
                      <a:pt x="198" y="1442"/>
                      <a:pt x="343" y="1317"/>
                      <a:pt x="489" y="1193"/>
                    </a:cubicBezTo>
                    <a:cubicBezTo>
                      <a:pt x="644" y="1058"/>
                      <a:pt x="800" y="934"/>
                      <a:pt x="955" y="819"/>
                    </a:cubicBezTo>
                    <a:cubicBezTo>
                      <a:pt x="1121" y="695"/>
                      <a:pt x="1308" y="571"/>
                      <a:pt x="1485" y="446"/>
                    </a:cubicBezTo>
                    <a:cubicBezTo>
                      <a:pt x="1577" y="395"/>
                      <a:pt x="1671" y="342"/>
                      <a:pt x="1764" y="280"/>
                    </a:cubicBezTo>
                    <a:cubicBezTo>
                      <a:pt x="1868" y="229"/>
                      <a:pt x="1972" y="176"/>
                      <a:pt x="2065" y="114"/>
                    </a:cubicBezTo>
                    <a:cubicBezTo>
                      <a:pt x="2096" y="104"/>
                      <a:pt x="2107" y="63"/>
                      <a:pt x="2096" y="31"/>
                    </a:cubicBezTo>
                    <a:cubicBezTo>
                      <a:pt x="2086" y="21"/>
                      <a:pt x="2075" y="10"/>
                      <a:pt x="2055"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6"/>
              <p:cNvSpPr/>
              <p:nvPr/>
            </p:nvSpPr>
            <p:spPr>
              <a:xfrm>
                <a:off x="10102055" y="3174001"/>
                <a:ext cx="86857" cy="77262"/>
              </a:xfrm>
              <a:custGeom>
                <a:rect b="b" l="l" r="r" t="t"/>
                <a:pathLst>
                  <a:path extrusionOk="0" h="1385" w="1557">
                    <a:moveTo>
                      <a:pt x="1505" y="1"/>
                    </a:moveTo>
                    <a:cubicBezTo>
                      <a:pt x="1484" y="1"/>
                      <a:pt x="1474" y="12"/>
                      <a:pt x="1464" y="12"/>
                    </a:cubicBezTo>
                    <a:lnTo>
                      <a:pt x="1162" y="312"/>
                    </a:lnTo>
                    <a:cubicBezTo>
                      <a:pt x="1059" y="416"/>
                      <a:pt x="955" y="519"/>
                      <a:pt x="841" y="623"/>
                    </a:cubicBezTo>
                    <a:cubicBezTo>
                      <a:pt x="634" y="831"/>
                      <a:pt x="426" y="1028"/>
                      <a:pt x="187" y="1204"/>
                    </a:cubicBezTo>
                    <a:lnTo>
                      <a:pt x="198" y="1204"/>
                    </a:lnTo>
                    <a:cubicBezTo>
                      <a:pt x="146" y="1246"/>
                      <a:pt x="84" y="1287"/>
                      <a:pt x="32" y="1319"/>
                    </a:cubicBezTo>
                    <a:cubicBezTo>
                      <a:pt x="11" y="1329"/>
                      <a:pt x="1" y="1349"/>
                      <a:pt x="11" y="1370"/>
                    </a:cubicBezTo>
                    <a:cubicBezTo>
                      <a:pt x="18" y="1378"/>
                      <a:pt x="31" y="1385"/>
                      <a:pt x="45" y="1385"/>
                    </a:cubicBezTo>
                    <a:cubicBezTo>
                      <a:pt x="51" y="1385"/>
                      <a:pt x="57" y="1384"/>
                      <a:pt x="63" y="1381"/>
                    </a:cubicBezTo>
                    <a:cubicBezTo>
                      <a:pt x="187" y="1287"/>
                      <a:pt x="323" y="1194"/>
                      <a:pt x="447" y="1100"/>
                    </a:cubicBezTo>
                    <a:cubicBezTo>
                      <a:pt x="572" y="997"/>
                      <a:pt x="696" y="883"/>
                      <a:pt x="820" y="768"/>
                    </a:cubicBezTo>
                    <a:cubicBezTo>
                      <a:pt x="945" y="655"/>
                      <a:pt x="1059" y="540"/>
                      <a:pt x="1183" y="427"/>
                    </a:cubicBezTo>
                    <a:cubicBezTo>
                      <a:pt x="1298" y="312"/>
                      <a:pt x="1422" y="198"/>
                      <a:pt x="1536" y="95"/>
                    </a:cubicBezTo>
                    <a:cubicBezTo>
                      <a:pt x="1557" y="74"/>
                      <a:pt x="1557" y="32"/>
                      <a:pt x="1536" y="22"/>
                    </a:cubicBezTo>
                    <a:cubicBezTo>
                      <a:pt x="1526" y="12"/>
                      <a:pt x="1515" y="1"/>
                      <a:pt x="1505"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6"/>
              <p:cNvSpPr/>
              <p:nvPr/>
            </p:nvSpPr>
            <p:spPr>
              <a:xfrm>
                <a:off x="10176752" y="3175787"/>
                <a:ext cx="25494" cy="148890"/>
              </a:xfrm>
              <a:custGeom>
                <a:rect b="b" l="l" r="r" t="t"/>
                <a:pathLst>
                  <a:path extrusionOk="0" h="2669" w="457">
                    <a:moveTo>
                      <a:pt x="384" y="0"/>
                    </a:moveTo>
                    <a:cubicBezTo>
                      <a:pt x="363" y="0"/>
                      <a:pt x="332" y="10"/>
                      <a:pt x="332" y="42"/>
                    </a:cubicBezTo>
                    <a:cubicBezTo>
                      <a:pt x="259" y="249"/>
                      <a:pt x="197" y="457"/>
                      <a:pt x="155" y="674"/>
                    </a:cubicBezTo>
                    <a:cubicBezTo>
                      <a:pt x="114" y="882"/>
                      <a:pt x="83" y="1100"/>
                      <a:pt x="62" y="1317"/>
                    </a:cubicBezTo>
                    <a:cubicBezTo>
                      <a:pt x="21" y="1753"/>
                      <a:pt x="10" y="2199"/>
                      <a:pt x="0" y="2635"/>
                    </a:cubicBezTo>
                    <a:cubicBezTo>
                      <a:pt x="0" y="2656"/>
                      <a:pt x="10" y="2666"/>
                      <a:pt x="31" y="2666"/>
                    </a:cubicBezTo>
                    <a:cubicBezTo>
                      <a:pt x="33" y="2668"/>
                      <a:pt x="35" y="2669"/>
                      <a:pt x="38" y="2669"/>
                    </a:cubicBezTo>
                    <a:cubicBezTo>
                      <a:pt x="49" y="2669"/>
                      <a:pt x="62" y="2654"/>
                      <a:pt x="62" y="2645"/>
                    </a:cubicBezTo>
                    <a:cubicBezTo>
                      <a:pt x="83" y="2272"/>
                      <a:pt x="93" y="1909"/>
                      <a:pt x="135" y="1546"/>
                    </a:cubicBezTo>
                    <a:cubicBezTo>
                      <a:pt x="166" y="1183"/>
                      <a:pt x="228" y="830"/>
                      <a:pt x="321" y="478"/>
                    </a:cubicBezTo>
                    <a:lnTo>
                      <a:pt x="321" y="487"/>
                    </a:lnTo>
                    <a:cubicBezTo>
                      <a:pt x="332" y="425"/>
                      <a:pt x="353" y="363"/>
                      <a:pt x="374" y="301"/>
                    </a:cubicBezTo>
                    <a:cubicBezTo>
                      <a:pt x="394" y="229"/>
                      <a:pt x="415" y="156"/>
                      <a:pt x="446" y="83"/>
                    </a:cubicBezTo>
                    <a:cubicBezTo>
                      <a:pt x="457" y="52"/>
                      <a:pt x="446" y="21"/>
                      <a:pt x="404"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6"/>
              <p:cNvSpPr/>
              <p:nvPr/>
            </p:nvSpPr>
            <p:spPr>
              <a:xfrm>
                <a:off x="10254294" y="3171156"/>
                <a:ext cx="20250" cy="103035"/>
              </a:xfrm>
              <a:custGeom>
                <a:rect b="b" l="l" r="r" t="t"/>
                <a:pathLst>
                  <a:path extrusionOk="0" h="1847" w="363">
                    <a:moveTo>
                      <a:pt x="247" y="1425"/>
                    </a:moveTo>
                    <a:lnTo>
                      <a:pt x="247" y="1425"/>
                    </a:lnTo>
                    <a:cubicBezTo>
                      <a:pt x="248" y="1427"/>
                      <a:pt x="248" y="1430"/>
                      <a:pt x="249" y="1432"/>
                    </a:cubicBezTo>
                    <a:cubicBezTo>
                      <a:pt x="249" y="1432"/>
                      <a:pt x="249" y="1428"/>
                      <a:pt x="247" y="1425"/>
                    </a:cubicBezTo>
                    <a:close/>
                    <a:moveTo>
                      <a:pt x="72" y="0"/>
                    </a:moveTo>
                    <a:cubicBezTo>
                      <a:pt x="42" y="0"/>
                      <a:pt x="21" y="10"/>
                      <a:pt x="21" y="42"/>
                    </a:cubicBezTo>
                    <a:cubicBezTo>
                      <a:pt x="0" y="187"/>
                      <a:pt x="0" y="332"/>
                      <a:pt x="10" y="467"/>
                    </a:cubicBezTo>
                    <a:cubicBezTo>
                      <a:pt x="10" y="623"/>
                      <a:pt x="31" y="778"/>
                      <a:pt x="52" y="934"/>
                    </a:cubicBezTo>
                    <a:cubicBezTo>
                      <a:pt x="83" y="1089"/>
                      <a:pt x="114" y="1234"/>
                      <a:pt x="155" y="1380"/>
                    </a:cubicBezTo>
                    <a:cubicBezTo>
                      <a:pt x="197" y="1525"/>
                      <a:pt x="249" y="1681"/>
                      <a:pt x="301" y="1826"/>
                    </a:cubicBezTo>
                    <a:cubicBezTo>
                      <a:pt x="311" y="1847"/>
                      <a:pt x="332" y="1847"/>
                      <a:pt x="342" y="1847"/>
                    </a:cubicBezTo>
                    <a:cubicBezTo>
                      <a:pt x="363" y="1836"/>
                      <a:pt x="363" y="1815"/>
                      <a:pt x="363" y="1795"/>
                    </a:cubicBezTo>
                    <a:lnTo>
                      <a:pt x="238" y="1421"/>
                    </a:lnTo>
                    <a:cubicBezTo>
                      <a:pt x="243" y="1421"/>
                      <a:pt x="245" y="1423"/>
                      <a:pt x="247" y="1425"/>
                    </a:cubicBezTo>
                    <a:lnTo>
                      <a:pt x="247" y="1425"/>
                    </a:lnTo>
                    <a:cubicBezTo>
                      <a:pt x="196" y="1261"/>
                      <a:pt x="166" y="1087"/>
                      <a:pt x="145" y="923"/>
                    </a:cubicBezTo>
                    <a:cubicBezTo>
                      <a:pt x="114" y="747"/>
                      <a:pt x="104" y="570"/>
                      <a:pt x="104" y="395"/>
                    </a:cubicBezTo>
                    <a:cubicBezTo>
                      <a:pt x="104" y="280"/>
                      <a:pt x="114" y="166"/>
                      <a:pt x="114" y="52"/>
                    </a:cubicBezTo>
                    <a:cubicBezTo>
                      <a:pt x="114" y="21"/>
                      <a:pt x="104" y="0"/>
                      <a:pt x="72"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6"/>
              <p:cNvSpPr/>
              <p:nvPr/>
            </p:nvSpPr>
            <p:spPr>
              <a:xfrm>
                <a:off x="10265228" y="3167084"/>
                <a:ext cx="25550" cy="78936"/>
              </a:xfrm>
              <a:custGeom>
                <a:rect b="b" l="l" r="r" t="t"/>
                <a:pathLst>
                  <a:path extrusionOk="0" h="1415" w="458">
                    <a:moveTo>
                      <a:pt x="42" y="0"/>
                    </a:moveTo>
                    <a:cubicBezTo>
                      <a:pt x="32" y="0"/>
                      <a:pt x="32" y="0"/>
                      <a:pt x="22" y="11"/>
                    </a:cubicBezTo>
                    <a:cubicBezTo>
                      <a:pt x="12" y="11"/>
                      <a:pt x="12" y="21"/>
                      <a:pt x="1" y="32"/>
                    </a:cubicBezTo>
                    <a:lnTo>
                      <a:pt x="1" y="63"/>
                    </a:lnTo>
                    <a:cubicBezTo>
                      <a:pt x="53" y="219"/>
                      <a:pt x="105" y="364"/>
                      <a:pt x="157" y="519"/>
                    </a:cubicBezTo>
                    <a:cubicBezTo>
                      <a:pt x="198" y="664"/>
                      <a:pt x="250" y="820"/>
                      <a:pt x="291" y="975"/>
                    </a:cubicBezTo>
                    <a:lnTo>
                      <a:pt x="291" y="965"/>
                    </a:lnTo>
                    <a:cubicBezTo>
                      <a:pt x="323" y="1111"/>
                      <a:pt x="364" y="1245"/>
                      <a:pt x="385" y="1390"/>
                    </a:cubicBezTo>
                    <a:cubicBezTo>
                      <a:pt x="385" y="1399"/>
                      <a:pt x="398" y="1414"/>
                      <a:pt x="414" y="1414"/>
                    </a:cubicBezTo>
                    <a:cubicBezTo>
                      <a:pt x="418" y="1414"/>
                      <a:pt x="422" y="1413"/>
                      <a:pt x="427" y="1411"/>
                    </a:cubicBezTo>
                    <a:cubicBezTo>
                      <a:pt x="436" y="1411"/>
                      <a:pt x="457" y="1401"/>
                      <a:pt x="447" y="1380"/>
                    </a:cubicBezTo>
                    <a:cubicBezTo>
                      <a:pt x="427" y="1266"/>
                      <a:pt x="406" y="1152"/>
                      <a:pt x="374" y="1038"/>
                    </a:cubicBezTo>
                    <a:cubicBezTo>
                      <a:pt x="353" y="924"/>
                      <a:pt x="323" y="809"/>
                      <a:pt x="291" y="706"/>
                    </a:cubicBezTo>
                    <a:cubicBezTo>
                      <a:pt x="261" y="592"/>
                      <a:pt x="219" y="478"/>
                      <a:pt x="188" y="364"/>
                    </a:cubicBezTo>
                    <a:cubicBezTo>
                      <a:pt x="146" y="249"/>
                      <a:pt x="115" y="146"/>
                      <a:pt x="74" y="32"/>
                    </a:cubicBezTo>
                    <a:cubicBezTo>
                      <a:pt x="74" y="11"/>
                      <a:pt x="53" y="0"/>
                      <a:pt x="42"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6"/>
              <p:cNvSpPr/>
              <p:nvPr/>
            </p:nvSpPr>
            <p:spPr>
              <a:xfrm>
                <a:off x="10309243" y="3148005"/>
                <a:ext cx="61977" cy="93440"/>
              </a:xfrm>
              <a:custGeom>
                <a:rect b="b" l="l" r="r" t="t"/>
                <a:pathLst>
                  <a:path extrusionOk="0" h="1675" w="1111">
                    <a:moveTo>
                      <a:pt x="62" y="0"/>
                    </a:moveTo>
                    <a:cubicBezTo>
                      <a:pt x="42" y="0"/>
                      <a:pt x="32" y="10"/>
                      <a:pt x="21" y="21"/>
                    </a:cubicBezTo>
                    <a:cubicBezTo>
                      <a:pt x="11" y="21"/>
                      <a:pt x="0" y="42"/>
                      <a:pt x="0" y="52"/>
                    </a:cubicBezTo>
                    <a:cubicBezTo>
                      <a:pt x="0" y="73"/>
                      <a:pt x="0" y="83"/>
                      <a:pt x="11" y="93"/>
                    </a:cubicBezTo>
                    <a:cubicBezTo>
                      <a:pt x="83" y="166"/>
                      <a:pt x="156" y="239"/>
                      <a:pt x="218" y="322"/>
                    </a:cubicBezTo>
                    <a:cubicBezTo>
                      <a:pt x="301" y="405"/>
                      <a:pt x="364" y="488"/>
                      <a:pt x="436" y="581"/>
                    </a:cubicBezTo>
                    <a:cubicBezTo>
                      <a:pt x="509" y="664"/>
                      <a:pt x="571" y="757"/>
                      <a:pt x="623" y="851"/>
                    </a:cubicBezTo>
                    <a:cubicBezTo>
                      <a:pt x="696" y="944"/>
                      <a:pt x="747" y="1038"/>
                      <a:pt x="809" y="1142"/>
                    </a:cubicBezTo>
                    <a:cubicBezTo>
                      <a:pt x="903" y="1307"/>
                      <a:pt x="975" y="1473"/>
                      <a:pt x="1048" y="1660"/>
                    </a:cubicBezTo>
                    <a:cubicBezTo>
                      <a:pt x="1048" y="1667"/>
                      <a:pt x="1059" y="1675"/>
                      <a:pt x="1072" y="1675"/>
                    </a:cubicBezTo>
                    <a:cubicBezTo>
                      <a:pt x="1077" y="1675"/>
                      <a:pt x="1084" y="1673"/>
                      <a:pt x="1090" y="1670"/>
                    </a:cubicBezTo>
                    <a:cubicBezTo>
                      <a:pt x="1100" y="1670"/>
                      <a:pt x="1110" y="1649"/>
                      <a:pt x="1110" y="1629"/>
                    </a:cubicBezTo>
                    <a:cubicBezTo>
                      <a:pt x="996" y="1328"/>
                      <a:pt x="851" y="1048"/>
                      <a:pt x="685" y="778"/>
                    </a:cubicBezTo>
                    <a:cubicBezTo>
                      <a:pt x="592" y="644"/>
                      <a:pt x="509" y="508"/>
                      <a:pt x="405" y="374"/>
                    </a:cubicBezTo>
                    <a:cubicBezTo>
                      <a:pt x="311" y="249"/>
                      <a:pt x="208" y="125"/>
                      <a:pt x="94" y="21"/>
                    </a:cubicBezTo>
                    <a:cubicBezTo>
                      <a:pt x="83" y="10"/>
                      <a:pt x="73" y="10"/>
                      <a:pt x="62"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6"/>
              <p:cNvSpPr/>
              <p:nvPr/>
            </p:nvSpPr>
            <p:spPr>
              <a:xfrm>
                <a:off x="10319061" y="3143933"/>
                <a:ext cx="49816" cy="51824"/>
              </a:xfrm>
              <a:custGeom>
                <a:rect b="b" l="l" r="r" t="t"/>
                <a:pathLst>
                  <a:path extrusionOk="0" h="929" w="893">
                    <a:moveTo>
                      <a:pt x="32" y="0"/>
                    </a:moveTo>
                    <a:cubicBezTo>
                      <a:pt x="22" y="0"/>
                      <a:pt x="11" y="11"/>
                      <a:pt x="11" y="11"/>
                    </a:cubicBezTo>
                    <a:cubicBezTo>
                      <a:pt x="1" y="32"/>
                      <a:pt x="1" y="53"/>
                      <a:pt x="11" y="63"/>
                    </a:cubicBezTo>
                    <a:cubicBezTo>
                      <a:pt x="156" y="166"/>
                      <a:pt x="281" y="281"/>
                      <a:pt x="405" y="395"/>
                    </a:cubicBezTo>
                    <a:lnTo>
                      <a:pt x="395" y="395"/>
                    </a:lnTo>
                    <a:cubicBezTo>
                      <a:pt x="550" y="551"/>
                      <a:pt x="695" y="727"/>
                      <a:pt x="820" y="913"/>
                    </a:cubicBezTo>
                    <a:cubicBezTo>
                      <a:pt x="828" y="921"/>
                      <a:pt x="845" y="928"/>
                      <a:pt x="859" y="928"/>
                    </a:cubicBezTo>
                    <a:cubicBezTo>
                      <a:pt x="864" y="928"/>
                      <a:pt x="869" y="927"/>
                      <a:pt x="872" y="924"/>
                    </a:cubicBezTo>
                    <a:cubicBezTo>
                      <a:pt x="882" y="913"/>
                      <a:pt x="893" y="893"/>
                      <a:pt x="882" y="872"/>
                    </a:cubicBezTo>
                    <a:cubicBezTo>
                      <a:pt x="758" y="706"/>
                      <a:pt x="633" y="551"/>
                      <a:pt x="499" y="405"/>
                    </a:cubicBezTo>
                    <a:cubicBezTo>
                      <a:pt x="364" y="260"/>
                      <a:pt x="218" y="125"/>
                      <a:pt x="52" y="11"/>
                    </a:cubicBezTo>
                    <a:cubicBezTo>
                      <a:pt x="52" y="0"/>
                      <a:pt x="42" y="0"/>
                      <a:pt x="32" y="0"/>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6"/>
              <p:cNvSpPr/>
              <p:nvPr/>
            </p:nvSpPr>
            <p:spPr>
              <a:xfrm>
                <a:off x="10202190" y="2991750"/>
                <a:ext cx="45744" cy="23262"/>
              </a:xfrm>
              <a:custGeom>
                <a:rect b="b" l="l" r="r" t="t"/>
                <a:pathLst>
                  <a:path extrusionOk="0" h="417" w="820">
                    <a:moveTo>
                      <a:pt x="42" y="1"/>
                    </a:moveTo>
                    <a:cubicBezTo>
                      <a:pt x="21" y="11"/>
                      <a:pt x="1" y="21"/>
                      <a:pt x="11" y="42"/>
                    </a:cubicBezTo>
                    <a:cubicBezTo>
                      <a:pt x="11" y="63"/>
                      <a:pt x="21" y="73"/>
                      <a:pt x="42" y="73"/>
                    </a:cubicBezTo>
                    <a:lnTo>
                      <a:pt x="176" y="73"/>
                    </a:lnTo>
                    <a:cubicBezTo>
                      <a:pt x="197" y="84"/>
                      <a:pt x="218" y="84"/>
                      <a:pt x="250" y="94"/>
                    </a:cubicBezTo>
                    <a:cubicBezTo>
                      <a:pt x="332" y="125"/>
                      <a:pt x="405" y="156"/>
                      <a:pt x="478" y="208"/>
                    </a:cubicBezTo>
                    <a:cubicBezTo>
                      <a:pt x="478" y="207"/>
                      <a:pt x="477" y="205"/>
                      <a:pt x="477" y="204"/>
                    </a:cubicBezTo>
                    <a:lnTo>
                      <a:pt x="477" y="204"/>
                    </a:lnTo>
                    <a:cubicBezTo>
                      <a:pt x="567" y="264"/>
                      <a:pt x="647" y="325"/>
                      <a:pt x="727" y="405"/>
                    </a:cubicBezTo>
                    <a:cubicBezTo>
                      <a:pt x="735" y="413"/>
                      <a:pt x="746" y="416"/>
                      <a:pt x="758" y="416"/>
                    </a:cubicBezTo>
                    <a:cubicBezTo>
                      <a:pt x="776" y="416"/>
                      <a:pt x="797" y="408"/>
                      <a:pt x="810" y="395"/>
                    </a:cubicBezTo>
                    <a:cubicBezTo>
                      <a:pt x="820" y="384"/>
                      <a:pt x="820" y="363"/>
                      <a:pt x="820" y="353"/>
                    </a:cubicBezTo>
                    <a:cubicBezTo>
                      <a:pt x="820" y="333"/>
                      <a:pt x="810" y="322"/>
                      <a:pt x="799" y="312"/>
                    </a:cubicBezTo>
                    <a:cubicBezTo>
                      <a:pt x="695" y="218"/>
                      <a:pt x="571" y="135"/>
                      <a:pt x="436" y="84"/>
                    </a:cubicBezTo>
                    <a:cubicBezTo>
                      <a:pt x="332" y="31"/>
                      <a:pt x="208" y="1"/>
                      <a:pt x="94"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6"/>
              <p:cNvSpPr/>
              <p:nvPr/>
            </p:nvSpPr>
            <p:spPr>
              <a:xfrm>
                <a:off x="10227071" y="2960510"/>
                <a:ext cx="40556" cy="26888"/>
              </a:xfrm>
              <a:custGeom>
                <a:rect b="b" l="l" r="r" t="t"/>
                <a:pathLst>
                  <a:path extrusionOk="0" h="482" w="727">
                    <a:moveTo>
                      <a:pt x="62" y="1"/>
                    </a:moveTo>
                    <a:cubicBezTo>
                      <a:pt x="32" y="1"/>
                      <a:pt x="11" y="21"/>
                      <a:pt x="11" y="42"/>
                    </a:cubicBezTo>
                    <a:cubicBezTo>
                      <a:pt x="0" y="73"/>
                      <a:pt x="21" y="104"/>
                      <a:pt x="52" y="104"/>
                    </a:cubicBezTo>
                    <a:cubicBezTo>
                      <a:pt x="73" y="114"/>
                      <a:pt x="104" y="114"/>
                      <a:pt x="125" y="125"/>
                    </a:cubicBezTo>
                    <a:cubicBezTo>
                      <a:pt x="187" y="146"/>
                      <a:pt x="239" y="177"/>
                      <a:pt x="301" y="208"/>
                    </a:cubicBezTo>
                    <a:cubicBezTo>
                      <a:pt x="353" y="239"/>
                      <a:pt x="394" y="280"/>
                      <a:pt x="447" y="322"/>
                    </a:cubicBezTo>
                    <a:cubicBezTo>
                      <a:pt x="498" y="363"/>
                      <a:pt x="550" y="416"/>
                      <a:pt x="592" y="467"/>
                    </a:cubicBezTo>
                    <a:cubicBezTo>
                      <a:pt x="602" y="478"/>
                      <a:pt x="613" y="478"/>
                      <a:pt x="633" y="478"/>
                    </a:cubicBezTo>
                    <a:cubicBezTo>
                      <a:pt x="636" y="481"/>
                      <a:pt x="640" y="482"/>
                      <a:pt x="644" y="482"/>
                    </a:cubicBezTo>
                    <a:cubicBezTo>
                      <a:pt x="655" y="482"/>
                      <a:pt x="670" y="475"/>
                      <a:pt x="685" y="467"/>
                    </a:cubicBezTo>
                    <a:cubicBezTo>
                      <a:pt x="706" y="446"/>
                      <a:pt x="726" y="395"/>
                      <a:pt x="696" y="374"/>
                    </a:cubicBezTo>
                    <a:cubicBezTo>
                      <a:pt x="654" y="322"/>
                      <a:pt x="613" y="280"/>
                      <a:pt x="560" y="239"/>
                    </a:cubicBezTo>
                    <a:cubicBezTo>
                      <a:pt x="519" y="197"/>
                      <a:pt x="467" y="167"/>
                      <a:pt x="415" y="135"/>
                    </a:cubicBezTo>
                    <a:cubicBezTo>
                      <a:pt x="311" y="73"/>
                      <a:pt x="187" y="21"/>
                      <a:pt x="73" y="1"/>
                    </a:cubicBezTo>
                    <a:close/>
                  </a:path>
                </a:pathLst>
              </a:custGeom>
              <a:solidFill>
                <a:srgbClr val="EBC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6"/>
              <p:cNvSpPr/>
              <p:nvPr/>
            </p:nvSpPr>
            <p:spPr>
              <a:xfrm>
                <a:off x="10150087" y="2924026"/>
                <a:ext cx="224590" cy="45855"/>
              </a:xfrm>
              <a:custGeom>
                <a:rect b="b" l="l" r="r" t="t"/>
                <a:pathLst>
                  <a:path extrusionOk="0" h="822" w="4026">
                    <a:moveTo>
                      <a:pt x="3994" y="1"/>
                    </a:moveTo>
                    <a:cubicBezTo>
                      <a:pt x="3984" y="1"/>
                      <a:pt x="3973" y="1"/>
                      <a:pt x="3963" y="11"/>
                    </a:cubicBezTo>
                    <a:cubicBezTo>
                      <a:pt x="3932" y="32"/>
                      <a:pt x="3901" y="63"/>
                      <a:pt x="3860" y="84"/>
                    </a:cubicBezTo>
                    <a:lnTo>
                      <a:pt x="3870" y="84"/>
                    </a:lnTo>
                    <a:cubicBezTo>
                      <a:pt x="3673" y="219"/>
                      <a:pt x="3445" y="323"/>
                      <a:pt x="3227" y="406"/>
                    </a:cubicBezTo>
                    <a:lnTo>
                      <a:pt x="3217" y="406"/>
                    </a:lnTo>
                    <a:cubicBezTo>
                      <a:pt x="3071" y="457"/>
                      <a:pt x="2936" y="499"/>
                      <a:pt x="2791" y="530"/>
                    </a:cubicBezTo>
                    <a:cubicBezTo>
                      <a:pt x="2719" y="551"/>
                      <a:pt x="2636" y="561"/>
                      <a:pt x="2553" y="572"/>
                    </a:cubicBezTo>
                    <a:lnTo>
                      <a:pt x="2335" y="602"/>
                    </a:lnTo>
                    <a:cubicBezTo>
                      <a:pt x="2187" y="610"/>
                      <a:pt x="2040" y="617"/>
                      <a:pt x="1893" y="617"/>
                    </a:cubicBezTo>
                    <a:cubicBezTo>
                      <a:pt x="1833" y="617"/>
                      <a:pt x="1772" y="616"/>
                      <a:pt x="1712" y="613"/>
                    </a:cubicBezTo>
                    <a:cubicBezTo>
                      <a:pt x="1515" y="602"/>
                      <a:pt x="1308" y="582"/>
                      <a:pt x="1110" y="540"/>
                    </a:cubicBezTo>
                    <a:cubicBezTo>
                      <a:pt x="862" y="499"/>
                      <a:pt x="613" y="436"/>
                      <a:pt x="384" y="333"/>
                    </a:cubicBezTo>
                    <a:cubicBezTo>
                      <a:pt x="312" y="291"/>
                      <a:pt x="229" y="240"/>
                      <a:pt x="156" y="198"/>
                    </a:cubicBezTo>
                    <a:cubicBezTo>
                      <a:pt x="137" y="189"/>
                      <a:pt x="119" y="184"/>
                      <a:pt x="100" y="184"/>
                    </a:cubicBezTo>
                    <a:cubicBezTo>
                      <a:pt x="77" y="184"/>
                      <a:pt x="54" y="191"/>
                      <a:pt x="32" y="208"/>
                    </a:cubicBezTo>
                    <a:cubicBezTo>
                      <a:pt x="22" y="229"/>
                      <a:pt x="1" y="250"/>
                      <a:pt x="1" y="281"/>
                    </a:cubicBezTo>
                    <a:cubicBezTo>
                      <a:pt x="1" y="302"/>
                      <a:pt x="11" y="333"/>
                      <a:pt x="32" y="353"/>
                    </a:cubicBezTo>
                    <a:cubicBezTo>
                      <a:pt x="156" y="468"/>
                      <a:pt x="312" y="540"/>
                      <a:pt x="467" y="602"/>
                    </a:cubicBezTo>
                    <a:cubicBezTo>
                      <a:pt x="633" y="675"/>
                      <a:pt x="810" y="717"/>
                      <a:pt x="976" y="748"/>
                    </a:cubicBezTo>
                    <a:cubicBezTo>
                      <a:pt x="1152" y="779"/>
                      <a:pt x="1329" y="800"/>
                      <a:pt x="1505" y="810"/>
                    </a:cubicBezTo>
                    <a:cubicBezTo>
                      <a:pt x="1584" y="819"/>
                      <a:pt x="1662" y="822"/>
                      <a:pt x="1740" y="822"/>
                    </a:cubicBezTo>
                    <a:cubicBezTo>
                      <a:pt x="1844" y="822"/>
                      <a:pt x="1948" y="816"/>
                      <a:pt x="2055" y="810"/>
                    </a:cubicBezTo>
                    <a:cubicBezTo>
                      <a:pt x="2138" y="810"/>
                      <a:pt x="2231" y="800"/>
                      <a:pt x="2314" y="789"/>
                    </a:cubicBezTo>
                    <a:cubicBezTo>
                      <a:pt x="2397" y="768"/>
                      <a:pt x="2491" y="758"/>
                      <a:pt x="2573" y="738"/>
                    </a:cubicBezTo>
                    <a:cubicBezTo>
                      <a:pt x="2656" y="727"/>
                      <a:pt x="2739" y="696"/>
                      <a:pt x="2822" y="675"/>
                    </a:cubicBezTo>
                    <a:cubicBezTo>
                      <a:pt x="2915" y="644"/>
                      <a:pt x="2998" y="623"/>
                      <a:pt x="3081" y="592"/>
                    </a:cubicBezTo>
                    <a:cubicBezTo>
                      <a:pt x="3258" y="530"/>
                      <a:pt x="3413" y="447"/>
                      <a:pt x="3569" y="364"/>
                    </a:cubicBezTo>
                    <a:cubicBezTo>
                      <a:pt x="3724" y="270"/>
                      <a:pt x="3870" y="167"/>
                      <a:pt x="4015" y="63"/>
                    </a:cubicBezTo>
                    <a:cubicBezTo>
                      <a:pt x="4026" y="53"/>
                      <a:pt x="4026" y="21"/>
                      <a:pt x="4015" y="11"/>
                    </a:cubicBezTo>
                    <a:cubicBezTo>
                      <a:pt x="4005" y="1"/>
                      <a:pt x="3994" y="1"/>
                      <a:pt x="3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6"/>
              <p:cNvSpPr/>
              <p:nvPr/>
            </p:nvSpPr>
            <p:spPr>
              <a:xfrm>
                <a:off x="10051123" y="2893400"/>
                <a:ext cx="50430" cy="63149"/>
              </a:xfrm>
              <a:custGeom>
                <a:rect b="b" l="l" r="r" t="t"/>
                <a:pathLst>
                  <a:path extrusionOk="0" h="1132" w="904">
                    <a:moveTo>
                      <a:pt x="238" y="1"/>
                    </a:moveTo>
                    <a:cubicBezTo>
                      <a:pt x="209" y="1"/>
                      <a:pt x="181" y="7"/>
                      <a:pt x="157" y="21"/>
                    </a:cubicBezTo>
                    <a:cubicBezTo>
                      <a:pt x="1" y="114"/>
                      <a:pt x="12" y="425"/>
                      <a:pt x="178" y="726"/>
                    </a:cubicBezTo>
                    <a:cubicBezTo>
                      <a:pt x="315" y="975"/>
                      <a:pt x="515" y="1131"/>
                      <a:pt x="669" y="1131"/>
                    </a:cubicBezTo>
                    <a:cubicBezTo>
                      <a:pt x="701" y="1131"/>
                      <a:pt x="731" y="1124"/>
                      <a:pt x="758" y="1110"/>
                    </a:cubicBezTo>
                    <a:cubicBezTo>
                      <a:pt x="904" y="1027"/>
                      <a:pt x="893" y="716"/>
                      <a:pt x="727" y="415"/>
                    </a:cubicBezTo>
                    <a:cubicBezTo>
                      <a:pt x="589" y="164"/>
                      <a:pt x="386" y="1"/>
                      <a:pt x="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6"/>
              <p:cNvSpPr/>
              <p:nvPr/>
            </p:nvSpPr>
            <p:spPr>
              <a:xfrm>
                <a:off x="9975366" y="2804701"/>
                <a:ext cx="79326" cy="62256"/>
              </a:xfrm>
              <a:custGeom>
                <a:rect b="b" l="l" r="r" t="t"/>
                <a:pathLst>
                  <a:path extrusionOk="0" h="1116" w="1422">
                    <a:moveTo>
                      <a:pt x="982" y="1"/>
                    </a:moveTo>
                    <a:cubicBezTo>
                      <a:pt x="817" y="1"/>
                      <a:pt x="616" y="72"/>
                      <a:pt x="436" y="210"/>
                    </a:cubicBezTo>
                    <a:cubicBezTo>
                      <a:pt x="125" y="449"/>
                      <a:pt x="0" y="802"/>
                      <a:pt x="146" y="999"/>
                    </a:cubicBezTo>
                    <a:cubicBezTo>
                      <a:pt x="211" y="1077"/>
                      <a:pt x="315" y="1115"/>
                      <a:pt x="436" y="1115"/>
                    </a:cubicBezTo>
                    <a:cubicBezTo>
                      <a:pt x="603" y="1115"/>
                      <a:pt x="801" y="1044"/>
                      <a:pt x="975" y="906"/>
                    </a:cubicBezTo>
                    <a:cubicBezTo>
                      <a:pt x="1287" y="667"/>
                      <a:pt x="1421" y="314"/>
                      <a:pt x="1266" y="117"/>
                    </a:cubicBezTo>
                    <a:cubicBezTo>
                      <a:pt x="1205" y="39"/>
                      <a:pt x="1103" y="1"/>
                      <a:pt x="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6"/>
              <p:cNvSpPr/>
              <p:nvPr/>
            </p:nvSpPr>
            <p:spPr>
              <a:xfrm>
                <a:off x="10229358" y="2764926"/>
                <a:ext cx="137789" cy="106549"/>
              </a:xfrm>
              <a:custGeom>
                <a:rect b="b" l="l" r="r" t="t"/>
                <a:pathLst>
                  <a:path extrusionOk="0" h="1910" w="2470">
                    <a:moveTo>
                      <a:pt x="1277" y="0"/>
                    </a:moveTo>
                    <a:cubicBezTo>
                      <a:pt x="1194" y="0"/>
                      <a:pt x="1100" y="10"/>
                      <a:pt x="1017" y="31"/>
                    </a:cubicBezTo>
                    <a:cubicBezTo>
                      <a:pt x="893" y="63"/>
                      <a:pt x="768" y="125"/>
                      <a:pt x="634" y="218"/>
                    </a:cubicBezTo>
                    <a:cubicBezTo>
                      <a:pt x="509" y="301"/>
                      <a:pt x="395" y="395"/>
                      <a:pt x="291" y="508"/>
                    </a:cubicBezTo>
                    <a:cubicBezTo>
                      <a:pt x="187" y="633"/>
                      <a:pt x="104" y="757"/>
                      <a:pt x="53" y="893"/>
                    </a:cubicBezTo>
                    <a:cubicBezTo>
                      <a:pt x="11" y="1027"/>
                      <a:pt x="1" y="1162"/>
                      <a:pt x="42" y="1287"/>
                    </a:cubicBezTo>
                    <a:cubicBezTo>
                      <a:pt x="84" y="1400"/>
                      <a:pt x="146" y="1494"/>
                      <a:pt x="219" y="1577"/>
                    </a:cubicBezTo>
                    <a:cubicBezTo>
                      <a:pt x="353" y="1712"/>
                      <a:pt x="561" y="1815"/>
                      <a:pt x="831" y="1868"/>
                    </a:cubicBezTo>
                    <a:cubicBezTo>
                      <a:pt x="976" y="1888"/>
                      <a:pt x="1142" y="1909"/>
                      <a:pt x="1318" y="1909"/>
                    </a:cubicBezTo>
                    <a:cubicBezTo>
                      <a:pt x="1401" y="1909"/>
                      <a:pt x="1494" y="1909"/>
                      <a:pt x="1577" y="1898"/>
                    </a:cubicBezTo>
                    <a:cubicBezTo>
                      <a:pt x="1806" y="1888"/>
                      <a:pt x="2024" y="1857"/>
                      <a:pt x="2241" y="1805"/>
                    </a:cubicBezTo>
                    <a:lnTo>
                      <a:pt x="2335" y="1774"/>
                    </a:lnTo>
                    <a:cubicBezTo>
                      <a:pt x="2366" y="1774"/>
                      <a:pt x="2386" y="1753"/>
                      <a:pt x="2397" y="1732"/>
                    </a:cubicBezTo>
                    <a:lnTo>
                      <a:pt x="2407" y="1732"/>
                    </a:lnTo>
                    <a:cubicBezTo>
                      <a:pt x="2407" y="1722"/>
                      <a:pt x="2407" y="1712"/>
                      <a:pt x="2418" y="1712"/>
                    </a:cubicBezTo>
                    <a:cubicBezTo>
                      <a:pt x="2418" y="1691"/>
                      <a:pt x="2418" y="1670"/>
                      <a:pt x="2428" y="1660"/>
                    </a:cubicBezTo>
                    <a:lnTo>
                      <a:pt x="2460" y="1473"/>
                    </a:lnTo>
                    <a:cubicBezTo>
                      <a:pt x="2469" y="1463"/>
                      <a:pt x="2469" y="1442"/>
                      <a:pt x="2469" y="1432"/>
                    </a:cubicBezTo>
                    <a:lnTo>
                      <a:pt x="2469" y="1400"/>
                    </a:lnTo>
                    <a:cubicBezTo>
                      <a:pt x="2469" y="1317"/>
                      <a:pt x="2469" y="1234"/>
                      <a:pt x="2460" y="1131"/>
                    </a:cubicBezTo>
                    <a:cubicBezTo>
                      <a:pt x="2439" y="976"/>
                      <a:pt x="2386" y="820"/>
                      <a:pt x="2314" y="674"/>
                    </a:cubicBezTo>
                    <a:cubicBezTo>
                      <a:pt x="2241" y="529"/>
                      <a:pt x="2117" y="395"/>
                      <a:pt x="1972" y="270"/>
                    </a:cubicBezTo>
                    <a:cubicBezTo>
                      <a:pt x="1826" y="156"/>
                      <a:pt x="1671" y="73"/>
                      <a:pt x="1526" y="31"/>
                    </a:cubicBezTo>
                    <a:cubicBezTo>
                      <a:pt x="1443" y="10"/>
                      <a:pt x="1360" y="0"/>
                      <a:pt x="1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6"/>
              <p:cNvSpPr/>
              <p:nvPr/>
            </p:nvSpPr>
            <p:spPr>
              <a:xfrm>
                <a:off x="10229358" y="2768942"/>
                <a:ext cx="133772" cy="102533"/>
              </a:xfrm>
              <a:custGeom>
                <a:rect b="b" l="l" r="r" t="t"/>
                <a:pathLst>
                  <a:path extrusionOk="0" h="1838" w="2398">
                    <a:moveTo>
                      <a:pt x="893" y="1"/>
                    </a:moveTo>
                    <a:cubicBezTo>
                      <a:pt x="889" y="1"/>
                      <a:pt x="887" y="2"/>
                      <a:pt x="885" y="4"/>
                    </a:cubicBezTo>
                    <a:lnTo>
                      <a:pt x="885" y="4"/>
                    </a:lnTo>
                    <a:cubicBezTo>
                      <a:pt x="888" y="3"/>
                      <a:pt x="890" y="2"/>
                      <a:pt x="893" y="1"/>
                    </a:cubicBezTo>
                    <a:close/>
                    <a:moveTo>
                      <a:pt x="885" y="4"/>
                    </a:moveTo>
                    <a:cubicBezTo>
                      <a:pt x="804" y="35"/>
                      <a:pt x="714" y="85"/>
                      <a:pt x="634" y="136"/>
                    </a:cubicBezTo>
                    <a:cubicBezTo>
                      <a:pt x="509" y="219"/>
                      <a:pt x="395" y="323"/>
                      <a:pt x="291" y="436"/>
                    </a:cubicBezTo>
                    <a:cubicBezTo>
                      <a:pt x="177" y="561"/>
                      <a:pt x="104" y="685"/>
                      <a:pt x="53" y="821"/>
                    </a:cubicBezTo>
                    <a:cubicBezTo>
                      <a:pt x="1" y="955"/>
                      <a:pt x="1" y="1090"/>
                      <a:pt x="42" y="1215"/>
                    </a:cubicBezTo>
                    <a:cubicBezTo>
                      <a:pt x="84" y="1328"/>
                      <a:pt x="136" y="1422"/>
                      <a:pt x="219" y="1505"/>
                    </a:cubicBezTo>
                    <a:cubicBezTo>
                      <a:pt x="353" y="1640"/>
                      <a:pt x="561" y="1743"/>
                      <a:pt x="831" y="1796"/>
                    </a:cubicBezTo>
                    <a:cubicBezTo>
                      <a:pt x="987" y="1826"/>
                      <a:pt x="1142" y="1837"/>
                      <a:pt x="1318" y="1837"/>
                    </a:cubicBezTo>
                    <a:cubicBezTo>
                      <a:pt x="1401" y="1837"/>
                      <a:pt x="1494" y="1837"/>
                      <a:pt x="1577" y="1826"/>
                    </a:cubicBezTo>
                    <a:cubicBezTo>
                      <a:pt x="1806" y="1816"/>
                      <a:pt x="2024" y="1785"/>
                      <a:pt x="2241" y="1733"/>
                    </a:cubicBezTo>
                    <a:cubicBezTo>
                      <a:pt x="2273" y="1723"/>
                      <a:pt x="2303" y="1713"/>
                      <a:pt x="2335" y="1713"/>
                    </a:cubicBezTo>
                    <a:cubicBezTo>
                      <a:pt x="2366" y="1702"/>
                      <a:pt x="2386" y="1692"/>
                      <a:pt x="2397" y="1671"/>
                    </a:cubicBezTo>
                    <a:lnTo>
                      <a:pt x="2397" y="1671"/>
                    </a:lnTo>
                    <a:cubicBezTo>
                      <a:pt x="2345" y="1676"/>
                      <a:pt x="2291" y="1679"/>
                      <a:pt x="2235" y="1679"/>
                    </a:cubicBezTo>
                    <a:cubicBezTo>
                      <a:pt x="2179" y="1679"/>
                      <a:pt x="2122" y="1676"/>
                      <a:pt x="2065" y="1671"/>
                    </a:cubicBezTo>
                    <a:cubicBezTo>
                      <a:pt x="1920" y="1650"/>
                      <a:pt x="1775" y="1630"/>
                      <a:pt x="1640" y="1577"/>
                    </a:cubicBezTo>
                    <a:cubicBezTo>
                      <a:pt x="1494" y="1536"/>
                      <a:pt x="1360" y="1484"/>
                      <a:pt x="1235" y="1401"/>
                    </a:cubicBezTo>
                    <a:cubicBezTo>
                      <a:pt x="1173" y="1370"/>
                      <a:pt x="1111" y="1328"/>
                      <a:pt x="1059" y="1287"/>
                    </a:cubicBezTo>
                    <a:cubicBezTo>
                      <a:pt x="1017" y="1245"/>
                      <a:pt x="966" y="1204"/>
                      <a:pt x="924" y="1153"/>
                    </a:cubicBezTo>
                    <a:cubicBezTo>
                      <a:pt x="883" y="1100"/>
                      <a:pt x="841" y="1038"/>
                      <a:pt x="810" y="976"/>
                    </a:cubicBezTo>
                    <a:cubicBezTo>
                      <a:pt x="779" y="914"/>
                      <a:pt x="748" y="851"/>
                      <a:pt x="727" y="779"/>
                    </a:cubicBezTo>
                    <a:cubicBezTo>
                      <a:pt x="717" y="717"/>
                      <a:pt x="696" y="644"/>
                      <a:pt x="696" y="572"/>
                    </a:cubicBezTo>
                    <a:cubicBezTo>
                      <a:pt x="696" y="509"/>
                      <a:pt x="706" y="447"/>
                      <a:pt x="717" y="385"/>
                    </a:cubicBezTo>
                    <a:cubicBezTo>
                      <a:pt x="727" y="312"/>
                      <a:pt x="748" y="240"/>
                      <a:pt x="779" y="177"/>
                    </a:cubicBezTo>
                    <a:cubicBezTo>
                      <a:pt x="810" y="125"/>
                      <a:pt x="841" y="63"/>
                      <a:pt x="872" y="11"/>
                    </a:cubicBezTo>
                    <a:cubicBezTo>
                      <a:pt x="879" y="11"/>
                      <a:pt x="882" y="7"/>
                      <a:pt x="885"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6"/>
              <p:cNvSpPr/>
              <p:nvPr/>
            </p:nvSpPr>
            <p:spPr>
              <a:xfrm>
                <a:off x="9680259" y="2770114"/>
                <a:ext cx="289915" cy="309663"/>
              </a:xfrm>
              <a:custGeom>
                <a:rect b="b" l="l" r="r" t="t"/>
                <a:pathLst>
                  <a:path extrusionOk="0" h="5551" w="5197">
                    <a:moveTo>
                      <a:pt x="3153" y="0"/>
                    </a:moveTo>
                    <a:cubicBezTo>
                      <a:pt x="3101" y="0"/>
                      <a:pt x="3039" y="0"/>
                      <a:pt x="2988" y="11"/>
                    </a:cubicBezTo>
                    <a:cubicBezTo>
                      <a:pt x="2873" y="21"/>
                      <a:pt x="2749" y="42"/>
                      <a:pt x="2614" y="83"/>
                    </a:cubicBezTo>
                    <a:cubicBezTo>
                      <a:pt x="2500" y="125"/>
                      <a:pt x="2375" y="166"/>
                      <a:pt x="2251" y="229"/>
                    </a:cubicBezTo>
                    <a:cubicBezTo>
                      <a:pt x="2022" y="332"/>
                      <a:pt x="1784" y="478"/>
                      <a:pt x="1545" y="664"/>
                    </a:cubicBezTo>
                    <a:cubicBezTo>
                      <a:pt x="1338" y="820"/>
                      <a:pt x="1141" y="996"/>
                      <a:pt x="954" y="1204"/>
                    </a:cubicBezTo>
                    <a:cubicBezTo>
                      <a:pt x="736" y="1432"/>
                      <a:pt x="549" y="1712"/>
                      <a:pt x="383" y="2013"/>
                    </a:cubicBezTo>
                    <a:cubicBezTo>
                      <a:pt x="249" y="2273"/>
                      <a:pt x="135" y="2542"/>
                      <a:pt x="72" y="2812"/>
                    </a:cubicBezTo>
                    <a:cubicBezTo>
                      <a:pt x="42" y="2946"/>
                      <a:pt x="21" y="3082"/>
                      <a:pt x="10" y="3216"/>
                    </a:cubicBezTo>
                    <a:cubicBezTo>
                      <a:pt x="0" y="3278"/>
                      <a:pt x="0" y="3341"/>
                      <a:pt x="10" y="3424"/>
                    </a:cubicBezTo>
                    <a:cubicBezTo>
                      <a:pt x="10" y="3486"/>
                      <a:pt x="10" y="3559"/>
                      <a:pt x="31" y="3621"/>
                    </a:cubicBezTo>
                    <a:cubicBezTo>
                      <a:pt x="42" y="3642"/>
                      <a:pt x="62" y="3663"/>
                      <a:pt x="72" y="3683"/>
                    </a:cubicBezTo>
                    <a:cubicBezTo>
                      <a:pt x="72" y="3683"/>
                      <a:pt x="83" y="3683"/>
                      <a:pt x="83" y="3693"/>
                    </a:cubicBezTo>
                    <a:cubicBezTo>
                      <a:pt x="176" y="3808"/>
                      <a:pt x="291" y="3911"/>
                      <a:pt x="394" y="4004"/>
                    </a:cubicBezTo>
                    <a:cubicBezTo>
                      <a:pt x="529" y="4119"/>
                      <a:pt x="685" y="4233"/>
                      <a:pt x="871" y="4368"/>
                    </a:cubicBezTo>
                    <a:cubicBezTo>
                      <a:pt x="1255" y="4638"/>
                      <a:pt x="1681" y="4876"/>
                      <a:pt x="2116" y="5073"/>
                    </a:cubicBezTo>
                    <a:cubicBezTo>
                      <a:pt x="2344" y="5177"/>
                      <a:pt x="2573" y="5270"/>
                      <a:pt x="2790" y="5343"/>
                    </a:cubicBezTo>
                    <a:cubicBezTo>
                      <a:pt x="3029" y="5426"/>
                      <a:pt x="3246" y="5477"/>
                      <a:pt x="3465" y="5509"/>
                    </a:cubicBezTo>
                    <a:cubicBezTo>
                      <a:pt x="3610" y="5540"/>
                      <a:pt x="3744" y="5550"/>
                      <a:pt x="3869" y="5550"/>
                    </a:cubicBezTo>
                    <a:cubicBezTo>
                      <a:pt x="4149" y="5550"/>
                      <a:pt x="4398" y="5488"/>
                      <a:pt x="4595" y="5374"/>
                    </a:cubicBezTo>
                    <a:cubicBezTo>
                      <a:pt x="4668" y="5332"/>
                      <a:pt x="4740" y="5281"/>
                      <a:pt x="4802" y="5208"/>
                    </a:cubicBezTo>
                    <a:cubicBezTo>
                      <a:pt x="4865" y="5156"/>
                      <a:pt x="4917" y="5083"/>
                      <a:pt x="4968" y="4990"/>
                    </a:cubicBezTo>
                    <a:cubicBezTo>
                      <a:pt x="5010" y="4907"/>
                      <a:pt x="5051" y="4824"/>
                      <a:pt x="5083" y="4721"/>
                    </a:cubicBezTo>
                    <a:cubicBezTo>
                      <a:pt x="5114" y="4585"/>
                      <a:pt x="5145" y="4451"/>
                      <a:pt x="5166" y="4306"/>
                    </a:cubicBezTo>
                    <a:cubicBezTo>
                      <a:pt x="5197" y="4025"/>
                      <a:pt x="5197" y="3725"/>
                      <a:pt x="5155" y="3372"/>
                    </a:cubicBezTo>
                    <a:cubicBezTo>
                      <a:pt x="5124" y="3061"/>
                      <a:pt x="5072" y="2729"/>
                      <a:pt x="4979" y="2376"/>
                    </a:cubicBezTo>
                    <a:cubicBezTo>
                      <a:pt x="4896" y="2054"/>
                      <a:pt x="4802" y="1743"/>
                      <a:pt x="4689" y="1443"/>
                    </a:cubicBezTo>
                    <a:cubicBezTo>
                      <a:pt x="4636" y="1318"/>
                      <a:pt x="4574" y="1173"/>
                      <a:pt x="4512" y="1038"/>
                    </a:cubicBezTo>
                    <a:cubicBezTo>
                      <a:pt x="4440" y="883"/>
                      <a:pt x="4377" y="758"/>
                      <a:pt x="4304" y="654"/>
                    </a:cubicBezTo>
                    <a:cubicBezTo>
                      <a:pt x="4232" y="540"/>
                      <a:pt x="4139" y="426"/>
                      <a:pt x="4025" y="322"/>
                    </a:cubicBezTo>
                    <a:cubicBezTo>
                      <a:pt x="3931" y="239"/>
                      <a:pt x="3827" y="177"/>
                      <a:pt x="3703" y="115"/>
                    </a:cubicBezTo>
                    <a:cubicBezTo>
                      <a:pt x="3548" y="42"/>
                      <a:pt x="3361" y="0"/>
                      <a:pt x="31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6"/>
              <p:cNvSpPr/>
              <p:nvPr/>
            </p:nvSpPr>
            <p:spPr>
              <a:xfrm>
                <a:off x="9681375" y="2965140"/>
                <a:ext cx="20306" cy="19357"/>
              </a:xfrm>
              <a:custGeom>
                <a:rect b="b" l="l" r="r" t="t"/>
                <a:pathLst>
                  <a:path extrusionOk="0" h="347" w="364">
                    <a:moveTo>
                      <a:pt x="115" y="1"/>
                    </a:moveTo>
                    <a:cubicBezTo>
                      <a:pt x="94" y="1"/>
                      <a:pt x="73" y="1"/>
                      <a:pt x="52" y="21"/>
                    </a:cubicBezTo>
                    <a:cubicBezTo>
                      <a:pt x="11" y="52"/>
                      <a:pt x="1" y="114"/>
                      <a:pt x="42" y="156"/>
                    </a:cubicBezTo>
                    <a:cubicBezTo>
                      <a:pt x="84" y="218"/>
                      <a:pt x="146" y="270"/>
                      <a:pt x="197" y="322"/>
                    </a:cubicBezTo>
                    <a:cubicBezTo>
                      <a:pt x="213" y="337"/>
                      <a:pt x="234" y="347"/>
                      <a:pt x="252" y="347"/>
                    </a:cubicBezTo>
                    <a:cubicBezTo>
                      <a:pt x="259" y="347"/>
                      <a:pt x="265" y="345"/>
                      <a:pt x="271" y="342"/>
                    </a:cubicBezTo>
                    <a:cubicBezTo>
                      <a:pt x="301" y="342"/>
                      <a:pt x="322" y="333"/>
                      <a:pt x="343" y="312"/>
                    </a:cubicBezTo>
                    <a:cubicBezTo>
                      <a:pt x="354" y="291"/>
                      <a:pt x="363" y="259"/>
                      <a:pt x="354" y="239"/>
                    </a:cubicBezTo>
                    <a:cubicBezTo>
                      <a:pt x="354" y="208"/>
                      <a:pt x="343" y="187"/>
                      <a:pt x="322" y="167"/>
                    </a:cubicBezTo>
                    <a:cubicBezTo>
                      <a:pt x="301" y="156"/>
                      <a:pt x="291" y="146"/>
                      <a:pt x="280" y="125"/>
                    </a:cubicBezTo>
                    <a:cubicBezTo>
                      <a:pt x="250" y="104"/>
                      <a:pt x="218" y="73"/>
                      <a:pt x="197" y="31"/>
                    </a:cubicBezTo>
                    <a:cubicBezTo>
                      <a:pt x="177" y="11"/>
                      <a:pt x="146" y="1"/>
                      <a:pt x="115" y="1"/>
                    </a:cubicBezTo>
                    <a:close/>
                  </a:path>
                </a:pathLst>
              </a:custGeom>
              <a:solidFill>
                <a:srgbClr val="5439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6"/>
              <p:cNvSpPr/>
              <p:nvPr/>
            </p:nvSpPr>
            <p:spPr>
              <a:xfrm>
                <a:off x="9680259" y="2802525"/>
                <a:ext cx="269107" cy="277251"/>
              </a:xfrm>
              <a:custGeom>
                <a:rect b="b" l="l" r="r" t="t"/>
                <a:pathLst>
                  <a:path extrusionOk="0" h="4970" w="4824">
                    <a:moveTo>
                      <a:pt x="1649" y="0"/>
                    </a:moveTo>
                    <a:cubicBezTo>
                      <a:pt x="1618" y="21"/>
                      <a:pt x="1577" y="53"/>
                      <a:pt x="1545" y="73"/>
                    </a:cubicBezTo>
                    <a:cubicBezTo>
                      <a:pt x="1338" y="239"/>
                      <a:pt x="1141" y="415"/>
                      <a:pt x="954" y="623"/>
                    </a:cubicBezTo>
                    <a:cubicBezTo>
                      <a:pt x="736" y="851"/>
                      <a:pt x="549" y="1131"/>
                      <a:pt x="383" y="1432"/>
                    </a:cubicBezTo>
                    <a:cubicBezTo>
                      <a:pt x="238" y="1692"/>
                      <a:pt x="135" y="1961"/>
                      <a:pt x="72" y="2231"/>
                    </a:cubicBezTo>
                    <a:cubicBezTo>
                      <a:pt x="42" y="2355"/>
                      <a:pt x="21" y="2490"/>
                      <a:pt x="10" y="2635"/>
                    </a:cubicBezTo>
                    <a:cubicBezTo>
                      <a:pt x="0" y="2697"/>
                      <a:pt x="0" y="2760"/>
                      <a:pt x="0" y="2843"/>
                    </a:cubicBezTo>
                    <a:cubicBezTo>
                      <a:pt x="10" y="2916"/>
                      <a:pt x="10" y="2978"/>
                      <a:pt x="21" y="3040"/>
                    </a:cubicBezTo>
                    <a:lnTo>
                      <a:pt x="31" y="3050"/>
                    </a:lnTo>
                    <a:cubicBezTo>
                      <a:pt x="52" y="3071"/>
                      <a:pt x="62" y="3092"/>
                      <a:pt x="72" y="3102"/>
                    </a:cubicBezTo>
                    <a:cubicBezTo>
                      <a:pt x="176" y="3227"/>
                      <a:pt x="291" y="3330"/>
                      <a:pt x="394" y="3423"/>
                    </a:cubicBezTo>
                    <a:cubicBezTo>
                      <a:pt x="529" y="3538"/>
                      <a:pt x="685" y="3662"/>
                      <a:pt x="871" y="3787"/>
                    </a:cubicBezTo>
                    <a:cubicBezTo>
                      <a:pt x="1255" y="4057"/>
                      <a:pt x="1681" y="4295"/>
                      <a:pt x="2116" y="4492"/>
                    </a:cubicBezTo>
                    <a:cubicBezTo>
                      <a:pt x="2334" y="4596"/>
                      <a:pt x="2562" y="4689"/>
                      <a:pt x="2790" y="4762"/>
                    </a:cubicBezTo>
                    <a:cubicBezTo>
                      <a:pt x="3029" y="4845"/>
                      <a:pt x="3246" y="4896"/>
                      <a:pt x="3465" y="4938"/>
                    </a:cubicBezTo>
                    <a:cubicBezTo>
                      <a:pt x="3610" y="4959"/>
                      <a:pt x="3744" y="4969"/>
                      <a:pt x="3869" y="4969"/>
                    </a:cubicBezTo>
                    <a:cubicBezTo>
                      <a:pt x="4149" y="4969"/>
                      <a:pt x="4398" y="4907"/>
                      <a:pt x="4595" y="4793"/>
                    </a:cubicBezTo>
                    <a:cubicBezTo>
                      <a:pt x="4668" y="4751"/>
                      <a:pt x="4740" y="4700"/>
                      <a:pt x="4802" y="4638"/>
                    </a:cubicBezTo>
                    <a:cubicBezTo>
                      <a:pt x="4813" y="4627"/>
                      <a:pt x="4823" y="4617"/>
                      <a:pt x="4823" y="4606"/>
                    </a:cubicBezTo>
                    <a:lnTo>
                      <a:pt x="4823" y="4606"/>
                    </a:lnTo>
                    <a:cubicBezTo>
                      <a:pt x="4730" y="4627"/>
                      <a:pt x="4636" y="4647"/>
                      <a:pt x="4533" y="4658"/>
                    </a:cubicBezTo>
                    <a:cubicBezTo>
                      <a:pt x="4429" y="4668"/>
                      <a:pt x="4315" y="4668"/>
                      <a:pt x="4212" y="4668"/>
                    </a:cubicBezTo>
                    <a:cubicBezTo>
                      <a:pt x="4108" y="4668"/>
                      <a:pt x="4014" y="4658"/>
                      <a:pt x="3910" y="4647"/>
                    </a:cubicBezTo>
                    <a:cubicBezTo>
                      <a:pt x="3527" y="4596"/>
                      <a:pt x="3153" y="4451"/>
                      <a:pt x="2822" y="4243"/>
                    </a:cubicBezTo>
                    <a:cubicBezTo>
                      <a:pt x="2437" y="3994"/>
                      <a:pt x="2105" y="3662"/>
                      <a:pt x="1856" y="3268"/>
                    </a:cubicBezTo>
                    <a:cubicBezTo>
                      <a:pt x="1607" y="2884"/>
                      <a:pt x="1432" y="2438"/>
                      <a:pt x="1349" y="1982"/>
                    </a:cubicBezTo>
                    <a:cubicBezTo>
                      <a:pt x="1307" y="1754"/>
                      <a:pt x="1286" y="1515"/>
                      <a:pt x="1296" y="1287"/>
                    </a:cubicBezTo>
                    <a:cubicBezTo>
                      <a:pt x="1307" y="1058"/>
                      <a:pt x="1338" y="820"/>
                      <a:pt x="1400" y="602"/>
                    </a:cubicBezTo>
                    <a:cubicBezTo>
                      <a:pt x="1462" y="395"/>
                      <a:pt x="1545" y="187"/>
                      <a:pt x="1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6"/>
              <p:cNvSpPr/>
              <p:nvPr/>
            </p:nvSpPr>
            <p:spPr>
              <a:xfrm>
                <a:off x="10023341" y="3911822"/>
                <a:ext cx="45186" cy="38045"/>
              </a:xfrm>
              <a:custGeom>
                <a:rect b="b" l="l" r="r" t="t"/>
                <a:pathLst>
                  <a:path extrusionOk="0" h="682" w="810">
                    <a:moveTo>
                      <a:pt x="42" y="1"/>
                    </a:moveTo>
                    <a:cubicBezTo>
                      <a:pt x="22" y="1"/>
                      <a:pt x="12" y="1"/>
                      <a:pt x="12" y="22"/>
                    </a:cubicBezTo>
                    <a:cubicBezTo>
                      <a:pt x="1" y="32"/>
                      <a:pt x="12" y="52"/>
                      <a:pt x="32" y="63"/>
                    </a:cubicBezTo>
                    <a:cubicBezTo>
                      <a:pt x="53" y="73"/>
                      <a:pt x="74" y="84"/>
                      <a:pt x="105" y="94"/>
                    </a:cubicBezTo>
                    <a:cubicBezTo>
                      <a:pt x="240" y="167"/>
                      <a:pt x="354" y="250"/>
                      <a:pt x="468" y="354"/>
                    </a:cubicBezTo>
                    <a:cubicBezTo>
                      <a:pt x="520" y="395"/>
                      <a:pt x="561" y="447"/>
                      <a:pt x="603" y="499"/>
                    </a:cubicBezTo>
                    <a:cubicBezTo>
                      <a:pt x="644" y="550"/>
                      <a:pt x="685" y="613"/>
                      <a:pt x="727" y="665"/>
                    </a:cubicBezTo>
                    <a:cubicBezTo>
                      <a:pt x="733" y="677"/>
                      <a:pt x="746" y="682"/>
                      <a:pt x="758" y="682"/>
                    </a:cubicBezTo>
                    <a:cubicBezTo>
                      <a:pt x="767" y="682"/>
                      <a:pt x="775" y="679"/>
                      <a:pt x="779" y="675"/>
                    </a:cubicBezTo>
                    <a:cubicBezTo>
                      <a:pt x="789" y="675"/>
                      <a:pt x="800" y="665"/>
                      <a:pt x="800" y="654"/>
                    </a:cubicBezTo>
                    <a:cubicBezTo>
                      <a:pt x="810" y="644"/>
                      <a:pt x="810" y="623"/>
                      <a:pt x="800" y="623"/>
                    </a:cubicBezTo>
                    <a:cubicBezTo>
                      <a:pt x="759" y="550"/>
                      <a:pt x="717" y="488"/>
                      <a:pt x="665" y="426"/>
                    </a:cubicBezTo>
                    <a:cubicBezTo>
                      <a:pt x="613" y="364"/>
                      <a:pt x="551" y="312"/>
                      <a:pt x="489" y="260"/>
                    </a:cubicBezTo>
                    <a:cubicBezTo>
                      <a:pt x="354" y="146"/>
                      <a:pt x="208" y="73"/>
                      <a:pt x="53" y="1"/>
                    </a:cubicBezTo>
                    <a:close/>
                  </a:path>
                </a:pathLst>
              </a:custGeom>
              <a:solidFill>
                <a:srgbClr val="8C5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6"/>
              <p:cNvSpPr/>
              <p:nvPr/>
            </p:nvSpPr>
            <p:spPr>
              <a:xfrm>
                <a:off x="10040747" y="3896815"/>
                <a:ext cx="44628" cy="39942"/>
              </a:xfrm>
              <a:custGeom>
                <a:rect b="b" l="l" r="r" t="t"/>
                <a:pathLst>
                  <a:path extrusionOk="0" h="716" w="800">
                    <a:moveTo>
                      <a:pt x="42" y="0"/>
                    </a:moveTo>
                    <a:cubicBezTo>
                      <a:pt x="21" y="0"/>
                      <a:pt x="11" y="10"/>
                      <a:pt x="11" y="31"/>
                    </a:cubicBezTo>
                    <a:cubicBezTo>
                      <a:pt x="0" y="42"/>
                      <a:pt x="11" y="62"/>
                      <a:pt x="32" y="72"/>
                    </a:cubicBezTo>
                    <a:cubicBezTo>
                      <a:pt x="62" y="83"/>
                      <a:pt x="94" y="93"/>
                      <a:pt x="125" y="114"/>
                    </a:cubicBezTo>
                    <a:lnTo>
                      <a:pt x="115" y="104"/>
                    </a:lnTo>
                    <a:lnTo>
                      <a:pt x="115" y="104"/>
                    </a:lnTo>
                    <a:cubicBezTo>
                      <a:pt x="166" y="135"/>
                      <a:pt x="208" y="166"/>
                      <a:pt x="260" y="197"/>
                    </a:cubicBezTo>
                    <a:cubicBezTo>
                      <a:pt x="301" y="228"/>
                      <a:pt x="353" y="259"/>
                      <a:pt x="394" y="301"/>
                    </a:cubicBezTo>
                    <a:cubicBezTo>
                      <a:pt x="436" y="342"/>
                      <a:pt x="488" y="394"/>
                      <a:pt x="530" y="446"/>
                    </a:cubicBezTo>
                    <a:cubicBezTo>
                      <a:pt x="571" y="498"/>
                      <a:pt x="612" y="550"/>
                      <a:pt x="654" y="612"/>
                    </a:cubicBezTo>
                    <a:lnTo>
                      <a:pt x="643" y="602"/>
                    </a:lnTo>
                    <a:lnTo>
                      <a:pt x="643" y="602"/>
                    </a:lnTo>
                    <a:cubicBezTo>
                      <a:pt x="664" y="633"/>
                      <a:pt x="675" y="664"/>
                      <a:pt x="695" y="685"/>
                    </a:cubicBezTo>
                    <a:cubicBezTo>
                      <a:pt x="705" y="706"/>
                      <a:pt x="716" y="706"/>
                      <a:pt x="726" y="716"/>
                    </a:cubicBezTo>
                    <a:lnTo>
                      <a:pt x="758" y="716"/>
                    </a:lnTo>
                    <a:cubicBezTo>
                      <a:pt x="788" y="706"/>
                      <a:pt x="799" y="674"/>
                      <a:pt x="788" y="653"/>
                    </a:cubicBezTo>
                    <a:cubicBezTo>
                      <a:pt x="747" y="581"/>
                      <a:pt x="705" y="508"/>
                      <a:pt x="654" y="446"/>
                    </a:cubicBezTo>
                    <a:cubicBezTo>
                      <a:pt x="602" y="384"/>
                      <a:pt x="550" y="321"/>
                      <a:pt x="488" y="270"/>
                    </a:cubicBezTo>
                    <a:cubicBezTo>
                      <a:pt x="426" y="218"/>
                      <a:pt x="353" y="166"/>
                      <a:pt x="281" y="125"/>
                    </a:cubicBezTo>
                    <a:cubicBezTo>
                      <a:pt x="208" y="72"/>
                      <a:pt x="135" y="42"/>
                      <a:pt x="52" y="10"/>
                    </a:cubicBezTo>
                    <a:lnTo>
                      <a:pt x="42" y="0"/>
                    </a:lnTo>
                    <a:close/>
                  </a:path>
                </a:pathLst>
              </a:custGeom>
              <a:solidFill>
                <a:srgbClr val="8C5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6"/>
              <p:cNvSpPr/>
              <p:nvPr/>
            </p:nvSpPr>
            <p:spPr>
              <a:xfrm>
                <a:off x="9459181" y="3911264"/>
                <a:ext cx="45186" cy="33304"/>
              </a:xfrm>
              <a:custGeom>
                <a:rect b="b" l="l" r="r" t="t"/>
                <a:pathLst>
                  <a:path extrusionOk="0" h="597" w="810">
                    <a:moveTo>
                      <a:pt x="31" y="0"/>
                    </a:moveTo>
                    <a:cubicBezTo>
                      <a:pt x="11" y="0"/>
                      <a:pt x="1" y="21"/>
                      <a:pt x="1" y="32"/>
                    </a:cubicBezTo>
                    <a:cubicBezTo>
                      <a:pt x="1" y="52"/>
                      <a:pt x="11" y="62"/>
                      <a:pt x="31" y="73"/>
                    </a:cubicBezTo>
                    <a:cubicBezTo>
                      <a:pt x="52" y="73"/>
                      <a:pt x="73" y="73"/>
                      <a:pt x="84" y="83"/>
                    </a:cubicBezTo>
                    <a:cubicBezTo>
                      <a:pt x="104" y="83"/>
                      <a:pt x="135" y="94"/>
                      <a:pt x="156" y="104"/>
                    </a:cubicBezTo>
                    <a:cubicBezTo>
                      <a:pt x="187" y="115"/>
                      <a:pt x="218" y="125"/>
                      <a:pt x="239" y="135"/>
                    </a:cubicBezTo>
                    <a:cubicBezTo>
                      <a:pt x="280" y="156"/>
                      <a:pt x="322" y="187"/>
                      <a:pt x="363" y="208"/>
                    </a:cubicBezTo>
                    <a:cubicBezTo>
                      <a:pt x="405" y="239"/>
                      <a:pt x="436" y="270"/>
                      <a:pt x="467" y="301"/>
                    </a:cubicBezTo>
                    <a:lnTo>
                      <a:pt x="467" y="291"/>
                    </a:lnTo>
                    <a:cubicBezTo>
                      <a:pt x="561" y="384"/>
                      <a:pt x="644" y="477"/>
                      <a:pt x="716" y="581"/>
                    </a:cubicBezTo>
                    <a:cubicBezTo>
                      <a:pt x="726" y="591"/>
                      <a:pt x="739" y="597"/>
                      <a:pt x="752" y="597"/>
                    </a:cubicBezTo>
                    <a:cubicBezTo>
                      <a:pt x="765" y="597"/>
                      <a:pt x="779" y="591"/>
                      <a:pt x="789" y="581"/>
                    </a:cubicBezTo>
                    <a:cubicBezTo>
                      <a:pt x="810" y="571"/>
                      <a:pt x="810" y="540"/>
                      <a:pt x="799" y="519"/>
                    </a:cubicBezTo>
                    <a:cubicBezTo>
                      <a:pt x="737" y="457"/>
                      <a:pt x="685" y="394"/>
                      <a:pt x="633" y="343"/>
                    </a:cubicBezTo>
                    <a:cubicBezTo>
                      <a:pt x="571" y="281"/>
                      <a:pt x="519" y="228"/>
                      <a:pt x="457" y="187"/>
                    </a:cubicBezTo>
                    <a:cubicBezTo>
                      <a:pt x="395" y="135"/>
                      <a:pt x="322" y="104"/>
                      <a:pt x="259" y="62"/>
                    </a:cubicBezTo>
                    <a:cubicBezTo>
                      <a:pt x="187" y="32"/>
                      <a:pt x="114" y="11"/>
                      <a:pt x="31" y="0"/>
                    </a:cubicBezTo>
                    <a:close/>
                  </a:path>
                </a:pathLst>
              </a:custGeom>
              <a:solidFill>
                <a:srgbClr val="8C5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6"/>
              <p:cNvSpPr/>
              <p:nvPr/>
            </p:nvSpPr>
            <p:spPr>
              <a:xfrm>
                <a:off x="9475916" y="3891014"/>
                <a:ext cx="54502" cy="39663"/>
              </a:xfrm>
              <a:custGeom>
                <a:rect b="b" l="l" r="r" t="t"/>
                <a:pathLst>
                  <a:path extrusionOk="0" h="711" w="977">
                    <a:moveTo>
                      <a:pt x="42" y="0"/>
                    </a:moveTo>
                    <a:cubicBezTo>
                      <a:pt x="22" y="0"/>
                      <a:pt x="12" y="10"/>
                      <a:pt x="12" y="21"/>
                    </a:cubicBezTo>
                    <a:cubicBezTo>
                      <a:pt x="1" y="42"/>
                      <a:pt x="12" y="63"/>
                      <a:pt x="33" y="63"/>
                    </a:cubicBezTo>
                    <a:cubicBezTo>
                      <a:pt x="115" y="93"/>
                      <a:pt x="198" y="125"/>
                      <a:pt x="281" y="166"/>
                    </a:cubicBezTo>
                    <a:lnTo>
                      <a:pt x="271" y="166"/>
                    </a:lnTo>
                    <a:cubicBezTo>
                      <a:pt x="333" y="197"/>
                      <a:pt x="395" y="229"/>
                      <a:pt x="447" y="270"/>
                    </a:cubicBezTo>
                    <a:cubicBezTo>
                      <a:pt x="510" y="312"/>
                      <a:pt x="572" y="363"/>
                      <a:pt x="623" y="415"/>
                    </a:cubicBezTo>
                    <a:lnTo>
                      <a:pt x="623" y="405"/>
                    </a:lnTo>
                    <a:cubicBezTo>
                      <a:pt x="717" y="498"/>
                      <a:pt x="800" y="591"/>
                      <a:pt x="872" y="695"/>
                    </a:cubicBezTo>
                    <a:cubicBezTo>
                      <a:pt x="878" y="705"/>
                      <a:pt x="891" y="711"/>
                      <a:pt x="906" y="711"/>
                    </a:cubicBezTo>
                    <a:cubicBezTo>
                      <a:pt x="922" y="711"/>
                      <a:pt x="940" y="705"/>
                      <a:pt x="955" y="695"/>
                    </a:cubicBezTo>
                    <a:cubicBezTo>
                      <a:pt x="976" y="674"/>
                      <a:pt x="976" y="644"/>
                      <a:pt x="955" y="612"/>
                    </a:cubicBezTo>
                    <a:cubicBezTo>
                      <a:pt x="904" y="550"/>
                      <a:pt x="842" y="478"/>
                      <a:pt x="779" y="415"/>
                    </a:cubicBezTo>
                    <a:cubicBezTo>
                      <a:pt x="706" y="353"/>
                      <a:pt x="634" y="291"/>
                      <a:pt x="551" y="239"/>
                    </a:cubicBezTo>
                    <a:cubicBezTo>
                      <a:pt x="478" y="187"/>
                      <a:pt x="406" y="146"/>
                      <a:pt x="323" y="104"/>
                    </a:cubicBezTo>
                    <a:cubicBezTo>
                      <a:pt x="240" y="63"/>
                      <a:pt x="146" y="31"/>
                      <a:pt x="53" y="0"/>
                    </a:cubicBezTo>
                    <a:close/>
                  </a:path>
                </a:pathLst>
              </a:custGeom>
              <a:solidFill>
                <a:srgbClr val="8C5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6"/>
              <p:cNvSpPr/>
              <p:nvPr/>
            </p:nvSpPr>
            <p:spPr>
              <a:xfrm>
                <a:off x="9682547" y="3874222"/>
                <a:ext cx="44572" cy="30459"/>
              </a:xfrm>
              <a:custGeom>
                <a:rect b="b" l="l" r="r" t="t"/>
                <a:pathLst>
                  <a:path extrusionOk="0" h="546" w="799">
                    <a:moveTo>
                      <a:pt x="42" y="0"/>
                    </a:moveTo>
                    <a:cubicBezTo>
                      <a:pt x="21" y="0"/>
                      <a:pt x="11" y="11"/>
                      <a:pt x="1" y="21"/>
                    </a:cubicBezTo>
                    <a:cubicBezTo>
                      <a:pt x="1" y="42"/>
                      <a:pt x="11" y="73"/>
                      <a:pt x="31" y="73"/>
                    </a:cubicBezTo>
                    <a:cubicBezTo>
                      <a:pt x="63" y="83"/>
                      <a:pt x="94" y="104"/>
                      <a:pt x="125" y="115"/>
                    </a:cubicBezTo>
                    <a:cubicBezTo>
                      <a:pt x="167" y="125"/>
                      <a:pt x="208" y="145"/>
                      <a:pt x="239" y="166"/>
                    </a:cubicBezTo>
                    <a:cubicBezTo>
                      <a:pt x="291" y="187"/>
                      <a:pt x="342" y="218"/>
                      <a:pt x="395" y="249"/>
                    </a:cubicBezTo>
                    <a:cubicBezTo>
                      <a:pt x="446" y="291"/>
                      <a:pt x="488" y="332"/>
                      <a:pt x="540" y="374"/>
                    </a:cubicBezTo>
                    <a:cubicBezTo>
                      <a:pt x="591" y="415"/>
                      <a:pt x="633" y="467"/>
                      <a:pt x="685" y="530"/>
                    </a:cubicBezTo>
                    <a:cubicBezTo>
                      <a:pt x="696" y="540"/>
                      <a:pt x="711" y="545"/>
                      <a:pt x="727" y="545"/>
                    </a:cubicBezTo>
                    <a:cubicBezTo>
                      <a:pt x="742" y="545"/>
                      <a:pt x="758" y="540"/>
                      <a:pt x="768" y="530"/>
                    </a:cubicBezTo>
                    <a:cubicBezTo>
                      <a:pt x="789" y="509"/>
                      <a:pt x="799" y="477"/>
                      <a:pt x="778" y="447"/>
                    </a:cubicBezTo>
                    <a:cubicBezTo>
                      <a:pt x="685" y="343"/>
                      <a:pt x="571" y="249"/>
                      <a:pt x="446" y="177"/>
                    </a:cubicBezTo>
                    <a:cubicBezTo>
                      <a:pt x="322" y="94"/>
                      <a:pt x="187" y="42"/>
                      <a:pt x="52" y="0"/>
                    </a:cubicBezTo>
                    <a:close/>
                  </a:path>
                </a:pathLst>
              </a:custGeom>
              <a:solidFill>
                <a:srgbClr val="7E55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6"/>
              <p:cNvSpPr/>
              <p:nvPr/>
            </p:nvSpPr>
            <p:spPr>
              <a:xfrm>
                <a:off x="9695266" y="3857989"/>
                <a:ext cx="41727" cy="27558"/>
              </a:xfrm>
              <a:custGeom>
                <a:rect b="b" l="l" r="r" t="t"/>
                <a:pathLst>
                  <a:path extrusionOk="0" h="494" w="748">
                    <a:moveTo>
                      <a:pt x="31" y="1"/>
                    </a:moveTo>
                    <a:cubicBezTo>
                      <a:pt x="11" y="1"/>
                      <a:pt x="1" y="22"/>
                      <a:pt x="1" y="32"/>
                    </a:cubicBezTo>
                    <a:cubicBezTo>
                      <a:pt x="1" y="42"/>
                      <a:pt x="1" y="53"/>
                      <a:pt x="11" y="63"/>
                    </a:cubicBezTo>
                    <a:cubicBezTo>
                      <a:pt x="11" y="63"/>
                      <a:pt x="22" y="74"/>
                      <a:pt x="31" y="74"/>
                    </a:cubicBezTo>
                    <a:lnTo>
                      <a:pt x="42" y="74"/>
                    </a:lnTo>
                    <a:cubicBezTo>
                      <a:pt x="84" y="84"/>
                      <a:pt x="125" y="95"/>
                      <a:pt x="156" y="105"/>
                    </a:cubicBezTo>
                    <a:cubicBezTo>
                      <a:pt x="197" y="115"/>
                      <a:pt x="239" y="136"/>
                      <a:pt x="280" y="157"/>
                    </a:cubicBezTo>
                    <a:cubicBezTo>
                      <a:pt x="322" y="178"/>
                      <a:pt x="363" y="208"/>
                      <a:pt x="405" y="229"/>
                    </a:cubicBezTo>
                    <a:cubicBezTo>
                      <a:pt x="446" y="261"/>
                      <a:pt x="478" y="291"/>
                      <a:pt x="519" y="323"/>
                    </a:cubicBezTo>
                    <a:cubicBezTo>
                      <a:pt x="571" y="374"/>
                      <a:pt x="612" y="416"/>
                      <a:pt x="654" y="478"/>
                    </a:cubicBezTo>
                    <a:cubicBezTo>
                      <a:pt x="664" y="488"/>
                      <a:pt x="677" y="494"/>
                      <a:pt x="690" y="494"/>
                    </a:cubicBezTo>
                    <a:cubicBezTo>
                      <a:pt x="703" y="494"/>
                      <a:pt x="717" y="488"/>
                      <a:pt x="727" y="478"/>
                    </a:cubicBezTo>
                    <a:cubicBezTo>
                      <a:pt x="748" y="457"/>
                      <a:pt x="748" y="427"/>
                      <a:pt x="737" y="406"/>
                    </a:cubicBezTo>
                    <a:cubicBezTo>
                      <a:pt x="685" y="364"/>
                      <a:pt x="644" y="312"/>
                      <a:pt x="592" y="270"/>
                    </a:cubicBezTo>
                    <a:cubicBezTo>
                      <a:pt x="540" y="219"/>
                      <a:pt x="478" y="178"/>
                      <a:pt x="416" y="146"/>
                    </a:cubicBezTo>
                    <a:cubicBezTo>
                      <a:pt x="291" y="74"/>
                      <a:pt x="167" y="32"/>
                      <a:pt x="31" y="1"/>
                    </a:cubicBezTo>
                    <a:close/>
                  </a:path>
                </a:pathLst>
              </a:custGeom>
              <a:solidFill>
                <a:srgbClr val="7E55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6"/>
              <p:cNvSpPr/>
              <p:nvPr/>
            </p:nvSpPr>
            <p:spPr>
              <a:xfrm>
                <a:off x="10271030" y="3850513"/>
                <a:ext cx="50987" cy="35033"/>
              </a:xfrm>
              <a:custGeom>
                <a:rect b="b" l="l" r="r" t="t"/>
                <a:pathLst>
                  <a:path extrusionOk="0" h="628" w="914">
                    <a:moveTo>
                      <a:pt x="42" y="0"/>
                    </a:moveTo>
                    <a:cubicBezTo>
                      <a:pt x="21" y="0"/>
                      <a:pt x="11" y="10"/>
                      <a:pt x="1" y="21"/>
                    </a:cubicBezTo>
                    <a:cubicBezTo>
                      <a:pt x="1" y="42"/>
                      <a:pt x="11" y="63"/>
                      <a:pt x="21" y="63"/>
                    </a:cubicBezTo>
                    <a:cubicBezTo>
                      <a:pt x="63" y="83"/>
                      <a:pt x="104" y="93"/>
                      <a:pt x="146" y="104"/>
                    </a:cubicBezTo>
                    <a:cubicBezTo>
                      <a:pt x="187" y="125"/>
                      <a:pt x="229" y="135"/>
                      <a:pt x="260" y="156"/>
                    </a:cubicBezTo>
                    <a:lnTo>
                      <a:pt x="249" y="156"/>
                    </a:lnTo>
                    <a:cubicBezTo>
                      <a:pt x="312" y="187"/>
                      <a:pt x="374" y="229"/>
                      <a:pt x="436" y="259"/>
                    </a:cubicBezTo>
                    <a:cubicBezTo>
                      <a:pt x="495" y="309"/>
                      <a:pt x="545" y="348"/>
                      <a:pt x="602" y="396"/>
                    </a:cubicBezTo>
                    <a:lnTo>
                      <a:pt x="602" y="396"/>
                    </a:lnTo>
                    <a:cubicBezTo>
                      <a:pt x="602" y="395"/>
                      <a:pt x="602" y="395"/>
                      <a:pt x="602" y="395"/>
                    </a:cubicBezTo>
                    <a:lnTo>
                      <a:pt x="602" y="395"/>
                    </a:lnTo>
                    <a:cubicBezTo>
                      <a:pt x="604" y="397"/>
                      <a:pt x="606" y="399"/>
                      <a:pt x="609" y="401"/>
                    </a:cubicBezTo>
                    <a:lnTo>
                      <a:pt x="609" y="401"/>
                    </a:lnTo>
                    <a:cubicBezTo>
                      <a:pt x="606" y="399"/>
                      <a:pt x="604" y="397"/>
                      <a:pt x="602" y="396"/>
                    </a:cubicBezTo>
                    <a:lnTo>
                      <a:pt x="602" y="396"/>
                    </a:lnTo>
                    <a:cubicBezTo>
                      <a:pt x="602" y="404"/>
                      <a:pt x="603" y="404"/>
                      <a:pt x="612" y="404"/>
                    </a:cubicBezTo>
                    <a:lnTo>
                      <a:pt x="612" y="404"/>
                    </a:lnTo>
                    <a:cubicBezTo>
                      <a:pt x="611" y="403"/>
                      <a:pt x="610" y="402"/>
                      <a:pt x="609" y="401"/>
                    </a:cubicBezTo>
                    <a:lnTo>
                      <a:pt x="609" y="401"/>
                    </a:lnTo>
                    <a:cubicBezTo>
                      <a:pt x="610" y="402"/>
                      <a:pt x="611" y="403"/>
                      <a:pt x="613" y="404"/>
                    </a:cubicBezTo>
                    <a:cubicBezTo>
                      <a:pt x="613" y="404"/>
                      <a:pt x="612" y="404"/>
                      <a:pt x="612" y="404"/>
                    </a:cubicBezTo>
                    <a:lnTo>
                      <a:pt x="612" y="404"/>
                    </a:lnTo>
                    <a:cubicBezTo>
                      <a:pt x="682" y="473"/>
                      <a:pt x="750" y="543"/>
                      <a:pt x="810" y="612"/>
                    </a:cubicBezTo>
                    <a:cubicBezTo>
                      <a:pt x="820" y="622"/>
                      <a:pt x="833" y="628"/>
                      <a:pt x="846" y="628"/>
                    </a:cubicBezTo>
                    <a:cubicBezTo>
                      <a:pt x="859" y="628"/>
                      <a:pt x="872" y="622"/>
                      <a:pt x="883" y="612"/>
                    </a:cubicBezTo>
                    <a:cubicBezTo>
                      <a:pt x="903" y="602"/>
                      <a:pt x="913" y="561"/>
                      <a:pt x="893" y="540"/>
                    </a:cubicBezTo>
                    <a:cubicBezTo>
                      <a:pt x="789" y="415"/>
                      <a:pt x="664" y="301"/>
                      <a:pt x="519" y="208"/>
                    </a:cubicBezTo>
                    <a:cubicBezTo>
                      <a:pt x="374" y="114"/>
                      <a:pt x="219" y="52"/>
                      <a:pt x="53" y="0"/>
                    </a:cubicBezTo>
                    <a:close/>
                  </a:path>
                </a:pathLst>
              </a:custGeom>
              <a:solidFill>
                <a:srgbClr val="7E55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6"/>
              <p:cNvSpPr/>
              <p:nvPr/>
            </p:nvSpPr>
            <p:spPr>
              <a:xfrm>
                <a:off x="10289551" y="3828534"/>
                <a:ext cx="58518" cy="43066"/>
              </a:xfrm>
              <a:custGeom>
                <a:rect b="b" l="l" r="r" t="t"/>
                <a:pathLst>
                  <a:path extrusionOk="0" h="772" w="1049">
                    <a:moveTo>
                      <a:pt x="42" y="0"/>
                    </a:moveTo>
                    <a:cubicBezTo>
                      <a:pt x="32" y="0"/>
                      <a:pt x="11" y="10"/>
                      <a:pt x="11" y="21"/>
                    </a:cubicBezTo>
                    <a:cubicBezTo>
                      <a:pt x="0" y="42"/>
                      <a:pt x="11" y="62"/>
                      <a:pt x="32" y="62"/>
                    </a:cubicBezTo>
                    <a:cubicBezTo>
                      <a:pt x="104" y="83"/>
                      <a:pt x="166" y="114"/>
                      <a:pt x="239" y="145"/>
                    </a:cubicBezTo>
                    <a:cubicBezTo>
                      <a:pt x="395" y="228"/>
                      <a:pt x="530" y="321"/>
                      <a:pt x="654" y="436"/>
                    </a:cubicBezTo>
                    <a:cubicBezTo>
                      <a:pt x="758" y="529"/>
                      <a:pt x="851" y="633"/>
                      <a:pt x="934" y="747"/>
                    </a:cubicBezTo>
                    <a:cubicBezTo>
                      <a:pt x="945" y="764"/>
                      <a:pt x="963" y="772"/>
                      <a:pt x="980" y="772"/>
                    </a:cubicBezTo>
                    <a:cubicBezTo>
                      <a:pt x="994" y="772"/>
                      <a:pt x="1008" y="766"/>
                      <a:pt x="1017" y="757"/>
                    </a:cubicBezTo>
                    <a:cubicBezTo>
                      <a:pt x="1049" y="736"/>
                      <a:pt x="1049" y="695"/>
                      <a:pt x="1028" y="664"/>
                    </a:cubicBezTo>
                    <a:cubicBezTo>
                      <a:pt x="966" y="591"/>
                      <a:pt x="903" y="519"/>
                      <a:pt x="830" y="446"/>
                    </a:cubicBezTo>
                    <a:cubicBezTo>
                      <a:pt x="758" y="384"/>
                      <a:pt x="675" y="311"/>
                      <a:pt x="592" y="259"/>
                    </a:cubicBezTo>
                    <a:cubicBezTo>
                      <a:pt x="426" y="145"/>
                      <a:pt x="239" y="62"/>
                      <a:pt x="53" y="0"/>
                    </a:cubicBezTo>
                    <a:close/>
                  </a:path>
                </a:pathLst>
              </a:custGeom>
              <a:solidFill>
                <a:srgbClr val="7E55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6"/>
              <p:cNvSpPr/>
              <p:nvPr/>
            </p:nvSpPr>
            <p:spPr>
              <a:xfrm>
                <a:off x="10983971" y="1594265"/>
                <a:ext cx="48645" cy="46357"/>
              </a:xfrm>
              <a:custGeom>
                <a:rect b="b" l="l" r="r" t="t"/>
                <a:pathLst>
                  <a:path extrusionOk="0" h="831" w="872">
                    <a:moveTo>
                      <a:pt x="685" y="0"/>
                    </a:moveTo>
                    <a:cubicBezTo>
                      <a:pt x="633" y="0"/>
                      <a:pt x="581" y="21"/>
                      <a:pt x="550" y="32"/>
                    </a:cubicBezTo>
                    <a:cubicBezTo>
                      <a:pt x="519" y="53"/>
                      <a:pt x="498" y="73"/>
                      <a:pt x="467" y="94"/>
                    </a:cubicBezTo>
                    <a:cubicBezTo>
                      <a:pt x="415" y="125"/>
                      <a:pt x="384" y="166"/>
                      <a:pt x="353" y="187"/>
                    </a:cubicBezTo>
                    <a:cubicBezTo>
                      <a:pt x="291" y="260"/>
                      <a:pt x="228" y="322"/>
                      <a:pt x="166" y="405"/>
                    </a:cubicBezTo>
                    <a:cubicBezTo>
                      <a:pt x="125" y="468"/>
                      <a:pt x="83" y="530"/>
                      <a:pt x="62" y="613"/>
                    </a:cubicBezTo>
                    <a:cubicBezTo>
                      <a:pt x="52" y="623"/>
                      <a:pt x="52" y="634"/>
                      <a:pt x="52" y="644"/>
                    </a:cubicBezTo>
                    <a:cubicBezTo>
                      <a:pt x="21" y="654"/>
                      <a:pt x="0" y="685"/>
                      <a:pt x="0" y="726"/>
                    </a:cubicBezTo>
                    <a:cubicBezTo>
                      <a:pt x="0" y="779"/>
                      <a:pt x="42" y="820"/>
                      <a:pt x="104" y="830"/>
                    </a:cubicBezTo>
                    <a:lnTo>
                      <a:pt x="145" y="830"/>
                    </a:lnTo>
                    <a:cubicBezTo>
                      <a:pt x="239" y="830"/>
                      <a:pt x="332" y="809"/>
                      <a:pt x="436" y="768"/>
                    </a:cubicBezTo>
                    <a:cubicBezTo>
                      <a:pt x="550" y="726"/>
                      <a:pt x="654" y="664"/>
                      <a:pt x="726" y="581"/>
                    </a:cubicBezTo>
                    <a:cubicBezTo>
                      <a:pt x="809" y="488"/>
                      <a:pt x="862" y="385"/>
                      <a:pt x="871" y="270"/>
                    </a:cubicBezTo>
                    <a:cubicBezTo>
                      <a:pt x="871" y="239"/>
                      <a:pt x="871" y="219"/>
                      <a:pt x="862" y="187"/>
                    </a:cubicBezTo>
                    <a:cubicBezTo>
                      <a:pt x="862" y="166"/>
                      <a:pt x="862" y="146"/>
                      <a:pt x="851" y="125"/>
                    </a:cubicBezTo>
                    <a:cubicBezTo>
                      <a:pt x="830" y="83"/>
                      <a:pt x="809" y="53"/>
                      <a:pt x="779" y="21"/>
                    </a:cubicBezTo>
                    <a:cubicBezTo>
                      <a:pt x="747" y="11"/>
                      <a:pt x="716" y="0"/>
                      <a:pt x="685" y="0"/>
                    </a:cubicBezTo>
                    <a:close/>
                  </a:path>
                </a:pathLst>
              </a:custGeom>
              <a:solidFill>
                <a:srgbClr val="FB7A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6"/>
              <p:cNvSpPr/>
              <p:nvPr/>
            </p:nvSpPr>
            <p:spPr>
              <a:xfrm>
                <a:off x="10951560" y="1567655"/>
                <a:ext cx="83956" cy="75254"/>
              </a:xfrm>
              <a:custGeom>
                <a:rect b="b" l="l" r="r" t="t"/>
                <a:pathLst>
                  <a:path extrusionOk="0" h="1349" w="1505">
                    <a:moveTo>
                      <a:pt x="1369" y="540"/>
                    </a:moveTo>
                    <a:lnTo>
                      <a:pt x="1360" y="560"/>
                    </a:lnTo>
                    <a:lnTo>
                      <a:pt x="1360" y="675"/>
                    </a:lnTo>
                    <a:cubicBezTo>
                      <a:pt x="1349" y="737"/>
                      <a:pt x="1328" y="799"/>
                      <a:pt x="1307" y="862"/>
                    </a:cubicBezTo>
                    <a:cubicBezTo>
                      <a:pt x="1277" y="913"/>
                      <a:pt x="1256" y="965"/>
                      <a:pt x="1224" y="996"/>
                    </a:cubicBezTo>
                    <a:cubicBezTo>
                      <a:pt x="1194" y="1038"/>
                      <a:pt x="1162" y="1069"/>
                      <a:pt x="1121" y="1100"/>
                    </a:cubicBezTo>
                    <a:cubicBezTo>
                      <a:pt x="1090" y="1131"/>
                      <a:pt x="1048" y="1152"/>
                      <a:pt x="1007" y="1173"/>
                    </a:cubicBezTo>
                    <a:cubicBezTo>
                      <a:pt x="965" y="1183"/>
                      <a:pt x="924" y="1203"/>
                      <a:pt x="872" y="1203"/>
                    </a:cubicBezTo>
                    <a:cubicBezTo>
                      <a:pt x="841" y="1214"/>
                      <a:pt x="820" y="1214"/>
                      <a:pt x="789" y="1214"/>
                    </a:cubicBezTo>
                    <a:cubicBezTo>
                      <a:pt x="768" y="1214"/>
                      <a:pt x="747" y="1214"/>
                      <a:pt x="726" y="1203"/>
                    </a:cubicBezTo>
                    <a:lnTo>
                      <a:pt x="726" y="1194"/>
                    </a:lnTo>
                    <a:lnTo>
                      <a:pt x="726" y="1162"/>
                    </a:lnTo>
                    <a:cubicBezTo>
                      <a:pt x="726" y="1131"/>
                      <a:pt x="726" y="1100"/>
                      <a:pt x="737" y="1079"/>
                    </a:cubicBezTo>
                    <a:cubicBezTo>
                      <a:pt x="747" y="1038"/>
                      <a:pt x="768" y="996"/>
                      <a:pt x="789" y="955"/>
                    </a:cubicBezTo>
                    <a:cubicBezTo>
                      <a:pt x="830" y="903"/>
                      <a:pt x="872" y="841"/>
                      <a:pt x="924" y="799"/>
                    </a:cubicBezTo>
                    <a:cubicBezTo>
                      <a:pt x="1007" y="726"/>
                      <a:pt x="1090" y="664"/>
                      <a:pt x="1173" y="613"/>
                    </a:cubicBezTo>
                    <a:cubicBezTo>
                      <a:pt x="1245" y="581"/>
                      <a:pt x="1307" y="550"/>
                      <a:pt x="1369" y="540"/>
                    </a:cubicBezTo>
                    <a:close/>
                    <a:moveTo>
                      <a:pt x="1349" y="0"/>
                    </a:moveTo>
                    <a:cubicBezTo>
                      <a:pt x="1121" y="166"/>
                      <a:pt x="924" y="301"/>
                      <a:pt x="726" y="415"/>
                    </a:cubicBezTo>
                    <a:cubicBezTo>
                      <a:pt x="477" y="571"/>
                      <a:pt x="239" y="696"/>
                      <a:pt x="0" y="789"/>
                    </a:cubicBezTo>
                    <a:cubicBezTo>
                      <a:pt x="21" y="841"/>
                      <a:pt x="42" y="882"/>
                      <a:pt x="62" y="934"/>
                    </a:cubicBezTo>
                    <a:cubicBezTo>
                      <a:pt x="83" y="975"/>
                      <a:pt x="115" y="1007"/>
                      <a:pt x="156" y="1058"/>
                    </a:cubicBezTo>
                    <a:cubicBezTo>
                      <a:pt x="218" y="1131"/>
                      <a:pt x="301" y="1203"/>
                      <a:pt x="405" y="1256"/>
                    </a:cubicBezTo>
                    <a:cubicBezTo>
                      <a:pt x="530" y="1318"/>
                      <a:pt x="654" y="1349"/>
                      <a:pt x="789" y="1349"/>
                    </a:cubicBezTo>
                    <a:cubicBezTo>
                      <a:pt x="862" y="1349"/>
                      <a:pt x="934" y="1339"/>
                      <a:pt x="1007" y="1318"/>
                    </a:cubicBezTo>
                    <a:cubicBezTo>
                      <a:pt x="1100" y="1286"/>
                      <a:pt x="1183" y="1235"/>
                      <a:pt x="1266" y="1162"/>
                    </a:cubicBezTo>
                    <a:cubicBezTo>
                      <a:pt x="1297" y="1131"/>
                      <a:pt x="1339" y="1090"/>
                      <a:pt x="1369" y="1038"/>
                    </a:cubicBezTo>
                    <a:cubicBezTo>
                      <a:pt x="1401" y="986"/>
                      <a:pt x="1432" y="913"/>
                      <a:pt x="1463" y="830"/>
                    </a:cubicBezTo>
                    <a:cubicBezTo>
                      <a:pt x="1484" y="779"/>
                      <a:pt x="1494" y="716"/>
                      <a:pt x="1505" y="633"/>
                    </a:cubicBezTo>
                    <a:cubicBezTo>
                      <a:pt x="1505" y="560"/>
                      <a:pt x="1505" y="488"/>
                      <a:pt x="1494" y="405"/>
                    </a:cubicBezTo>
                    <a:cubicBezTo>
                      <a:pt x="1473" y="270"/>
                      <a:pt x="1422" y="135"/>
                      <a:pt x="1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6"/>
              <p:cNvSpPr/>
              <p:nvPr/>
            </p:nvSpPr>
            <p:spPr>
              <a:xfrm>
                <a:off x="11019283" y="1459989"/>
                <a:ext cx="39384" cy="56789"/>
              </a:xfrm>
              <a:custGeom>
                <a:rect b="b" l="l" r="r" t="t"/>
                <a:pathLst>
                  <a:path extrusionOk="0" h="1018" w="706">
                    <a:moveTo>
                      <a:pt x="238" y="1"/>
                    </a:moveTo>
                    <a:cubicBezTo>
                      <a:pt x="208" y="1"/>
                      <a:pt x="187" y="1"/>
                      <a:pt x="166" y="12"/>
                    </a:cubicBezTo>
                    <a:cubicBezTo>
                      <a:pt x="93" y="42"/>
                      <a:pt x="42" y="125"/>
                      <a:pt x="21" y="240"/>
                    </a:cubicBezTo>
                    <a:cubicBezTo>
                      <a:pt x="0" y="354"/>
                      <a:pt x="21" y="489"/>
                      <a:pt x="63" y="623"/>
                    </a:cubicBezTo>
                    <a:cubicBezTo>
                      <a:pt x="155" y="851"/>
                      <a:pt x="321" y="1017"/>
                      <a:pt x="477" y="1017"/>
                    </a:cubicBezTo>
                    <a:cubicBezTo>
                      <a:pt x="498" y="1017"/>
                      <a:pt x="519" y="1017"/>
                      <a:pt x="540" y="1007"/>
                    </a:cubicBezTo>
                    <a:cubicBezTo>
                      <a:pt x="623" y="987"/>
                      <a:pt x="674" y="904"/>
                      <a:pt x="695" y="789"/>
                    </a:cubicBezTo>
                    <a:cubicBezTo>
                      <a:pt x="706" y="675"/>
                      <a:pt x="695" y="540"/>
                      <a:pt x="643" y="406"/>
                    </a:cubicBezTo>
                    <a:cubicBezTo>
                      <a:pt x="560" y="167"/>
                      <a:pt x="384" y="1"/>
                      <a:pt x="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6"/>
              <p:cNvSpPr/>
              <p:nvPr/>
            </p:nvSpPr>
            <p:spPr>
              <a:xfrm>
                <a:off x="10806852" y="1543946"/>
                <a:ext cx="39440" cy="53275"/>
              </a:xfrm>
              <a:custGeom>
                <a:rect b="b" l="l" r="r" t="t"/>
                <a:pathLst>
                  <a:path extrusionOk="0" h="955" w="707">
                    <a:moveTo>
                      <a:pt x="261" y="0"/>
                    </a:moveTo>
                    <a:cubicBezTo>
                      <a:pt x="240" y="0"/>
                      <a:pt x="219" y="0"/>
                      <a:pt x="198" y="10"/>
                    </a:cubicBezTo>
                    <a:cubicBezTo>
                      <a:pt x="53" y="63"/>
                      <a:pt x="1" y="321"/>
                      <a:pt x="105" y="570"/>
                    </a:cubicBezTo>
                    <a:cubicBezTo>
                      <a:pt x="188" y="789"/>
                      <a:pt x="344" y="955"/>
                      <a:pt x="489" y="955"/>
                    </a:cubicBezTo>
                    <a:cubicBezTo>
                      <a:pt x="510" y="955"/>
                      <a:pt x="530" y="944"/>
                      <a:pt x="551" y="934"/>
                    </a:cubicBezTo>
                    <a:cubicBezTo>
                      <a:pt x="593" y="923"/>
                      <a:pt x="634" y="882"/>
                      <a:pt x="655" y="830"/>
                    </a:cubicBezTo>
                    <a:cubicBezTo>
                      <a:pt x="706" y="716"/>
                      <a:pt x="706" y="540"/>
                      <a:pt x="644" y="374"/>
                    </a:cubicBezTo>
                    <a:cubicBezTo>
                      <a:pt x="561" y="156"/>
                      <a:pt x="395" y="0"/>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6"/>
              <p:cNvSpPr/>
              <p:nvPr/>
            </p:nvSpPr>
            <p:spPr>
              <a:xfrm>
                <a:off x="10896611" y="1484925"/>
                <a:ext cx="56120" cy="110008"/>
              </a:xfrm>
              <a:custGeom>
                <a:rect b="b" l="l" r="r" t="t"/>
                <a:pathLst>
                  <a:path extrusionOk="0" h="1972" w="1006">
                    <a:moveTo>
                      <a:pt x="280" y="0"/>
                    </a:moveTo>
                    <a:cubicBezTo>
                      <a:pt x="270" y="10"/>
                      <a:pt x="259" y="31"/>
                      <a:pt x="270" y="52"/>
                    </a:cubicBezTo>
                    <a:lnTo>
                      <a:pt x="280" y="83"/>
                    </a:lnTo>
                    <a:lnTo>
                      <a:pt x="291" y="93"/>
                    </a:lnTo>
                    <a:cubicBezTo>
                      <a:pt x="342" y="218"/>
                      <a:pt x="394" y="353"/>
                      <a:pt x="446" y="498"/>
                    </a:cubicBezTo>
                    <a:lnTo>
                      <a:pt x="508" y="716"/>
                    </a:lnTo>
                    <a:cubicBezTo>
                      <a:pt x="529" y="768"/>
                      <a:pt x="540" y="830"/>
                      <a:pt x="550" y="882"/>
                    </a:cubicBezTo>
                    <a:lnTo>
                      <a:pt x="508" y="882"/>
                    </a:lnTo>
                    <a:cubicBezTo>
                      <a:pt x="446" y="882"/>
                      <a:pt x="374" y="892"/>
                      <a:pt x="311" y="913"/>
                    </a:cubicBezTo>
                    <a:cubicBezTo>
                      <a:pt x="228" y="934"/>
                      <a:pt x="155" y="985"/>
                      <a:pt x="104" y="1038"/>
                    </a:cubicBezTo>
                    <a:cubicBezTo>
                      <a:pt x="62" y="1100"/>
                      <a:pt x="21" y="1172"/>
                      <a:pt x="10" y="1255"/>
                    </a:cubicBezTo>
                    <a:cubicBezTo>
                      <a:pt x="0" y="1328"/>
                      <a:pt x="0" y="1411"/>
                      <a:pt x="31" y="1494"/>
                    </a:cubicBezTo>
                    <a:cubicBezTo>
                      <a:pt x="31" y="1525"/>
                      <a:pt x="42" y="1566"/>
                      <a:pt x="72" y="1608"/>
                    </a:cubicBezTo>
                    <a:cubicBezTo>
                      <a:pt x="83" y="1649"/>
                      <a:pt x="104" y="1681"/>
                      <a:pt x="125" y="1711"/>
                    </a:cubicBezTo>
                    <a:cubicBezTo>
                      <a:pt x="176" y="1784"/>
                      <a:pt x="238" y="1847"/>
                      <a:pt x="311" y="1898"/>
                    </a:cubicBezTo>
                    <a:cubicBezTo>
                      <a:pt x="342" y="1909"/>
                      <a:pt x="384" y="1930"/>
                      <a:pt x="425" y="1950"/>
                    </a:cubicBezTo>
                    <a:cubicBezTo>
                      <a:pt x="467" y="1960"/>
                      <a:pt x="508" y="1971"/>
                      <a:pt x="570" y="1971"/>
                    </a:cubicBezTo>
                    <a:lnTo>
                      <a:pt x="591" y="1971"/>
                    </a:lnTo>
                    <a:cubicBezTo>
                      <a:pt x="633" y="1971"/>
                      <a:pt x="664" y="1971"/>
                      <a:pt x="706" y="1960"/>
                    </a:cubicBezTo>
                    <a:cubicBezTo>
                      <a:pt x="757" y="1950"/>
                      <a:pt x="809" y="1930"/>
                      <a:pt x="851" y="1909"/>
                    </a:cubicBezTo>
                    <a:cubicBezTo>
                      <a:pt x="892" y="1898"/>
                      <a:pt x="923" y="1877"/>
                      <a:pt x="964" y="1847"/>
                    </a:cubicBezTo>
                    <a:cubicBezTo>
                      <a:pt x="975" y="1836"/>
                      <a:pt x="996" y="1826"/>
                      <a:pt x="996" y="1805"/>
                    </a:cubicBezTo>
                    <a:cubicBezTo>
                      <a:pt x="1006" y="1784"/>
                      <a:pt x="1006" y="1764"/>
                      <a:pt x="996" y="1743"/>
                    </a:cubicBezTo>
                    <a:cubicBezTo>
                      <a:pt x="975" y="1722"/>
                      <a:pt x="955" y="1701"/>
                      <a:pt x="923" y="1701"/>
                    </a:cubicBezTo>
                    <a:cubicBezTo>
                      <a:pt x="913" y="1701"/>
                      <a:pt x="902" y="1711"/>
                      <a:pt x="892" y="1711"/>
                    </a:cubicBezTo>
                    <a:cubicBezTo>
                      <a:pt x="861" y="1732"/>
                      <a:pt x="830" y="1753"/>
                      <a:pt x="799" y="1764"/>
                    </a:cubicBezTo>
                    <a:cubicBezTo>
                      <a:pt x="747" y="1784"/>
                      <a:pt x="706" y="1794"/>
                      <a:pt x="664" y="1805"/>
                    </a:cubicBezTo>
                    <a:lnTo>
                      <a:pt x="560" y="1805"/>
                    </a:lnTo>
                    <a:cubicBezTo>
                      <a:pt x="529" y="1794"/>
                      <a:pt x="487" y="1784"/>
                      <a:pt x="457" y="1774"/>
                    </a:cubicBezTo>
                    <a:cubicBezTo>
                      <a:pt x="425" y="1764"/>
                      <a:pt x="394" y="1743"/>
                      <a:pt x="363" y="1722"/>
                    </a:cubicBezTo>
                    <a:lnTo>
                      <a:pt x="270" y="1628"/>
                    </a:lnTo>
                    <a:cubicBezTo>
                      <a:pt x="249" y="1587"/>
                      <a:pt x="218" y="1545"/>
                      <a:pt x="197" y="1504"/>
                    </a:cubicBezTo>
                    <a:lnTo>
                      <a:pt x="166" y="1379"/>
                    </a:lnTo>
                    <a:cubicBezTo>
                      <a:pt x="155" y="1338"/>
                      <a:pt x="155" y="1307"/>
                      <a:pt x="166" y="1266"/>
                    </a:cubicBezTo>
                    <a:cubicBezTo>
                      <a:pt x="166" y="1234"/>
                      <a:pt x="176" y="1214"/>
                      <a:pt x="187" y="1183"/>
                    </a:cubicBezTo>
                    <a:cubicBezTo>
                      <a:pt x="197" y="1162"/>
                      <a:pt x="208" y="1141"/>
                      <a:pt x="228" y="1121"/>
                    </a:cubicBezTo>
                    <a:cubicBezTo>
                      <a:pt x="238" y="1100"/>
                      <a:pt x="259" y="1089"/>
                      <a:pt x="270" y="1079"/>
                    </a:cubicBezTo>
                    <a:cubicBezTo>
                      <a:pt x="301" y="1058"/>
                      <a:pt x="321" y="1038"/>
                      <a:pt x="353" y="1027"/>
                    </a:cubicBezTo>
                    <a:cubicBezTo>
                      <a:pt x="394" y="1017"/>
                      <a:pt x="436" y="1006"/>
                      <a:pt x="487" y="996"/>
                    </a:cubicBezTo>
                    <a:cubicBezTo>
                      <a:pt x="529" y="996"/>
                      <a:pt x="570" y="985"/>
                      <a:pt x="612" y="985"/>
                    </a:cubicBezTo>
                    <a:cubicBezTo>
                      <a:pt x="633" y="985"/>
                      <a:pt x="643" y="975"/>
                      <a:pt x="653" y="965"/>
                    </a:cubicBezTo>
                    <a:cubicBezTo>
                      <a:pt x="664" y="955"/>
                      <a:pt x="664" y="934"/>
                      <a:pt x="664" y="923"/>
                    </a:cubicBezTo>
                    <a:cubicBezTo>
                      <a:pt x="643" y="882"/>
                      <a:pt x="633" y="840"/>
                      <a:pt x="623" y="799"/>
                    </a:cubicBezTo>
                    <a:cubicBezTo>
                      <a:pt x="612" y="757"/>
                      <a:pt x="602" y="726"/>
                      <a:pt x="591" y="695"/>
                    </a:cubicBezTo>
                    <a:cubicBezTo>
                      <a:pt x="560" y="612"/>
                      <a:pt x="540" y="540"/>
                      <a:pt x="508" y="457"/>
                    </a:cubicBezTo>
                    <a:cubicBezTo>
                      <a:pt x="457" y="321"/>
                      <a:pt x="404" y="176"/>
                      <a:pt x="332" y="10"/>
                    </a:cubicBezTo>
                    <a:cubicBezTo>
                      <a:pt x="332" y="0"/>
                      <a:pt x="311" y="0"/>
                      <a:pt x="301" y="0"/>
                    </a:cubicBezTo>
                    <a:close/>
                  </a:path>
                </a:pathLst>
              </a:custGeom>
              <a:solidFill>
                <a:srgbClr val="B47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6"/>
              <p:cNvSpPr/>
              <p:nvPr/>
            </p:nvSpPr>
            <p:spPr>
              <a:xfrm>
                <a:off x="10760605" y="1461160"/>
                <a:ext cx="60192" cy="47529"/>
              </a:xfrm>
              <a:custGeom>
                <a:rect b="b" l="l" r="r" t="t"/>
                <a:pathLst>
                  <a:path extrusionOk="0" h="852" w="1079">
                    <a:moveTo>
                      <a:pt x="944" y="1"/>
                    </a:moveTo>
                    <a:cubicBezTo>
                      <a:pt x="820" y="1"/>
                      <a:pt x="602" y="94"/>
                      <a:pt x="405" y="240"/>
                    </a:cubicBezTo>
                    <a:cubicBezTo>
                      <a:pt x="270" y="343"/>
                      <a:pt x="156" y="457"/>
                      <a:pt x="94" y="572"/>
                    </a:cubicBezTo>
                    <a:cubicBezTo>
                      <a:pt x="21" y="675"/>
                      <a:pt x="0" y="758"/>
                      <a:pt x="32" y="810"/>
                    </a:cubicBezTo>
                    <a:cubicBezTo>
                      <a:pt x="52" y="841"/>
                      <a:pt x="94" y="851"/>
                      <a:pt x="145" y="851"/>
                    </a:cubicBezTo>
                    <a:cubicBezTo>
                      <a:pt x="281" y="851"/>
                      <a:pt x="488" y="758"/>
                      <a:pt x="685" y="613"/>
                    </a:cubicBezTo>
                    <a:cubicBezTo>
                      <a:pt x="903" y="447"/>
                      <a:pt x="1058" y="250"/>
                      <a:pt x="1079" y="125"/>
                    </a:cubicBezTo>
                    <a:cubicBezTo>
                      <a:pt x="1079" y="94"/>
                      <a:pt x="1069" y="63"/>
                      <a:pt x="1058" y="42"/>
                    </a:cubicBezTo>
                    <a:cubicBezTo>
                      <a:pt x="1037" y="11"/>
                      <a:pt x="996" y="1"/>
                      <a:pt x="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6"/>
              <p:cNvSpPr/>
              <p:nvPr/>
            </p:nvSpPr>
            <p:spPr>
              <a:xfrm>
                <a:off x="10968351" y="1388862"/>
                <a:ext cx="80442" cy="30124"/>
              </a:xfrm>
              <a:custGeom>
                <a:rect b="b" l="l" r="r" t="t"/>
                <a:pathLst>
                  <a:path extrusionOk="0" h="540" w="1442">
                    <a:moveTo>
                      <a:pt x="934" y="0"/>
                    </a:moveTo>
                    <a:cubicBezTo>
                      <a:pt x="851" y="0"/>
                      <a:pt x="768" y="10"/>
                      <a:pt x="685" y="21"/>
                    </a:cubicBezTo>
                    <a:cubicBezTo>
                      <a:pt x="488" y="42"/>
                      <a:pt x="322" y="93"/>
                      <a:pt x="197" y="166"/>
                    </a:cubicBezTo>
                    <a:cubicBezTo>
                      <a:pt x="73" y="229"/>
                      <a:pt x="0" y="301"/>
                      <a:pt x="10" y="363"/>
                    </a:cubicBezTo>
                    <a:cubicBezTo>
                      <a:pt x="31" y="478"/>
                      <a:pt x="218" y="540"/>
                      <a:pt x="488" y="540"/>
                    </a:cubicBezTo>
                    <a:cubicBezTo>
                      <a:pt x="571" y="540"/>
                      <a:pt x="664" y="529"/>
                      <a:pt x="747" y="519"/>
                    </a:cubicBezTo>
                    <a:cubicBezTo>
                      <a:pt x="1142" y="467"/>
                      <a:pt x="1442" y="312"/>
                      <a:pt x="1421" y="176"/>
                    </a:cubicBezTo>
                    <a:cubicBezTo>
                      <a:pt x="1400" y="73"/>
                      <a:pt x="1214" y="0"/>
                      <a:pt x="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 &amp; Motivation</a:t>
            </a:r>
            <a:r>
              <a:rPr lang="en"/>
              <a:t> </a:t>
            </a:r>
            <a:endParaRPr/>
          </a:p>
        </p:txBody>
      </p:sp>
      <p:sp>
        <p:nvSpPr>
          <p:cNvPr id="1055" name="Google Shape;1055;p44"/>
          <p:cNvSpPr/>
          <p:nvPr/>
        </p:nvSpPr>
        <p:spPr>
          <a:xfrm>
            <a:off x="0" y="1017725"/>
            <a:ext cx="9144000" cy="928500"/>
          </a:xfrm>
          <a:prstGeom prst="rect">
            <a:avLst/>
          </a:prstGeom>
          <a:solidFill>
            <a:schemeClr val="lt1"/>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800"/>
              </a:spcBef>
              <a:spcAft>
                <a:spcPts val="0"/>
              </a:spcAft>
              <a:buNone/>
            </a:pPr>
            <a:r>
              <a:rPr lang="en" sz="1100">
                <a:solidFill>
                  <a:schemeClr val="dk1"/>
                </a:solidFill>
                <a:latin typeface="Lexend Light"/>
                <a:ea typeface="Lexend Light"/>
                <a:cs typeface="Lexend Light"/>
                <a:sym typeface="Lexend Light"/>
              </a:rPr>
              <a:t>There are currently over 5k independently run animal shelters across the world providing love and care to millions of abandoned animals. While many of these animals are adopted into loving homes, the adoption rates are still worse than we expect As per research paper </a:t>
            </a:r>
            <a:r>
              <a:rPr lang="en" sz="1100" u="sng">
                <a:solidFill>
                  <a:schemeClr val="dk1"/>
                </a:solidFill>
                <a:latin typeface="Lexend Light"/>
                <a:ea typeface="Lexend Light"/>
                <a:cs typeface="Lexend Light"/>
                <a:sym typeface="Lexend Light"/>
                <a:hlinkClick r:id="rId3">
                  <a:extLst>
                    <a:ext uri="{A12FA001-AC4F-418D-AE19-62706E023703}">
                      <ahyp:hlinkClr val="tx"/>
                    </a:ext>
                  </a:extLst>
                </a:hlinkClick>
              </a:rPr>
              <a:t>Pet Statistics | Shelter Intake and Surrender | ASPCA</a:t>
            </a:r>
            <a:r>
              <a:rPr lang="en" sz="1100">
                <a:solidFill>
                  <a:schemeClr val="dk1"/>
                </a:solidFill>
                <a:latin typeface="Lexend Light"/>
                <a:ea typeface="Lexend Light"/>
                <a:cs typeface="Lexend Light"/>
                <a:sym typeface="Lexend Light"/>
              </a:rPr>
              <a:t>  6.5 million animals enter animal shelters each year. Furthermore, each year 1.5 million shelter animals are euthanized. </a:t>
            </a:r>
            <a:endParaRPr sz="1100">
              <a:solidFill>
                <a:schemeClr val="dk1"/>
              </a:solidFill>
              <a:latin typeface="Lexend Light"/>
              <a:ea typeface="Lexend Light"/>
              <a:cs typeface="Lexend Light"/>
              <a:sym typeface="Lexend Light"/>
            </a:endParaRPr>
          </a:p>
        </p:txBody>
      </p:sp>
      <p:sp>
        <p:nvSpPr>
          <p:cNvPr id="1056" name="Google Shape;1056;p44"/>
          <p:cNvSpPr txBox="1"/>
          <p:nvPr/>
        </p:nvSpPr>
        <p:spPr>
          <a:xfrm>
            <a:off x="1129874" y="2258975"/>
            <a:ext cx="192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Lexend"/>
                <a:ea typeface="Lexend"/>
                <a:cs typeface="Lexend"/>
                <a:sym typeface="Lexend"/>
              </a:rPr>
              <a:t>Save Life</a:t>
            </a:r>
            <a:endParaRPr b="1" sz="2200">
              <a:solidFill>
                <a:schemeClr val="dk1"/>
              </a:solidFill>
              <a:latin typeface="Lexend"/>
              <a:ea typeface="Lexend"/>
              <a:cs typeface="Lexend"/>
              <a:sym typeface="Lexend"/>
            </a:endParaRPr>
          </a:p>
        </p:txBody>
      </p:sp>
      <p:sp>
        <p:nvSpPr>
          <p:cNvPr id="1057" name="Google Shape;1057;p44"/>
          <p:cNvSpPr txBox="1"/>
          <p:nvPr/>
        </p:nvSpPr>
        <p:spPr>
          <a:xfrm>
            <a:off x="1129875" y="2571550"/>
            <a:ext cx="3326400" cy="3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ind Madurai"/>
                <a:ea typeface="Hind Madurai"/>
                <a:cs typeface="Hind Madurai"/>
                <a:sym typeface="Hind Madurai"/>
              </a:rPr>
              <a:t>Adoption means you save a life</a:t>
            </a:r>
            <a:endParaRPr sz="1500">
              <a:solidFill>
                <a:schemeClr val="dk1"/>
              </a:solidFill>
              <a:latin typeface="Hind Madurai"/>
              <a:ea typeface="Hind Madurai"/>
              <a:cs typeface="Hind Madurai"/>
              <a:sym typeface="Hind Madurai"/>
            </a:endParaRPr>
          </a:p>
        </p:txBody>
      </p:sp>
      <p:sp>
        <p:nvSpPr>
          <p:cNvPr id="1058" name="Google Shape;1058;p44"/>
          <p:cNvSpPr/>
          <p:nvPr/>
        </p:nvSpPr>
        <p:spPr>
          <a:xfrm rot="10800000">
            <a:off x="387984" y="2364905"/>
            <a:ext cx="741881" cy="669749"/>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4"/>
          <p:cNvSpPr/>
          <p:nvPr/>
        </p:nvSpPr>
        <p:spPr>
          <a:xfrm rot="10800000">
            <a:off x="300928" y="3706871"/>
            <a:ext cx="763599" cy="689370"/>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4"/>
          <p:cNvSpPr txBox="1"/>
          <p:nvPr>
            <p:ph idx="4294967295" type="title"/>
          </p:nvPr>
        </p:nvSpPr>
        <p:spPr>
          <a:xfrm>
            <a:off x="290451" y="2435925"/>
            <a:ext cx="957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01</a:t>
            </a:r>
            <a:endParaRPr sz="3000"/>
          </a:p>
        </p:txBody>
      </p:sp>
      <p:sp>
        <p:nvSpPr>
          <p:cNvPr id="1061" name="Google Shape;1061;p44"/>
          <p:cNvSpPr txBox="1"/>
          <p:nvPr>
            <p:ph idx="4294967295" type="title"/>
          </p:nvPr>
        </p:nvSpPr>
        <p:spPr>
          <a:xfrm>
            <a:off x="214251" y="3787700"/>
            <a:ext cx="957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02</a:t>
            </a:r>
            <a:endParaRPr sz="3000"/>
          </a:p>
        </p:txBody>
      </p:sp>
      <p:sp>
        <p:nvSpPr>
          <p:cNvPr id="1062" name="Google Shape;1062;p44"/>
          <p:cNvSpPr txBox="1"/>
          <p:nvPr/>
        </p:nvSpPr>
        <p:spPr>
          <a:xfrm>
            <a:off x="1053675" y="3578250"/>
            <a:ext cx="29811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Lexend"/>
                <a:ea typeface="Lexend"/>
                <a:cs typeface="Lexend"/>
                <a:sym typeface="Lexend"/>
              </a:rPr>
              <a:t>Training is easier</a:t>
            </a:r>
            <a:endParaRPr b="1" sz="2200">
              <a:solidFill>
                <a:schemeClr val="dk1"/>
              </a:solidFill>
              <a:latin typeface="Lexend"/>
              <a:ea typeface="Lexend"/>
              <a:cs typeface="Lexend"/>
              <a:sym typeface="Lexend"/>
            </a:endParaRPr>
          </a:p>
        </p:txBody>
      </p:sp>
      <p:sp>
        <p:nvSpPr>
          <p:cNvPr id="1063" name="Google Shape;1063;p44"/>
          <p:cNvSpPr txBox="1"/>
          <p:nvPr/>
        </p:nvSpPr>
        <p:spPr>
          <a:xfrm>
            <a:off x="1053675" y="3890825"/>
            <a:ext cx="4020000" cy="3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ind Madurai"/>
                <a:ea typeface="Hind Madurai"/>
                <a:cs typeface="Hind Madurai"/>
                <a:sym typeface="Hind Madurai"/>
              </a:rPr>
              <a:t>Training adopted dogs is proven to be easier</a:t>
            </a:r>
            <a:endParaRPr sz="1500">
              <a:solidFill>
                <a:schemeClr val="dk1"/>
              </a:solidFill>
              <a:latin typeface="Hind Madurai"/>
              <a:ea typeface="Hind Madurai"/>
              <a:cs typeface="Hind Madurai"/>
              <a:sym typeface="Hind Madurai"/>
            </a:endParaRPr>
          </a:p>
        </p:txBody>
      </p:sp>
      <p:sp>
        <p:nvSpPr>
          <p:cNvPr id="1064" name="Google Shape;1064;p44"/>
          <p:cNvSpPr txBox="1"/>
          <p:nvPr/>
        </p:nvSpPr>
        <p:spPr>
          <a:xfrm>
            <a:off x="5883220" y="2296525"/>
            <a:ext cx="26550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Lexend"/>
                <a:ea typeface="Lexend"/>
                <a:cs typeface="Lexend"/>
                <a:sym typeface="Lexend"/>
              </a:rPr>
              <a:t>Reduces Stress</a:t>
            </a:r>
            <a:endParaRPr b="1" sz="2200">
              <a:solidFill>
                <a:schemeClr val="dk1"/>
              </a:solidFill>
              <a:latin typeface="Lexend"/>
              <a:ea typeface="Lexend"/>
              <a:cs typeface="Lexend"/>
              <a:sym typeface="Lexend"/>
            </a:endParaRPr>
          </a:p>
        </p:txBody>
      </p:sp>
      <p:sp>
        <p:nvSpPr>
          <p:cNvPr id="1065" name="Google Shape;1065;p44"/>
          <p:cNvSpPr txBox="1"/>
          <p:nvPr/>
        </p:nvSpPr>
        <p:spPr>
          <a:xfrm>
            <a:off x="5959438" y="2609088"/>
            <a:ext cx="3326400" cy="3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ind Madurai"/>
                <a:ea typeface="Hind Madurai"/>
                <a:cs typeface="Hind Madurai"/>
                <a:sym typeface="Hind Madurai"/>
              </a:rPr>
              <a:t>Pets are emotional stress busters</a:t>
            </a:r>
            <a:endParaRPr sz="1500">
              <a:solidFill>
                <a:schemeClr val="dk1"/>
              </a:solidFill>
              <a:latin typeface="Hind Madurai"/>
              <a:ea typeface="Hind Madurai"/>
              <a:cs typeface="Hind Madurai"/>
              <a:sym typeface="Hind Madurai"/>
            </a:endParaRPr>
          </a:p>
        </p:txBody>
      </p:sp>
      <p:sp>
        <p:nvSpPr>
          <p:cNvPr id="1066" name="Google Shape;1066;p44"/>
          <p:cNvSpPr/>
          <p:nvPr/>
        </p:nvSpPr>
        <p:spPr>
          <a:xfrm rot="10800000">
            <a:off x="5217546" y="2402442"/>
            <a:ext cx="741881" cy="669749"/>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4"/>
          <p:cNvSpPr txBox="1"/>
          <p:nvPr>
            <p:ph idx="4294967295" type="title"/>
          </p:nvPr>
        </p:nvSpPr>
        <p:spPr>
          <a:xfrm>
            <a:off x="5120014" y="2473463"/>
            <a:ext cx="957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03</a:t>
            </a:r>
            <a:endParaRPr sz="3000"/>
          </a:p>
        </p:txBody>
      </p:sp>
      <p:sp>
        <p:nvSpPr>
          <p:cNvPr id="1068" name="Google Shape;1068;p44"/>
          <p:cNvSpPr txBox="1"/>
          <p:nvPr/>
        </p:nvSpPr>
        <p:spPr>
          <a:xfrm>
            <a:off x="5807033" y="3528325"/>
            <a:ext cx="26550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Lexend"/>
                <a:ea typeface="Lexend"/>
                <a:cs typeface="Lexend"/>
                <a:sym typeface="Lexend"/>
              </a:rPr>
              <a:t>Affordable</a:t>
            </a:r>
            <a:endParaRPr b="1" sz="2200">
              <a:solidFill>
                <a:schemeClr val="dk1"/>
              </a:solidFill>
              <a:latin typeface="Lexend"/>
              <a:ea typeface="Lexend"/>
              <a:cs typeface="Lexend"/>
              <a:sym typeface="Lexend"/>
            </a:endParaRPr>
          </a:p>
        </p:txBody>
      </p:sp>
      <p:sp>
        <p:nvSpPr>
          <p:cNvPr id="1069" name="Google Shape;1069;p44"/>
          <p:cNvSpPr txBox="1"/>
          <p:nvPr/>
        </p:nvSpPr>
        <p:spPr>
          <a:xfrm>
            <a:off x="5891025" y="3840075"/>
            <a:ext cx="3326400" cy="3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Hind Madurai"/>
                <a:ea typeface="Hind Madurai"/>
                <a:cs typeface="Hind Madurai"/>
                <a:sym typeface="Hind Madurai"/>
              </a:rPr>
              <a:t>Buying a pet is not cheap</a:t>
            </a:r>
            <a:endParaRPr sz="1500">
              <a:solidFill>
                <a:schemeClr val="dk1"/>
              </a:solidFill>
              <a:latin typeface="Hind Madurai"/>
              <a:ea typeface="Hind Madurai"/>
              <a:cs typeface="Hind Madurai"/>
              <a:sym typeface="Hind Madurai"/>
            </a:endParaRPr>
          </a:p>
        </p:txBody>
      </p:sp>
      <p:sp>
        <p:nvSpPr>
          <p:cNvPr id="1070" name="Google Shape;1070;p44"/>
          <p:cNvSpPr/>
          <p:nvPr/>
        </p:nvSpPr>
        <p:spPr>
          <a:xfrm rot="10800000">
            <a:off x="5149134" y="3633430"/>
            <a:ext cx="741881" cy="669749"/>
          </a:xfrm>
          <a:custGeom>
            <a:rect b="b" l="l" r="r" t="t"/>
            <a:pathLst>
              <a:path extrusionOk="0" h="5831" w="6459">
                <a:moveTo>
                  <a:pt x="4563" y="1"/>
                </a:moveTo>
                <a:cubicBezTo>
                  <a:pt x="4537" y="1"/>
                  <a:pt x="4510" y="3"/>
                  <a:pt x="4484" y="8"/>
                </a:cubicBezTo>
                <a:cubicBezTo>
                  <a:pt x="4364" y="8"/>
                  <a:pt x="4244" y="7"/>
                  <a:pt x="4122" y="7"/>
                </a:cubicBezTo>
                <a:cubicBezTo>
                  <a:pt x="2758" y="7"/>
                  <a:pt x="1346" y="112"/>
                  <a:pt x="651" y="1510"/>
                </a:cubicBezTo>
                <a:cubicBezTo>
                  <a:pt x="0" y="2802"/>
                  <a:pt x="368" y="4829"/>
                  <a:pt x="1701" y="5553"/>
                </a:cubicBezTo>
                <a:cubicBezTo>
                  <a:pt x="2055" y="5745"/>
                  <a:pt x="2430" y="5831"/>
                  <a:pt x="2803" y="5831"/>
                </a:cubicBezTo>
                <a:cubicBezTo>
                  <a:pt x="3816" y="5831"/>
                  <a:pt x="4818" y="5200"/>
                  <a:pt x="5356" y="4356"/>
                </a:cubicBezTo>
                <a:cubicBezTo>
                  <a:pt x="6018" y="3327"/>
                  <a:pt x="6459" y="1447"/>
                  <a:pt x="5576" y="470"/>
                </a:cubicBezTo>
                <a:cubicBezTo>
                  <a:pt x="5314" y="208"/>
                  <a:pt x="5125" y="8"/>
                  <a:pt x="4715" y="8"/>
                </a:cubicBezTo>
                <a:lnTo>
                  <a:pt x="4642" y="8"/>
                </a:lnTo>
                <a:cubicBezTo>
                  <a:pt x="4615" y="3"/>
                  <a:pt x="4589" y="1"/>
                  <a:pt x="4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4"/>
          <p:cNvSpPr txBox="1"/>
          <p:nvPr>
            <p:ph idx="4294967295" type="title"/>
          </p:nvPr>
        </p:nvSpPr>
        <p:spPr>
          <a:xfrm>
            <a:off x="5051601" y="3704450"/>
            <a:ext cx="9570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04</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Overview</a:t>
            </a:r>
            <a:endParaRPr/>
          </a:p>
        </p:txBody>
      </p:sp>
      <p:sp>
        <p:nvSpPr>
          <p:cNvPr id="1077" name="Google Shape;1077;p45"/>
          <p:cNvSpPr txBox="1"/>
          <p:nvPr/>
        </p:nvSpPr>
        <p:spPr>
          <a:xfrm>
            <a:off x="963648" y="1928425"/>
            <a:ext cx="3206400" cy="5400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0000"/>
              </a:buClr>
              <a:buSzPts val="1200"/>
              <a:buFont typeface="Calibri"/>
              <a:buNone/>
            </a:pPr>
            <a:r>
              <a:rPr lang="en" sz="1200">
                <a:solidFill>
                  <a:srgbClr val="000000"/>
                </a:solidFill>
                <a:latin typeface="Calibri"/>
                <a:ea typeface="Calibri"/>
                <a:cs typeface="Calibri"/>
                <a:sym typeface="Calibri"/>
              </a:rPr>
              <a:t>Our analysis will help identify trend patterns from years 2013-2022</a:t>
            </a:r>
            <a:endParaRPr sz="1200">
              <a:solidFill>
                <a:srgbClr val="000000"/>
              </a:solidFill>
              <a:latin typeface="Calibri"/>
              <a:ea typeface="Calibri"/>
              <a:cs typeface="Calibri"/>
              <a:sym typeface="Calibri"/>
            </a:endParaRPr>
          </a:p>
        </p:txBody>
      </p:sp>
      <p:sp>
        <p:nvSpPr>
          <p:cNvPr id="1078" name="Google Shape;1078;p45"/>
          <p:cNvSpPr/>
          <p:nvPr/>
        </p:nvSpPr>
        <p:spPr>
          <a:xfrm>
            <a:off x="963648" y="1710378"/>
            <a:ext cx="23757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000000"/>
                </a:solidFill>
                <a:latin typeface="Calibri"/>
                <a:ea typeface="Calibri"/>
                <a:cs typeface="Calibri"/>
                <a:sym typeface="Calibri"/>
              </a:rPr>
              <a:t>Time- Based Adoption</a:t>
            </a:r>
            <a:endParaRPr b="1" sz="1500">
              <a:solidFill>
                <a:srgbClr val="000000"/>
              </a:solidFill>
              <a:latin typeface="Calibri"/>
              <a:ea typeface="Calibri"/>
              <a:cs typeface="Calibri"/>
              <a:sym typeface="Calibri"/>
            </a:endParaRPr>
          </a:p>
        </p:txBody>
      </p:sp>
      <p:sp>
        <p:nvSpPr>
          <p:cNvPr id="1079" name="Google Shape;1079;p45"/>
          <p:cNvSpPr txBox="1"/>
          <p:nvPr/>
        </p:nvSpPr>
        <p:spPr>
          <a:xfrm>
            <a:off x="956553" y="2903284"/>
            <a:ext cx="3206400" cy="5400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0000"/>
              </a:buClr>
              <a:buSzPts val="1200"/>
              <a:buFont typeface="Calibri"/>
              <a:buNone/>
            </a:pPr>
            <a:r>
              <a:rPr lang="en" sz="1200">
                <a:solidFill>
                  <a:srgbClr val="000000"/>
                </a:solidFill>
                <a:latin typeface="Calibri"/>
                <a:ea typeface="Calibri"/>
                <a:cs typeface="Calibri"/>
                <a:sym typeface="Calibri"/>
              </a:rPr>
              <a:t>The analysis </a:t>
            </a:r>
            <a:r>
              <a:rPr lang="en" sz="1200">
                <a:latin typeface="Calibri"/>
                <a:ea typeface="Calibri"/>
                <a:cs typeface="Calibri"/>
                <a:sym typeface="Calibri"/>
              </a:rPr>
              <a:t>focuses</a:t>
            </a:r>
            <a:r>
              <a:rPr lang="en" sz="1200">
                <a:solidFill>
                  <a:srgbClr val="000000"/>
                </a:solidFill>
                <a:latin typeface="Calibri"/>
                <a:ea typeface="Calibri"/>
                <a:cs typeface="Calibri"/>
                <a:sym typeface="Calibri"/>
              </a:rPr>
              <a:t> on cats, dogs, birds and other livestock</a:t>
            </a:r>
            <a:endParaRPr sz="1200">
              <a:solidFill>
                <a:srgbClr val="000000"/>
              </a:solidFill>
              <a:latin typeface="Calibri"/>
              <a:ea typeface="Calibri"/>
              <a:cs typeface="Calibri"/>
              <a:sym typeface="Calibri"/>
            </a:endParaRPr>
          </a:p>
        </p:txBody>
      </p:sp>
      <p:sp>
        <p:nvSpPr>
          <p:cNvPr id="1080" name="Google Shape;1080;p45"/>
          <p:cNvSpPr/>
          <p:nvPr/>
        </p:nvSpPr>
        <p:spPr>
          <a:xfrm>
            <a:off x="956554" y="2685237"/>
            <a:ext cx="21696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000000"/>
                </a:solidFill>
                <a:latin typeface="Calibri"/>
                <a:ea typeface="Calibri"/>
                <a:cs typeface="Calibri"/>
                <a:sym typeface="Calibri"/>
              </a:rPr>
              <a:t>Animal Type and Gender</a:t>
            </a:r>
            <a:endParaRPr b="1" sz="1500">
              <a:solidFill>
                <a:srgbClr val="000000"/>
              </a:solidFill>
              <a:latin typeface="Calibri"/>
              <a:ea typeface="Calibri"/>
              <a:cs typeface="Calibri"/>
              <a:sym typeface="Calibri"/>
            </a:endParaRPr>
          </a:p>
        </p:txBody>
      </p:sp>
      <p:sp>
        <p:nvSpPr>
          <p:cNvPr id="1081" name="Google Shape;1081;p45"/>
          <p:cNvSpPr txBox="1"/>
          <p:nvPr/>
        </p:nvSpPr>
        <p:spPr>
          <a:xfrm>
            <a:off x="958918" y="3848575"/>
            <a:ext cx="3206400" cy="5400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0000"/>
              </a:buClr>
              <a:buSzPts val="1200"/>
              <a:buFont typeface="Calibri"/>
              <a:buNone/>
            </a:pPr>
            <a:r>
              <a:rPr lang="en" sz="1200">
                <a:solidFill>
                  <a:srgbClr val="000000"/>
                </a:solidFill>
                <a:latin typeface="Calibri"/>
                <a:ea typeface="Calibri"/>
                <a:cs typeface="Calibri"/>
                <a:sym typeface="Calibri"/>
              </a:rPr>
              <a:t>Age analysis will help identify if older pets are being abandoned for younger pets</a:t>
            </a:r>
            <a:endParaRPr sz="1200">
              <a:solidFill>
                <a:srgbClr val="000000"/>
              </a:solidFill>
              <a:latin typeface="Calibri"/>
              <a:ea typeface="Calibri"/>
              <a:cs typeface="Calibri"/>
              <a:sym typeface="Calibri"/>
            </a:endParaRPr>
          </a:p>
        </p:txBody>
      </p:sp>
      <p:sp>
        <p:nvSpPr>
          <p:cNvPr id="1082" name="Google Shape;1082;p45"/>
          <p:cNvSpPr/>
          <p:nvPr/>
        </p:nvSpPr>
        <p:spPr>
          <a:xfrm>
            <a:off x="958918" y="3630528"/>
            <a:ext cx="22683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000000"/>
                </a:solidFill>
                <a:latin typeface="Calibri"/>
                <a:ea typeface="Calibri"/>
                <a:cs typeface="Calibri"/>
                <a:sym typeface="Calibri"/>
              </a:rPr>
              <a:t>Animal Age</a:t>
            </a:r>
            <a:endParaRPr b="1" sz="1500">
              <a:solidFill>
                <a:srgbClr val="000000"/>
              </a:solidFill>
              <a:latin typeface="Calibri"/>
              <a:ea typeface="Calibri"/>
              <a:cs typeface="Calibri"/>
              <a:sym typeface="Calibri"/>
            </a:endParaRPr>
          </a:p>
        </p:txBody>
      </p:sp>
      <p:sp>
        <p:nvSpPr>
          <p:cNvPr id="1083" name="Google Shape;1083;p45"/>
          <p:cNvSpPr txBox="1"/>
          <p:nvPr/>
        </p:nvSpPr>
        <p:spPr>
          <a:xfrm>
            <a:off x="5430433" y="1928425"/>
            <a:ext cx="3206400" cy="5400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0000"/>
              </a:buClr>
              <a:buSzPts val="1200"/>
              <a:buFont typeface="Calibri"/>
              <a:buNone/>
            </a:pPr>
            <a:r>
              <a:rPr lang="en" sz="1200">
                <a:solidFill>
                  <a:srgbClr val="000000"/>
                </a:solidFill>
                <a:latin typeface="Calibri"/>
                <a:ea typeface="Calibri"/>
                <a:cs typeface="Calibri"/>
                <a:sym typeface="Calibri"/>
              </a:rPr>
              <a:t>This will help identify if a particular breed of an animal type has more likelihood of being adopted</a:t>
            </a:r>
            <a:endParaRPr sz="1200">
              <a:solidFill>
                <a:srgbClr val="000000"/>
              </a:solidFill>
              <a:latin typeface="Calibri"/>
              <a:ea typeface="Calibri"/>
              <a:cs typeface="Calibri"/>
              <a:sym typeface="Calibri"/>
            </a:endParaRPr>
          </a:p>
        </p:txBody>
      </p:sp>
      <p:sp>
        <p:nvSpPr>
          <p:cNvPr id="1084" name="Google Shape;1084;p45"/>
          <p:cNvSpPr/>
          <p:nvPr/>
        </p:nvSpPr>
        <p:spPr>
          <a:xfrm>
            <a:off x="5430433" y="1710378"/>
            <a:ext cx="2162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000000"/>
                </a:solidFill>
                <a:latin typeface="Calibri"/>
                <a:ea typeface="Calibri"/>
                <a:cs typeface="Calibri"/>
                <a:sym typeface="Calibri"/>
              </a:rPr>
              <a:t>Breed Analysis</a:t>
            </a:r>
            <a:endParaRPr b="1" sz="1500">
              <a:solidFill>
                <a:srgbClr val="000000"/>
              </a:solidFill>
              <a:latin typeface="Calibri"/>
              <a:ea typeface="Calibri"/>
              <a:cs typeface="Calibri"/>
              <a:sym typeface="Calibri"/>
            </a:endParaRPr>
          </a:p>
        </p:txBody>
      </p:sp>
      <p:sp>
        <p:nvSpPr>
          <p:cNvPr id="1085" name="Google Shape;1085;p45"/>
          <p:cNvSpPr txBox="1"/>
          <p:nvPr/>
        </p:nvSpPr>
        <p:spPr>
          <a:xfrm>
            <a:off x="5423339" y="2903284"/>
            <a:ext cx="3206400" cy="5400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0000"/>
              </a:buClr>
              <a:buSzPts val="1200"/>
              <a:buFont typeface="Calibri"/>
              <a:buNone/>
            </a:pPr>
            <a:r>
              <a:rPr lang="en" sz="1200">
                <a:solidFill>
                  <a:srgbClr val="000000"/>
                </a:solidFill>
                <a:latin typeface="Calibri"/>
                <a:ea typeface="Calibri"/>
                <a:cs typeface="Calibri"/>
                <a:sym typeface="Calibri"/>
              </a:rPr>
              <a:t>This will</a:t>
            </a:r>
            <a:r>
              <a:rPr lang="en" sz="1200">
                <a:latin typeface="Calibri"/>
                <a:ea typeface="Calibri"/>
                <a:cs typeface="Calibri"/>
                <a:sym typeface="Calibri"/>
              </a:rPr>
              <a:t> h</a:t>
            </a:r>
            <a:r>
              <a:rPr lang="en" sz="1200">
                <a:solidFill>
                  <a:srgbClr val="000000"/>
                </a:solidFill>
                <a:latin typeface="Calibri"/>
                <a:ea typeface="Calibri"/>
                <a:cs typeface="Calibri"/>
                <a:sym typeface="Calibri"/>
              </a:rPr>
              <a:t>elp in determining the probability of a healthy vs sick animal being adopted</a:t>
            </a:r>
            <a:endParaRPr sz="1200">
              <a:solidFill>
                <a:srgbClr val="000000"/>
              </a:solidFill>
              <a:latin typeface="Calibri"/>
              <a:ea typeface="Calibri"/>
              <a:cs typeface="Calibri"/>
              <a:sym typeface="Calibri"/>
            </a:endParaRPr>
          </a:p>
        </p:txBody>
      </p:sp>
      <p:sp>
        <p:nvSpPr>
          <p:cNvPr id="1086" name="Google Shape;1086;p45"/>
          <p:cNvSpPr/>
          <p:nvPr/>
        </p:nvSpPr>
        <p:spPr>
          <a:xfrm>
            <a:off x="5423339" y="2685237"/>
            <a:ext cx="21696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000000"/>
                </a:solidFill>
                <a:latin typeface="Calibri"/>
                <a:ea typeface="Calibri"/>
                <a:cs typeface="Calibri"/>
                <a:sym typeface="Calibri"/>
              </a:rPr>
              <a:t>Animal Condition</a:t>
            </a:r>
            <a:endParaRPr b="1" sz="1500">
              <a:solidFill>
                <a:srgbClr val="000000"/>
              </a:solidFill>
              <a:latin typeface="Calibri"/>
              <a:ea typeface="Calibri"/>
              <a:cs typeface="Calibri"/>
              <a:sym typeface="Calibri"/>
            </a:endParaRPr>
          </a:p>
        </p:txBody>
      </p:sp>
      <p:sp>
        <p:nvSpPr>
          <p:cNvPr id="1087" name="Google Shape;1087;p45"/>
          <p:cNvSpPr txBox="1"/>
          <p:nvPr/>
        </p:nvSpPr>
        <p:spPr>
          <a:xfrm>
            <a:off x="5425704" y="3848575"/>
            <a:ext cx="3206400" cy="5400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rgbClr val="000000"/>
              </a:buClr>
              <a:buSzPts val="1200"/>
              <a:buFont typeface="Calibri"/>
              <a:buNone/>
            </a:pPr>
            <a:r>
              <a:rPr lang="en" sz="1200">
                <a:solidFill>
                  <a:srgbClr val="000000"/>
                </a:solidFill>
                <a:latin typeface="Calibri"/>
                <a:ea typeface="Calibri"/>
                <a:cs typeface="Calibri"/>
                <a:sym typeface="Calibri"/>
              </a:rPr>
              <a:t>This will show analysis of most adopted breed and the most preferred color</a:t>
            </a:r>
            <a:endParaRPr sz="1200">
              <a:solidFill>
                <a:srgbClr val="000000"/>
              </a:solidFill>
              <a:latin typeface="Calibri"/>
              <a:ea typeface="Calibri"/>
              <a:cs typeface="Calibri"/>
              <a:sym typeface="Calibri"/>
            </a:endParaRPr>
          </a:p>
        </p:txBody>
      </p:sp>
      <p:sp>
        <p:nvSpPr>
          <p:cNvPr id="1088" name="Google Shape;1088;p45"/>
          <p:cNvSpPr/>
          <p:nvPr/>
        </p:nvSpPr>
        <p:spPr>
          <a:xfrm>
            <a:off x="5425704" y="3630528"/>
            <a:ext cx="22683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rgbClr val="000000"/>
                </a:solidFill>
                <a:latin typeface="Calibri"/>
                <a:ea typeface="Calibri"/>
                <a:cs typeface="Calibri"/>
                <a:sym typeface="Calibri"/>
              </a:rPr>
              <a:t>Color of animal</a:t>
            </a:r>
            <a:endParaRPr b="1" sz="1500">
              <a:solidFill>
                <a:srgbClr val="000000"/>
              </a:solidFill>
              <a:latin typeface="Calibri"/>
              <a:ea typeface="Calibri"/>
              <a:cs typeface="Calibri"/>
              <a:sym typeface="Calibri"/>
            </a:endParaRPr>
          </a:p>
        </p:txBody>
      </p:sp>
      <p:sp>
        <p:nvSpPr>
          <p:cNvPr id="1089" name="Google Shape;1089;p45"/>
          <p:cNvSpPr txBox="1"/>
          <p:nvPr/>
        </p:nvSpPr>
        <p:spPr>
          <a:xfrm>
            <a:off x="0" y="1017725"/>
            <a:ext cx="9144000" cy="354000"/>
          </a:xfrm>
          <a:prstGeom prst="rect">
            <a:avLst/>
          </a:prstGeom>
          <a:noFill/>
          <a:ln>
            <a:noFill/>
          </a:ln>
        </p:spPr>
        <p:txBody>
          <a:bodyPr anchorCtr="0" anchor="t" bIns="91425" lIns="91425" spcFirstLastPara="1" rIns="91425" wrap="square" tIns="91425">
            <a:spAutoFit/>
          </a:bodyPr>
          <a:lstStyle/>
          <a:p>
            <a:pPr indent="0" lvl="0" marL="0" rtl="0" algn="just">
              <a:spcBef>
                <a:spcPts val="800"/>
              </a:spcBef>
              <a:spcAft>
                <a:spcPts val="0"/>
              </a:spcAft>
              <a:buNone/>
            </a:pPr>
            <a:r>
              <a:rPr lang="en" sz="1100">
                <a:solidFill>
                  <a:schemeClr val="dk1"/>
                </a:solidFill>
                <a:latin typeface="Lexend Light"/>
                <a:ea typeface="Lexend Light"/>
                <a:cs typeface="Lexend Light"/>
                <a:sym typeface="Lexend Light"/>
              </a:rPr>
              <a:t>Our project helps animal shelter ensure that more animals are adopted by highlighting the key features which make the per adoptable</a:t>
            </a:r>
            <a:endParaRPr sz="1100">
              <a:solidFill>
                <a:schemeClr val="dk1"/>
              </a:solidFill>
              <a:latin typeface="Lexend Light"/>
              <a:ea typeface="Lexend Light"/>
              <a:cs typeface="Lexend Light"/>
              <a:sym typeface="Lexend Light"/>
            </a:endParaRPr>
          </a:p>
        </p:txBody>
      </p:sp>
      <p:sp>
        <p:nvSpPr>
          <p:cNvPr id="1090" name="Google Shape;1090;p45"/>
          <p:cNvSpPr/>
          <p:nvPr/>
        </p:nvSpPr>
        <p:spPr>
          <a:xfrm>
            <a:off x="156709" y="1734751"/>
            <a:ext cx="891244" cy="527702"/>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5"/>
          <p:cNvSpPr txBox="1"/>
          <p:nvPr>
            <p:ph idx="4294967295" type="title"/>
          </p:nvPr>
        </p:nvSpPr>
        <p:spPr>
          <a:xfrm>
            <a:off x="259850" y="1734750"/>
            <a:ext cx="1232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092" name="Google Shape;1092;p45"/>
          <p:cNvSpPr/>
          <p:nvPr/>
        </p:nvSpPr>
        <p:spPr>
          <a:xfrm>
            <a:off x="156709" y="2682639"/>
            <a:ext cx="891244" cy="527702"/>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5"/>
          <p:cNvSpPr txBox="1"/>
          <p:nvPr>
            <p:ph idx="4294967295" type="title"/>
          </p:nvPr>
        </p:nvSpPr>
        <p:spPr>
          <a:xfrm>
            <a:off x="259850" y="2682638"/>
            <a:ext cx="1232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094" name="Google Shape;1094;p45"/>
          <p:cNvSpPr/>
          <p:nvPr/>
        </p:nvSpPr>
        <p:spPr>
          <a:xfrm>
            <a:off x="208284" y="3710301"/>
            <a:ext cx="891244" cy="527702"/>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5"/>
          <p:cNvSpPr txBox="1"/>
          <p:nvPr>
            <p:ph idx="4294967295" type="title"/>
          </p:nvPr>
        </p:nvSpPr>
        <p:spPr>
          <a:xfrm>
            <a:off x="311425" y="3710300"/>
            <a:ext cx="1232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096" name="Google Shape;1096;p45"/>
          <p:cNvSpPr/>
          <p:nvPr/>
        </p:nvSpPr>
        <p:spPr>
          <a:xfrm>
            <a:off x="4587259" y="1785301"/>
            <a:ext cx="891244" cy="527702"/>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5"/>
          <p:cNvSpPr txBox="1"/>
          <p:nvPr>
            <p:ph idx="4294967295" type="title"/>
          </p:nvPr>
        </p:nvSpPr>
        <p:spPr>
          <a:xfrm>
            <a:off x="4690400" y="1785300"/>
            <a:ext cx="1232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098" name="Google Shape;1098;p45"/>
          <p:cNvSpPr/>
          <p:nvPr/>
        </p:nvSpPr>
        <p:spPr>
          <a:xfrm>
            <a:off x="4587259" y="2733189"/>
            <a:ext cx="891244" cy="527702"/>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5"/>
          <p:cNvSpPr txBox="1"/>
          <p:nvPr>
            <p:ph idx="4294967295" type="title"/>
          </p:nvPr>
        </p:nvSpPr>
        <p:spPr>
          <a:xfrm>
            <a:off x="4690400" y="2733188"/>
            <a:ext cx="1232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100" name="Google Shape;1100;p45"/>
          <p:cNvSpPr/>
          <p:nvPr/>
        </p:nvSpPr>
        <p:spPr>
          <a:xfrm>
            <a:off x="4638834" y="3760851"/>
            <a:ext cx="891244" cy="527702"/>
          </a:xfrm>
          <a:custGeom>
            <a:rect b="b" l="l" r="r" t="t"/>
            <a:pathLst>
              <a:path extrusionOk="0" h="2012" w="3398">
                <a:moveTo>
                  <a:pt x="1500" y="1"/>
                </a:moveTo>
                <a:cubicBezTo>
                  <a:pt x="654" y="1"/>
                  <a:pt x="0" y="2012"/>
                  <a:pt x="1262" y="2012"/>
                </a:cubicBezTo>
                <a:cubicBezTo>
                  <a:pt x="1369" y="2012"/>
                  <a:pt x="1488" y="1997"/>
                  <a:pt x="1623" y="1966"/>
                </a:cubicBezTo>
                <a:cubicBezTo>
                  <a:pt x="3030" y="1641"/>
                  <a:pt x="3398" y="527"/>
                  <a:pt x="1655" y="23"/>
                </a:cubicBezTo>
                <a:cubicBezTo>
                  <a:pt x="1603" y="8"/>
                  <a:pt x="1551" y="1"/>
                  <a:pt x="1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5"/>
          <p:cNvSpPr txBox="1"/>
          <p:nvPr>
            <p:ph idx="4294967295" type="title"/>
          </p:nvPr>
        </p:nvSpPr>
        <p:spPr>
          <a:xfrm>
            <a:off x="4741975" y="3760850"/>
            <a:ext cx="12321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46"/>
          <p:cNvSpPr/>
          <p:nvPr/>
        </p:nvSpPr>
        <p:spPr>
          <a:xfrm>
            <a:off x="7242045" y="1303775"/>
            <a:ext cx="1714200" cy="308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5305832" y="1303775"/>
            <a:ext cx="1714200" cy="308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3306537" y="1303775"/>
            <a:ext cx="1743300" cy="308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1738050" y="1303775"/>
            <a:ext cx="1312500" cy="308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107175" y="1303775"/>
            <a:ext cx="1384200" cy="3080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txBox="1"/>
          <p:nvPr>
            <p:ph type="ctrTitle"/>
          </p:nvPr>
        </p:nvSpPr>
        <p:spPr>
          <a:xfrm>
            <a:off x="2643300" y="18625"/>
            <a:ext cx="3857400" cy="10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Project Flow </a:t>
            </a:r>
            <a:endParaRPr sz="3600"/>
          </a:p>
        </p:txBody>
      </p:sp>
      <p:cxnSp>
        <p:nvCxnSpPr>
          <p:cNvPr id="1112" name="Google Shape;1112;p46"/>
          <p:cNvCxnSpPr/>
          <p:nvPr/>
        </p:nvCxnSpPr>
        <p:spPr>
          <a:xfrm>
            <a:off x="-4800" y="3173496"/>
            <a:ext cx="9153600" cy="0"/>
          </a:xfrm>
          <a:prstGeom prst="straightConnector1">
            <a:avLst/>
          </a:prstGeom>
          <a:noFill/>
          <a:ln cap="flat" cmpd="sng" w="9525">
            <a:solidFill>
              <a:srgbClr val="617A86"/>
            </a:solidFill>
            <a:prstDash val="dash"/>
            <a:round/>
            <a:headEnd len="med" w="med" type="none"/>
            <a:tailEnd len="med" w="med" type="none"/>
          </a:ln>
        </p:spPr>
      </p:cxnSp>
      <p:sp>
        <p:nvSpPr>
          <p:cNvPr id="1113" name="Google Shape;1113;p46"/>
          <p:cNvSpPr/>
          <p:nvPr/>
        </p:nvSpPr>
        <p:spPr>
          <a:xfrm>
            <a:off x="634700" y="2963796"/>
            <a:ext cx="419100" cy="419400"/>
          </a:xfrm>
          <a:prstGeom prst="donut">
            <a:avLst>
              <a:gd fmla="val 24108"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4" name="Google Shape;1114;p46"/>
          <p:cNvCxnSpPr/>
          <p:nvPr/>
        </p:nvCxnSpPr>
        <p:spPr>
          <a:xfrm rot="10800000">
            <a:off x="844250" y="2335296"/>
            <a:ext cx="0" cy="876300"/>
          </a:xfrm>
          <a:prstGeom prst="straightConnector1">
            <a:avLst/>
          </a:prstGeom>
          <a:noFill/>
          <a:ln cap="flat" cmpd="sng" w="19050">
            <a:solidFill>
              <a:srgbClr val="617A86"/>
            </a:solidFill>
            <a:prstDash val="solid"/>
            <a:round/>
            <a:headEnd len="med" w="med" type="oval"/>
            <a:tailEnd len="med" w="med" type="oval"/>
          </a:ln>
        </p:spPr>
      </p:cxnSp>
      <p:sp>
        <p:nvSpPr>
          <p:cNvPr id="1115" name="Google Shape;1115;p46"/>
          <p:cNvSpPr/>
          <p:nvPr/>
        </p:nvSpPr>
        <p:spPr>
          <a:xfrm>
            <a:off x="2156041" y="2963796"/>
            <a:ext cx="419100" cy="419400"/>
          </a:xfrm>
          <a:prstGeom prst="donut">
            <a:avLst>
              <a:gd fmla="val 24108" name="adj"/>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6" name="Google Shape;1116;p46"/>
          <p:cNvCxnSpPr/>
          <p:nvPr/>
        </p:nvCxnSpPr>
        <p:spPr>
          <a:xfrm rot="10800000">
            <a:off x="2365591" y="2339106"/>
            <a:ext cx="0" cy="876300"/>
          </a:xfrm>
          <a:prstGeom prst="straightConnector1">
            <a:avLst/>
          </a:prstGeom>
          <a:noFill/>
          <a:ln cap="flat" cmpd="sng" w="19050">
            <a:solidFill>
              <a:srgbClr val="617A86"/>
            </a:solidFill>
            <a:prstDash val="solid"/>
            <a:round/>
            <a:headEnd len="med" w="med" type="oval"/>
            <a:tailEnd len="med" w="med" type="oval"/>
          </a:ln>
        </p:spPr>
      </p:cxnSp>
      <p:pic>
        <p:nvPicPr>
          <p:cNvPr id="1117" name="Google Shape;1117;p46"/>
          <p:cNvPicPr preferRelativeResize="0"/>
          <p:nvPr/>
        </p:nvPicPr>
        <p:blipFill rotWithShape="1">
          <a:blip r:embed="rId3">
            <a:alphaModFix/>
          </a:blip>
          <a:srcRect b="39084" l="33956" r="33533" t="30606"/>
          <a:stretch/>
        </p:blipFill>
        <p:spPr>
          <a:xfrm>
            <a:off x="2035225" y="1451300"/>
            <a:ext cx="718150" cy="751325"/>
          </a:xfrm>
          <a:prstGeom prst="rect">
            <a:avLst/>
          </a:prstGeom>
          <a:noFill/>
          <a:ln>
            <a:noFill/>
          </a:ln>
        </p:spPr>
      </p:pic>
      <p:sp>
        <p:nvSpPr>
          <p:cNvPr id="1118" name="Google Shape;1118;p46"/>
          <p:cNvSpPr/>
          <p:nvPr/>
        </p:nvSpPr>
        <p:spPr>
          <a:xfrm>
            <a:off x="3944317" y="2963796"/>
            <a:ext cx="419100" cy="419400"/>
          </a:xfrm>
          <a:prstGeom prst="donut">
            <a:avLst>
              <a:gd fmla="val 24108" name="adj"/>
            </a:avLst>
          </a:prstGeom>
          <a:solidFill>
            <a:srgbClr val="65BB48">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9" name="Google Shape;1119;p46"/>
          <p:cNvCxnSpPr/>
          <p:nvPr/>
        </p:nvCxnSpPr>
        <p:spPr>
          <a:xfrm rot="10800000">
            <a:off x="4154017" y="2335296"/>
            <a:ext cx="0" cy="876300"/>
          </a:xfrm>
          <a:prstGeom prst="straightConnector1">
            <a:avLst/>
          </a:prstGeom>
          <a:noFill/>
          <a:ln cap="flat" cmpd="sng" w="19050">
            <a:solidFill>
              <a:srgbClr val="617A86"/>
            </a:solidFill>
            <a:prstDash val="solid"/>
            <a:round/>
            <a:headEnd len="med" w="med" type="oval"/>
            <a:tailEnd len="med" w="med" type="oval"/>
          </a:ln>
        </p:spPr>
      </p:cxnSp>
      <p:pic>
        <p:nvPicPr>
          <p:cNvPr id="1120" name="Google Shape;1120;p46"/>
          <p:cNvPicPr preferRelativeResize="0"/>
          <p:nvPr/>
        </p:nvPicPr>
        <p:blipFill rotWithShape="1">
          <a:blip r:embed="rId4">
            <a:alphaModFix/>
          </a:blip>
          <a:srcRect b="11021" l="14230" r="16151" t="9575"/>
          <a:stretch/>
        </p:blipFill>
        <p:spPr>
          <a:xfrm>
            <a:off x="3435338" y="1877500"/>
            <a:ext cx="593050" cy="617757"/>
          </a:xfrm>
          <a:prstGeom prst="rect">
            <a:avLst/>
          </a:prstGeom>
          <a:noFill/>
          <a:ln>
            <a:noFill/>
          </a:ln>
        </p:spPr>
      </p:pic>
      <p:sp>
        <p:nvSpPr>
          <p:cNvPr id="1121" name="Google Shape;1121;p46"/>
          <p:cNvSpPr/>
          <p:nvPr/>
        </p:nvSpPr>
        <p:spPr>
          <a:xfrm>
            <a:off x="5904887" y="2962913"/>
            <a:ext cx="419100" cy="419400"/>
          </a:xfrm>
          <a:prstGeom prst="donut">
            <a:avLst>
              <a:gd fmla="val 24108" name="adj"/>
            </a:avLst>
          </a:prstGeom>
          <a:solidFill>
            <a:srgbClr val="F8BB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2" name="Google Shape;1122;p46"/>
          <p:cNvCxnSpPr/>
          <p:nvPr/>
        </p:nvCxnSpPr>
        <p:spPr>
          <a:xfrm rot="10800000">
            <a:off x="6114437" y="2334413"/>
            <a:ext cx="0" cy="876300"/>
          </a:xfrm>
          <a:prstGeom prst="straightConnector1">
            <a:avLst/>
          </a:prstGeom>
          <a:noFill/>
          <a:ln cap="flat" cmpd="sng" w="19050">
            <a:solidFill>
              <a:srgbClr val="617A86"/>
            </a:solidFill>
            <a:prstDash val="solid"/>
            <a:round/>
            <a:headEnd len="med" w="med" type="oval"/>
            <a:tailEnd len="med" w="med" type="oval"/>
          </a:ln>
        </p:spPr>
      </p:cxnSp>
      <p:pic>
        <p:nvPicPr>
          <p:cNvPr id="1123" name="Google Shape;1123;p46"/>
          <p:cNvPicPr preferRelativeResize="0"/>
          <p:nvPr/>
        </p:nvPicPr>
        <p:blipFill rotWithShape="1">
          <a:blip r:embed="rId5">
            <a:alphaModFix/>
          </a:blip>
          <a:srcRect b="48649" l="42183" r="39499" t="18216"/>
          <a:stretch/>
        </p:blipFill>
        <p:spPr>
          <a:xfrm>
            <a:off x="3927851" y="1399800"/>
            <a:ext cx="500675" cy="521562"/>
          </a:xfrm>
          <a:prstGeom prst="rect">
            <a:avLst/>
          </a:prstGeom>
          <a:noFill/>
          <a:ln>
            <a:noFill/>
          </a:ln>
        </p:spPr>
      </p:pic>
      <p:pic>
        <p:nvPicPr>
          <p:cNvPr id="1124" name="Google Shape;1124;p46"/>
          <p:cNvPicPr preferRelativeResize="0"/>
          <p:nvPr/>
        </p:nvPicPr>
        <p:blipFill>
          <a:blip r:embed="rId6">
            <a:alphaModFix/>
          </a:blip>
          <a:stretch>
            <a:fillRect/>
          </a:stretch>
        </p:blipFill>
        <p:spPr>
          <a:xfrm>
            <a:off x="5443699" y="1458525"/>
            <a:ext cx="593051" cy="617748"/>
          </a:xfrm>
          <a:prstGeom prst="rect">
            <a:avLst/>
          </a:prstGeom>
          <a:noFill/>
          <a:ln>
            <a:noFill/>
          </a:ln>
        </p:spPr>
      </p:pic>
      <p:sp>
        <p:nvSpPr>
          <p:cNvPr id="1125" name="Google Shape;1125;p46"/>
          <p:cNvSpPr/>
          <p:nvPr/>
        </p:nvSpPr>
        <p:spPr>
          <a:xfrm>
            <a:off x="7830060" y="2943347"/>
            <a:ext cx="419100" cy="419400"/>
          </a:xfrm>
          <a:prstGeom prst="donut">
            <a:avLst>
              <a:gd fmla="val 24108" name="adj"/>
            </a:avLst>
          </a:prstGeom>
          <a:solidFill>
            <a:srgbClr val="BBCD00">
              <a:alpha val="8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6" name="Google Shape;1126;p46"/>
          <p:cNvCxnSpPr/>
          <p:nvPr/>
        </p:nvCxnSpPr>
        <p:spPr>
          <a:xfrm rot="10800000">
            <a:off x="8039610" y="2318657"/>
            <a:ext cx="0" cy="876300"/>
          </a:xfrm>
          <a:prstGeom prst="straightConnector1">
            <a:avLst/>
          </a:prstGeom>
          <a:noFill/>
          <a:ln cap="flat" cmpd="sng" w="19050">
            <a:solidFill>
              <a:srgbClr val="617A86"/>
            </a:solidFill>
            <a:prstDash val="solid"/>
            <a:round/>
            <a:headEnd len="med" w="med" type="oval"/>
            <a:tailEnd len="med" w="med" type="oval"/>
          </a:ln>
        </p:spPr>
      </p:cxnSp>
      <p:pic>
        <p:nvPicPr>
          <p:cNvPr id="1127" name="Google Shape;1127;p46"/>
          <p:cNvPicPr preferRelativeResize="0"/>
          <p:nvPr/>
        </p:nvPicPr>
        <p:blipFill>
          <a:blip r:embed="rId7">
            <a:alphaModFix/>
          </a:blip>
          <a:stretch>
            <a:fillRect/>
          </a:stretch>
        </p:blipFill>
        <p:spPr>
          <a:xfrm>
            <a:off x="7371471" y="1390500"/>
            <a:ext cx="593045" cy="617775"/>
          </a:xfrm>
          <a:prstGeom prst="rect">
            <a:avLst/>
          </a:prstGeom>
          <a:noFill/>
          <a:ln>
            <a:noFill/>
          </a:ln>
        </p:spPr>
      </p:pic>
      <p:sp>
        <p:nvSpPr>
          <p:cNvPr id="1128" name="Google Shape;1128;p46"/>
          <p:cNvSpPr txBox="1"/>
          <p:nvPr/>
        </p:nvSpPr>
        <p:spPr>
          <a:xfrm>
            <a:off x="214714" y="3625550"/>
            <a:ext cx="1169100" cy="470700"/>
          </a:xfrm>
          <a:prstGeom prst="rect">
            <a:avLst/>
          </a:prstGeom>
          <a:solidFill>
            <a:srgbClr val="E2AB30"/>
          </a:solidFill>
          <a:ln>
            <a:noFill/>
          </a:ln>
          <a:effectLst>
            <a:outerShdw blurRad="28575" rotWithShape="0" algn="bl" dir="2760000" dist="19050">
              <a:srgbClr val="49413E">
                <a:alpha val="7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9413E"/>
                </a:solidFill>
                <a:latin typeface="Bitter"/>
                <a:ea typeface="Bitter"/>
                <a:cs typeface="Bitter"/>
                <a:sym typeface="Bitter"/>
              </a:rPr>
              <a:t>Data Source</a:t>
            </a:r>
            <a:endParaRPr sz="1000">
              <a:solidFill>
                <a:srgbClr val="49413E"/>
              </a:solidFill>
              <a:latin typeface="Bitter"/>
              <a:ea typeface="Bitter"/>
              <a:cs typeface="Bitter"/>
              <a:sym typeface="Bitter"/>
            </a:endParaRPr>
          </a:p>
        </p:txBody>
      </p:sp>
      <p:sp>
        <p:nvSpPr>
          <p:cNvPr id="1129" name="Google Shape;1129;p46"/>
          <p:cNvSpPr txBox="1"/>
          <p:nvPr/>
        </p:nvSpPr>
        <p:spPr>
          <a:xfrm>
            <a:off x="1795350" y="3625550"/>
            <a:ext cx="1169100" cy="470700"/>
          </a:xfrm>
          <a:prstGeom prst="rect">
            <a:avLst/>
          </a:prstGeom>
          <a:solidFill>
            <a:srgbClr val="BBCD00">
              <a:alpha val="86670"/>
            </a:srgbClr>
          </a:solidFill>
          <a:ln>
            <a:noFill/>
          </a:ln>
          <a:effectLst>
            <a:outerShdw blurRad="28575" rotWithShape="0" algn="bl" dir="2760000" dist="19050">
              <a:srgbClr val="49413E">
                <a:alpha val="7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9413E"/>
                </a:solidFill>
                <a:latin typeface="Bitter"/>
                <a:ea typeface="Bitter"/>
                <a:cs typeface="Bitter"/>
                <a:sym typeface="Bitter"/>
              </a:rPr>
              <a:t>S3- Data Storage</a:t>
            </a:r>
            <a:endParaRPr sz="1000">
              <a:solidFill>
                <a:srgbClr val="49413E"/>
              </a:solidFill>
              <a:latin typeface="Bitter"/>
              <a:ea typeface="Bitter"/>
              <a:cs typeface="Bitter"/>
              <a:sym typeface="Bitter"/>
            </a:endParaRPr>
          </a:p>
        </p:txBody>
      </p:sp>
      <p:sp>
        <p:nvSpPr>
          <p:cNvPr id="1130" name="Google Shape;1130;p46"/>
          <p:cNvSpPr txBox="1"/>
          <p:nvPr/>
        </p:nvSpPr>
        <p:spPr>
          <a:xfrm>
            <a:off x="3592764" y="3625550"/>
            <a:ext cx="1169100" cy="470700"/>
          </a:xfrm>
          <a:prstGeom prst="rect">
            <a:avLst/>
          </a:prstGeom>
          <a:solidFill>
            <a:srgbClr val="65BB48">
              <a:alpha val="86670"/>
            </a:srgbClr>
          </a:solidFill>
          <a:ln>
            <a:noFill/>
          </a:ln>
          <a:effectLst>
            <a:outerShdw blurRad="28575" rotWithShape="0" algn="bl" dir="2760000" dist="19050">
              <a:srgbClr val="49413E">
                <a:alpha val="7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9413E"/>
                </a:solidFill>
                <a:latin typeface="Bitter"/>
                <a:ea typeface="Bitter"/>
                <a:cs typeface="Bitter"/>
                <a:sym typeface="Bitter"/>
              </a:rPr>
              <a:t>ETL</a:t>
            </a:r>
            <a:endParaRPr sz="1000">
              <a:solidFill>
                <a:srgbClr val="49413E"/>
              </a:solidFill>
              <a:latin typeface="Bitter"/>
              <a:ea typeface="Bitter"/>
              <a:cs typeface="Bitter"/>
              <a:sym typeface="Bitter"/>
            </a:endParaRPr>
          </a:p>
          <a:p>
            <a:pPr indent="0" lvl="0" marL="0" rtl="0" algn="ctr">
              <a:spcBef>
                <a:spcPts val="0"/>
              </a:spcBef>
              <a:spcAft>
                <a:spcPts val="0"/>
              </a:spcAft>
              <a:buNone/>
            </a:pPr>
            <a:r>
              <a:rPr lang="en" sz="1000">
                <a:solidFill>
                  <a:srgbClr val="49413E"/>
                </a:solidFill>
                <a:latin typeface="Bitter"/>
                <a:ea typeface="Bitter"/>
                <a:cs typeface="Bitter"/>
                <a:sym typeface="Bitter"/>
              </a:rPr>
              <a:t>Python, Glue, Excel</a:t>
            </a:r>
            <a:endParaRPr sz="1000">
              <a:solidFill>
                <a:srgbClr val="49413E"/>
              </a:solidFill>
              <a:latin typeface="Bitter"/>
              <a:ea typeface="Bitter"/>
              <a:cs typeface="Bitter"/>
              <a:sym typeface="Bitter"/>
            </a:endParaRPr>
          </a:p>
        </p:txBody>
      </p:sp>
      <p:sp>
        <p:nvSpPr>
          <p:cNvPr id="1131" name="Google Shape;1131;p46"/>
          <p:cNvSpPr txBox="1"/>
          <p:nvPr/>
        </p:nvSpPr>
        <p:spPr>
          <a:xfrm>
            <a:off x="5529871" y="3625550"/>
            <a:ext cx="1169100" cy="470700"/>
          </a:xfrm>
          <a:prstGeom prst="rect">
            <a:avLst/>
          </a:prstGeom>
          <a:solidFill>
            <a:srgbClr val="E2AB30"/>
          </a:solidFill>
          <a:ln>
            <a:noFill/>
          </a:ln>
          <a:effectLst>
            <a:outerShdw blurRad="28575" rotWithShape="0" algn="bl" dir="2760000" dist="19050">
              <a:srgbClr val="49413E">
                <a:alpha val="7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9413E"/>
                </a:solidFill>
                <a:latin typeface="Bitter"/>
                <a:ea typeface="Bitter"/>
                <a:cs typeface="Bitter"/>
                <a:sym typeface="Bitter"/>
              </a:rPr>
              <a:t>Analysis</a:t>
            </a:r>
            <a:endParaRPr sz="1000">
              <a:solidFill>
                <a:srgbClr val="49413E"/>
              </a:solidFill>
              <a:latin typeface="Bitter"/>
              <a:ea typeface="Bitter"/>
              <a:cs typeface="Bitter"/>
              <a:sym typeface="Bitter"/>
            </a:endParaRPr>
          </a:p>
          <a:p>
            <a:pPr indent="0" lvl="0" marL="0" rtl="0" algn="l">
              <a:spcBef>
                <a:spcPts val="0"/>
              </a:spcBef>
              <a:spcAft>
                <a:spcPts val="0"/>
              </a:spcAft>
              <a:buNone/>
            </a:pPr>
            <a:r>
              <a:rPr lang="en" sz="1000">
                <a:solidFill>
                  <a:srgbClr val="49413E"/>
                </a:solidFill>
                <a:latin typeface="Bitter"/>
                <a:ea typeface="Bitter"/>
                <a:cs typeface="Bitter"/>
                <a:sym typeface="Bitter"/>
              </a:rPr>
              <a:t>Redshift ,Python</a:t>
            </a:r>
            <a:endParaRPr sz="1000">
              <a:solidFill>
                <a:srgbClr val="49413E"/>
              </a:solidFill>
              <a:latin typeface="Bitter"/>
              <a:ea typeface="Bitter"/>
              <a:cs typeface="Bitter"/>
              <a:sym typeface="Bitter"/>
            </a:endParaRPr>
          </a:p>
        </p:txBody>
      </p:sp>
      <p:sp>
        <p:nvSpPr>
          <p:cNvPr id="1132" name="Google Shape;1132;p46"/>
          <p:cNvSpPr txBox="1"/>
          <p:nvPr/>
        </p:nvSpPr>
        <p:spPr>
          <a:xfrm>
            <a:off x="7455016" y="3625550"/>
            <a:ext cx="1169100" cy="470700"/>
          </a:xfrm>
          <a:prstGeom prst="rect">
            <a:avLst/>
          </a:prstGeom>
          <a:solidFill>
            <a:srgbClr val="BBCD00">
              <a:alpha val="86670"/>
            </a:srgbClr>
          </a:solidFill>
          <a:ln>
            <a:noFill/>
          </a:ln>
          <a:effectLst>
            <a:outerShdw blurRad="28575" rotWithShape="0" algn="bl" dir="2760000" dist="19050">
              <a:srgbClr val="49413E">
                <a:alpha val="7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9413E"/>
                </a:solidFill>
                <a:latin typeface="Bitter"/>
                <a:ea typeface="Bitter"/>
                <a:cs typeface="Bitter"/>
                <a:sym typeface="Bitter"/>
              </a:rPr>
              <a:t>Visualization</a:t>
            </a:r>
            <a:endParaRPr sz="1000">
              <a:solidFill>
                <a:srgbClr val="49413E"/>
              </a:solidFill>
              <a:latin typeface="Bitter"/>
              <a:ea typeface="Bitter"/>
              <a:cs typeface="Bitter"/>
              <a:sym typeface="Bitter"/>
            </a:endParaRPr>
          </a:p>
          <a:p>
            <a:pPr indent="0" lvl="0" marL="0" rtl="0" algn="ctr">
              <a:spcBef>
                <a:spcPts val="0"/>
              </a:spcBef>
              <a:spcAft>
                <a:spcPts val="0"/>
              </a:spcAft>
              <a:buNone/>
            </a:pPr>
            <a:r>
              <a:rPr lang="en" sz="1000">
                <a:solidFill>
                  <a:srgbClr val="49413E"/>
                </a:solidFill>
                <a:latin typeface="Bitter"/>
                <a:ea typeface="Bitter"/>
                <a:cs typeface="Bitter"/>
                <a:sym typeface="Bitter"/>
              </a:rPr>
              <a:t>Tableau , Matplotlib</a:t>
            </a:r>
            <a:endParaRPr sz="1000">
              <a:solidFill>
                <a:srgbClr val="49413E"/>
              </a:solidFill>
              <a:latin typeface="Bitter"/>
              <a:ea typeface="Bitter"/>
              <a:cs typeface="Bitter"/>
              <a:sym typeface="Bitter"/>
            </a:endParaRPr>
          </a:p>
        </p:txBody>
      </p:sp>
      <p:pic>
        <p:nvPicPr>
          <p:cNvPr id="1133" name="Google Shape;1133;p46"/>
          <p:cNvPicPr preferRelativeResize="0"/>
          <p:nvPr/>
        </p:nvPicPr>
        <p:blipFill rotWithShape="1">
          <a:blip r:embed="rId5">
            <a:alphaModFix/>
          </a:blip>
          <a:srcRect b="48649" l="42183" r="39499" t="18216"/>
          <a:stretch/>
        </p:blipFill>
        <p:spPr>
          <a:xfrm>
            <a:off x="6194224" y="1430400"/>
            <a:ext cx="718151" cy="748090"/>
          </a:xfrm>
          <a:prstGeom prst="rect">
            <a:avLst/>
          </a:prstGeom>
          <a:noFill/>
          <a:ln>
            <a:noFill/>
          </a:ln>
        </p:spPr>
      </p:pic>
      <p:pic>
        <p:nvPicPr>
          <p:cNvPr id="1134" name="Google Shape;1134;p46"/>
          <p:cNvPicPr preferRelativeResize="0"/>
          <p:nvPr/>
        </p:nvPicPr>
        <p:blipFill rotWithShape="1">
          <a:blip r:embed="rId8">
            <a:alphaModFix/>
          </a:blip>
          <a:srcRect b="40566" l="19633" r="19881" t="38153"/>
          <a:stretch/>
        </p:blipFill>
        <p:spPr>
          <a:xfrm>
            <a:off x="7578149" y="2008278"/>
            <a:ext cx="1362081" cy="269374"/>
          </a:xfrm>
          <a:prstGeom prst="rect">
            <a:avLst/>
          </a:prstGeom>
          <a:noFill/>
          <a:ln>
            <a:noFill/>
          </a:ln>
        </p:spPr>
      </p:pic>
      <p:pic>
        <p:nvPicPr>
          <p:cNvPr id="1135" name="Google Shape;1135;p46"/>
          <p:cNvPicPr preferRelativeResize="0"/>
          <p:nvPr/>
        </p:nvPicPr>
        <p:blipFill rotWithShape="1">
          <a:blip r:embed="rId9">
            <a:alphaModFix/>
          </a:blip>
          <a:srcRect b="0" l="15643" r="15533" t="0"/>
          <a:stretch/>
        </p:blipFill>
        <p:spPr>
          <a:xfrm>
            <a:off x="4370575" y="1980050"/>
            <a:ext cx="593050" cy="557525"/>
          </a:xfrm>
          <a:prstGeom prst="rect">
            <a:avLst/>
          </a:prstGeom>
          <a:noFill/>
          <a:ln>
            <a:noFill/>
          </a:ln>
        </p:spPr>
      </p:pic>
      <p:pic>
        <p:nvPicPr>
          <p:cNvPr id="1136" name="Google Shape;1136;p46"/>
          <p:cNvPicPr preferRelativeResize="0"/>
          <p:nvPr/>
        </p:nvPicPr>
        <p:blipFill>
          <a:blip r:embed="rId10">
            <a:alphaModFix/>
          </a:blip>
          <a:stretch>
            <a:fillRect/>
          </a:stretch>
        </p:blipFill>
        <p:spPr>
          <a:xfrm>
            <a:off x="169575" y="1748625"/>
            <a:ext cx="1312500" cy="3823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pic>
        <p:nvPicPr>
          <p:cNvPr id="1141" name="Google Shape;1141;p47"/>
          <p:cNvPicPr preferRelativeResize="0"/>
          <p:nvPr/>
        </p:nvPicPr>
        <p:blipFill rotWithShape="1">
          <a:blip r:embed="rId3">
            <a:alphaModFix/>
          </a:blip>
          <a:srcRect b="32299" l="21369" r="27992" t="23019"/>
          <a:stretch/>
        </p:blipFill>
        <p:spPr>
          <a:xfrm flipH="1">
            <a:off x="8102255" y="87675"/>
            <a:ext cx="912795" cy="805400"/>
          </a:xfrm>
          <a:prstGeom prst="rect">
            <a:avLst/>
          </a:prstGeom>
          <a:noFill/>
          <a:ln>
            <a:noFill/>
          </a:ln>
        </p:spPr>
      </p:pic>
      <p:sp>
        <p:nvSpPr>
          <p:cNvPr id="1142" name="Google Shape;1142;p47"/>
          <p:cNvSpPr txBox="1"/>
          <p:nvPr/>
        </p:nvSpPr>
        <p:spPr>
          <a:xfrm>
            <a:off x="325475" y="87675"/>
            <a:ext cx="6953700" cy="738900"/>
          </a:xfrm>
          <a:prstGeom prst="rect">
            <a:avLst/>
          </a:prstGeom>
          <a:noFill/>
          <a:ln>
            <a:noFill/>
          </a:ln>
        </p:spPr>
        <p:txBody>
          <a:bodyPr anchorCtr="0" anchor="t" bIns="91425" lIns="91425" spcFirstLastPara="1" rIns="91425" wrap="square" tIns="91425">
            <a:spAutoFit/>
          </a:bodyPr>
          <a:lstStyle/>
          <a:p>
            <a:pPr indent="457200" lvl="0" marL="914400" rtl="0" algn="ctr">
              <a:spcBef>
                <a:spcPts val="0"/>
              </a:spcBef>
              <a:spcAft>
                <a:spcPts val="0"/>
              </a:spcAft>
              <a:buNone/>
            </a:pPr>
            <a:r>
              <a:rPr b="1" lang="en" sz="3600">
                <a:solidFill>
                  <a:schemeClr val="dk1"/>
                </a:solidFill>
                <a:latin typeface="Lexend"/>
                <a:ea typeface="Lexend"/>
                <a:cs typeface="Lexend"/>
                <a:sym typeface="Lexend"/>
              </a:rPr>
              <a:t>Data Description</a:t>
            </a:r>
            <a:endParaRPr b="1" sz="3600">
              <a:solidFill>
                <a:schemeClr val="dk1"/>
              </a:solidFill>
              <a:latin typeface="Lexend"/>
              <a:ea typeface="Lexend"/>
              <a:cs typeface="Lexend"/>
              <a:sym typeface="Lexend"/>
            </a:endParaRPr>
          </a:p>
        </p:txBody>
      </p:sp>
      <p:grpSp>
        <p:nvGrpSpPr>
          <p:cNvPr id="1143" name="Google Shape;1143;p47"/>
          <p:cNvGrpSpPr/>
          <p:nvPr/>
        </p:nvGrpSpPr>
        <p:grpSpPr>
          <a:xfrm>
            <a:off x="273786" y="4653230"/>
            <a:ext cx="333020" cy="268137"/>
            <a:chOff x="3052237" y="2003570"/>
            <a:chExt cx="353600" cy="314752"/>
          </a:xfrm>
        </p:grpSpPr>
        <p:sp>
          <p:nvSpPr>
            <p:cNvPr id="1144" name="Google Shape;1144;p47"/>
            <p:cNvSpPr/>
            <p:nvPr/>
          </p:nvSpPr>
          <p:spPr>
            <a:xfrm>
              <a:off x="3261773" y="2108338"/>
              <a:ext cx="48800" cy="59488"/>
            </a:xfrm>
            <a:custGeom>
              <a:rect b="b" l="l" r="r" t="t"/>
              <a:pathLst>
                <a:path extrusionOk="0" h="1859" w="1525">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68"/>
                    <a:pt x="1489" y="549"/>
                    <a:pt x="1453" y="441"/>
                  </a:cubicBezTo>
                  <a:cubicBezTo>
                    <a:pt x="1419" y="390"/>
                    <a:pt x="1360" y="351"/>
                    <a:pt x="1303" y="351"/>
                  </a:cubicBezTo>
                  <a:cubicBezTo>
                    <a:pt x="1281" y="351"/>
                    <a:pt x="1259" y="357"/>
                    <a:pt x="1239" y="370"/>
                  </a:cubicBezTo>
                  <a:cubicBezTo>
                    <a:pt x="1168" y="418"/>
                    <a:pt x="1120" y="501"/>
                    <a:pt x="1168" y="572"/>
                  </a:cubicBezTo>
                  <a:cubicBezTo>
                    <a:pt x="1191" y="632"/>
                    <a:pt x="1215" y="691"/>
                    <a:pt x="1215" y="775"/>
                  </a:cubicBezTo>
                  <a:lnTo>
                    <a:pt x="1215" y="1108"/>
                  </a:lnTo>
                  <a:cubicBezTo>
                    <a:pt x="1215" y="1346"/>
                    <a:pt x="1013" y="1561"/>
                    <a:pt x="763" y="1561"/>
                  </a:cubicBezTo>
                  <a:cubicBezTo>
                    <a:pt x="525" y="1561"/>
                    <a:pt x="322" y="1370"/>
                    <a:pt x="322" y="1108"/>
                  </a:cubicBezTo>
                  <a:lnTo>
                    <a:pt x="322" y="775"/>
                  </a:lnTo>
                  <a:cubicBezTo>
                    <a:pt x="322" y="537"/>
                    <a:pt x="513" y="322"/>
                    <a:pt x="763" y="322"/>
                  </a:cubicBezTo>
                  <a:cubicBezTo>
                    <a:pt x="858" y="322"/>
                    <a:pt x="930" y="251"/>
                    <a:pt x="930" y="156"/>
                  </a:cubicBezTo>
                  <a:cubicBezTo>
                    <a:pt x="930" y="72"/>
                    <a:pt x="858" y="1"/>
                    <a:pt x="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7"/>
            <p:cNvSpPr/>
            <p:nvPr/>
          </p:nvSpPr>
          <p:spPr>
            <a:xfrm>
              <a:off x="3146349" y="2108338"/>
              <a:ext cx="48416" cy="59488"/>
            </a:xfrm>
            <a:custGeom>
              <a:rect b="b" l="l" r="r" t="t"/>
              <a:pathLst>
                <a:path extrusionOk="0" h="1859" w="1513">
                  <a:moveTo>
                    <a:pt x="750" y="1"/>
                  </a:moveTo>
                  <a:cubicBezTo>
                    <a:pt x="334" y="1"/>
                    <a:pt x="0" y="334"/>
                    <a:pt x="0" y="751"/>
                  </a:cubicBezTo>
                  <a:lnTo>
                    <a:pt x="0" y="1096"/>
                  </a:lnTo>
                  <a:cubicBezTo>
                    <a:pt x="0" y="1513"/>
                    <a:pt x="334" y="1858"/>
                    <a:pt x="750" y="1858"/>
                  </a:cubicBezTo>
                  <a:cubicBezTo>
                    <a:pt x="1167" y="1858"/>
                    <a:pt x="1512" y="1513"/>
                    <a:pt x="1512" y="1096"/>
                  </a:cubicBezTo>
                  <a:lnTo>
                    <a:pt x="1512" y="751"/>
                  </a:lnTo>
                  <a:cubicBezTo>
                    <a:pt x="1512" y="668"/>
                    <a:pt x="1489" y="549"/>
                    <a:pt x="1441" y="441"/>
                  </a:cubicBezTo>
                  <a:cubicBezTo>
                    <a:pt x="1407" y="390"/>
                    <a:pt x="1354" y="351"/>
                    <a:pt x="1296" y="351"/>
                  </a:cubicBezTo>
                  <a:cubicBezTo>
                    <a:pt x="1273" y="351"/>
                    <a:pt x="1250" y="357"/>
                    <a:pt x="1227" y="370"/>
                  </a:cubicBezTo>
                  <a:cubicBezTo>
                    <a:pt x="1155" y="418"/>
                    <a:pt x="1108" y="501"/>
                    <a:pt x="1155" y="572"/>
                  </a:cubicBezTo>
                  <a:cubicBezTo>
                    <a:pt x="1191" y="632"/>
                    <a:pt x="1203" y="691"/>
                    <a:pt x="1203" y="775"/>
                  </a:cubicBezTo>
                  <a:lnTo>
                    <a:pt x="1203" y="1108"/>
                  </a:lnTo>
                  <a:cubicBezTo>
                    <a:pt x="1203" y="1346"/>
                    <a:pt x="1012" y="1561"/>
                    <a:pt x="750" y="1561"/>
                  </a:cubicBezTo>
                  <a:cubicBezTo>
                    <a:pt x="512" y="1561"/>
                    <a:pt x="310" y="1370"/>
                    <a:pt x="310" y="1108"/>
                  </a:cubicBezTo>
                  <a:lnTo>
                    <a:pt x="310" y="775"/>
                  </a:lnTo>
                  <a:cubicBezTo>
                    <a:pt x="310" y="537"/>
                    <a:pt x="500" y="322"/>
                    <a:pt x="750" y="322"/>
                  </a:cubicBezTo>
                  <a:cubicBezTo>
                    <a:pt x="846" y="322"/>
                    <a:pt x="917" y="251"/>
                    <a:pt x="917" y="156"/>
                  </a:cubicBezTo>
                  <a:cubicBezTo>
                    <a:pt x="917" y="72"/>
                    <a:pt x="846" y="1"/>
                    <a:pt x="75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
            <p:cNvSpPr/>
            <p:nvPr/>
          </p:nvSpPr>
          <p:spPr>
            <a:xfrm>
              <a:off x="3052237" y="2003570"/>
              <a:ext cx="353600" cy="314752"/>
            </a:xfrm>
            <a:custGeom>
              <a:rect b="b" l="l" r="r" t="t"/>
              <a:pathLst>
                <a:path extrusionOk="0" h="9836" w="11050">
                  <a:moveTo>
                    <a:pt x="2227" y="334"/>
                  </a:moveTo>
                  <a:cubicBezTo>
                    <a:pt x="2477" y="334"/>
                    <a:pt x="2786" y="429"/>
                    <a:pt x="3013" y="513"/>
                  </a:cubicBezTo>
                  <a:cubicBezTo>
                    <a:pt x="2144" y="989"/>
                    <a:pt x="2013" y="2049"/>
                    <a:pt x="1882" y="3061"/>
                  </a:cubicBezTo>
                  <a:cubicBezTo>
                    <a:pt x="1786" y="3894"/>
                    <a:pt x="1667" y="4763"/>
                    <a:pt x="1179" y="5275"/>
                  </a:cubicBezTo>
                  <a:cubicBezTo>
                    <a:pt x="1138" y="5316"/>
                    <a:pt x="1091" y="5329"/>
                    <a:pt x="1054" y="5329"/>
                  </a:cubicBezTo>
                  <a:cubicBezTo>
                    <a:pt x="1038" y="5329"/>
                    <a:pt x="1023" y="5326"/>
                    <a:pt x="1012" y="5323"/>
                  </a:cubicBezTo>
                  <a:cubicBezTo>
                    <a:pt x="953" y="5311"/>
                    <a:pt x="893" y="5263"/>
                    <a:pt x="881" y="5204"/>
                  </a:cubicBezTo>
                  <a:cubicBezTo>
                    <a:pt x="798" y="4906"/>
                    <a:pt x="691" y="4418"/>
                    <a:pt x="703" y="3668"/>
                  </a:cubicBezTo>
                  <a:cubicBezTo>
                    <a:pt x="715" y="2918"/>
                    <a:pt x="512" y="2620"/>
                    <a:pt x="346" y="2513"/>
                  </a:cubicBezTo>
                  <a:cubicBezTo>
                    <a:pt x="465" y="2037"/>
                    <a:pt x="1012" y="334"/>
                    <a:pt x="2227" y="334"/>
                  </a:cubicBezTo>
                  <a:close/>
                  <a:moveTo>
                    <a:pt x="5513" y="5847"/>
                  </a:moveTo>
                  <a:cubicBezTo>
                    <a:pt x="5977" y="5847"/>
                    <a:pt x="6370" y="6085"/>
                    <a:pt x="6370" y="6382"/>
                  </a:cubicBezTo>
                  <a:cubicBezTo>
                    <a:pt x="6370" y="6632"/>
                    <a:pt x="6001" y="6811"/>
                    <a:pt x="5739" y="6930"/>
                  </a:cubicBezTo>
                  <a:lnTo>
                    <a:pt x="5715" y="6930"/>
                  </a:lnTo>
                  <a:cubicBezTo>
                    <a:pt x="5650" y="6960"/>
                    <a:pt x="5576" y="6975"/>
                    <a:pt x="5501" y="6975"/>
                  </a:cubicBezTo>
                  <a:cubicBezTo>
                    <a:pt x="5427" y="6975"/>
                    <a:pt x="5352" y="6960"/>
                    <a:pt x="5287" y="6930"/>
                  </a:cubicBezTo>
                  <a:lnTo>
                    <a:pt x="5275" y="6930"/>
                  </a:lnTo>
                  <a:cubicBezTo>
                    <a:pt x="5001" y="6811"/>
                    <a:pt x="4632" y="6632"/>
                    <a:pt x="4632" y="6382"/>
                  </a:cubicBezTo>
                  <a:cubicBezTo>
                    <a:pt x="4632" y="6097"/>
                    <a:pt x="5037" y="5847"/>
                    <a:pt x="5513" y="5847"/>
                  </a:cubicBezTo>
                  <a:close/>
                  <a:moveTo>
                    <a:pt x="8847" y="298"/>
                  </a:moveTo>
                  <a:cubicBezTo>
                    <a:pt x="10061" y="298"/>
                    <a:pt x="10597" y="1989"/>
                    <a:pt x="10716" y="2465"/>
                  </a:cubicBezTo>
                  <a:cubicBezTo>
                    <a:pt x="10502" y="2620"/>
                    <a:pt x="10276" y="2918"/>
                    <a:pt x="10287" y="3656"/>
                  </a:cubicBezTo>
                  <a:cubicBezTo>
                    <a:pt x="10299" y="4406"/>
                    <a:pt x="10204" y="4894"/>
                    <a:pt x="10109" y="5192"/>
                  </a:cubicBezTo>
                  <a:cubicBezTo>
                    <a:pt x="10097" y="5251"/>
                    <a:pt x="10037" y="5299"/>
                    <a:pt x="9978" y="5311"/>
                  </a:cubicBezTo>
                  <a:cubicBezTo>
                    <a:pt x="9968" y="5311"/>
                    <a:pt x="9955" y="5312"/>
                    <a:pt x="9940" y="5312"/>
                  </a:cubicBezTo>
                  <a:cubicBezTo>
                    <a:pt x="9902" y="5312"/>
                    <a:pt x="9854" y="5306"/>
                    <a:pt x="9811" y="5263"/>
                  </a:cubicBezTo>
                  <a:cubicBezTo>
                    <a:pt x="9311" y="4739"/>
                    <a:pt x="9204" y="3882"/>
                    <a:pt x="9097" y="3049"/>
                  </a:cubicBezTo>
                  <a:cubicBezTo>
                    <a:pt x="9025" y="2501"/>
                    <a:pt x="8966" y="1918"/>
                    <a:pt x="8763" y="1441"/>
                  </a:cubicBezTo>
                  <a:cubicBezTo>
                    <a:pt x="8745" y="1369"/>
                    <a:pt x="8678" y="1337"/>
                    <a:pt x="8616" y="1337"/>
                  </a:cubicBezTo>
                  <a:cubicBezTo>
                    <a:pt x="8597" y="1337"/>
                    <a:pt x="8578" y="1340"/>
                    <a:pt x="8561" y="1346"/>
                  </a:cubicBezTo>
                  <a:cubicBezTo>
                    <a:pt x="8466" y="1382"/>
                    <a:pt x="8442" y="1489"/>
                    <a:pt x="8466" y="1560"/>
                  </a:cubicBezTo>
                  <a:cubicBezTo>
                    <a:pt x="8656" y="1989"/>
                    <a:pt x="8716" y="2525"/>
                    <a:pt x="8787" y="3072"/>
                  </a:cubicBezTo>
                  <a:cubicBezTo>
                    <a:pt x="8871" y="3787"/>
                    <a:pt x="8966" y="4513"/>
                    <a:pt x="9311" y="5097"/>
                  </a:cubicBezTo>
                  <a:cubicBezTo>
                    <a:pt x="9228" y="5739"/>
                    <a:pt x="8966" y="6251"/>
                    <a:pt x="8752" y="6561"/>
                  </a:cubicBezTo>
                  <a:cubicBezTo>
                    <a:pt x="8561" y="6847"/>
                    <a:pt x="8323" y="7085"/>
                    <a:pt x="8085" y="7263"/>
                  </a:cubicBezTo>
                  <a:cubicBezTo>
                    <a:pt x="8073" y="6978"/>
                    <a:pt x="7906" y="6704"/>
                    <a:pt x="7632" y="6513"/>
                  </a:cubicBezTo>
                  <a:cubicBezTo>
                    <a:pt x="7382" y="6323"/>
                    <a:pt x="7037" y="6216"/>
                    <a:pt x="6680" y="6204"/>
                  </a:cubicBezTo>
                  <a:cubicBezTo>
                    <a:pt x="6585" y="5799"/>
                    <a:pt x="6108" y="5513"/>
                    <a:pt x="5513" y="5513"/>
                  </a:cubicBezTo>
                  <a:cubicBezTo>
                    <a:pt x="4918" y="5513"/>
                    <a:pt x="4441" y="5811"/>
                    <a:pt x="4334" y="6204"/>
                  </a:cubicBezTo>
                  <a:cubicBezTo>
                    <a:pt x="4263" y="6204"/>
                    <a:pt x="4191" y="6216"/>
                    <a:pt x="4108" y="6216"/>
                  </a:cubicBezTo>
                  <a:cubicBezTo>
                    <a:pt x="4025" y="6228"/>
                    <a:pt x="3965" y="6311"/>
                    <a:pt x="3977" y="6394"/>
                  </a:cubicBezTo>
                  <a:cubicBezTo>
                    <a:pt x="3989" y="6466"/>
                    <a:pt x="4049" y="6525"/>
                    <a:pt x="4144" y="6525"/>
                  </a:cubicBezTo>
                  <a:lnTo>
                    <a:pt x="4168" y="6525"/>
                  </a:lnTo>
                  <a:cubicBezTo>
                    <a:pt x="4227" y="6513"/>
                    <a:pt x="4287" y="6513"/>
                    <a:pt x="4346" y="6513"/>
                  </a:cubicBezTo>
                  <a:cubicBezTo>
                    <a:pt x="4453" y="6871"/>
                    <a:pt x="4870" y="7061"/>
                    <a:pt x="5156" y="7192"/>
                  </a:cubicBezTo>
                  <a:lnTo>
                    <a:pt x="5168" y="7192"/>
                  </a:lnTo>
                  <a:cubicBezTo>
                    <a:pt x="5287" y="7240"/>
                    <a:pt x="5406" y="7275"/>
                    <a:pt x="5525" y="7275"/>
                  </a:cubicBezTo>
                  <a:cubicBezTo>
                    <a:pt x="5644" y="7275"/>
                    <a:pt x="5763" y="7240"/>
                    <a:pt x="5882" y="7192"/>
                  </a:cubicBezTo>
                  <a:lnTo>
                    <a:pt x="5894" y="7192"/>
                  </a:lnTo>
                  <a:cubicBezTo>
                    <a:pt x="6192" y="7061"/>
                    <a:pt x="6608" y="6871"/>
                    <a:pt x="6704" y="6513"/>
                  </a:cubicBezTo>
                  <a:cubicBezTo>
                    <a:pt x="7299" y="6525"/>
                    <a:pt x="7787" y="6882"/>
                    <a:pt x="7787" y="7299"/>
                  </a:cubicBezTo>
                  <a:cubicBezTo>
                    <a:pt x="7787" y="7728"/>
                    <a:pt x="7287" y="8085"/>
                    <a:pt x="6656" y="8085"/>
                  </a:cubicBezTo>
                  <a:cubicBezTo>
                    <a:pt x="6346" y="8085"/>
                    <a:pt x="6049" y="8002"/>
                    <a:pt x="5834" y="7835"/>
                  </a:cubicBezTo>
                  <a:cubicBezTo>
                    <a:pt x="5745" y="7769"/>
                    <a:pt x="5641" y="7737"/>
                    <a:pt x="5537" y="7737"/>
                  </a:cubicBezTo>
                  <a:cubicBezTo>
                    <a:pt x="5433" y="7737"/>
                    <a:pt x="5328" y="7769"/>
                    <a:pt x="5239" y="7835"/>
                  </a:cubicBezTo>
                  <a:cubicBezTo>
                    <a:pt x="5025" y="8002"/>
                    <a:pt x="4739" y="8085"/>
                    <a:pt x="4430" y="8085"/>
                  </a:cubicBezTo>
                  <a:cubicBezTo>
                    <a:pt x="3799" y="8085"/>
                    <a:pt x="3298" y="7740"/>
                    <a:pt x="3298" y="7299"/>
                  </a:cubicBezTo>
                  <a:cubicBezTo>
                    <a:pt x="3298" y="7109"/>
                    <a:pt x="3394" y="6930"/>
                    <a:pt x="3572" y="6775"/>
                  </a:cubicBezTo>
                  <a:cubicBezTo>
                    <a:pt x="3656" y="6716"/>
                    <a:pt x="3656" y="6621"/>
                    <a:pt x="3608" y="6561"/>
                  </a:cubicBezTo>
                  <a:cubicBezTo>
                    <a:pt x="3578" y="6523"/>
                    <a:pt x="3519" y="6500"/>
                    <a:pt x="3465" y="6500"/>
                  </a:cubicBezTo>
                  <a:cubicBezTo>
                    <a:pt x="3434" y="6500"/>
                    <a:pt x="3404" y="6508"/>
                    <a:pt x="3382" y="6525"/>
                  </a:cubicBezTo>
                  <a:cubicBezTo>
                    <a:pt x="3132" y="6716"/>
                    <a:pt x="2989" y="6978"/>
                    <a:pt x="2977" y="7240"/>
                  </a:cubicBezTo>
                  <a:cubicBezTo>
                    <a:pt x="2739" y="7061"/>
                    <a:pt x="2501" y="6823"/>
                    <a:pt x="2310" y="6549"/>
                  </a:cubicBezTo>
                  <a:cubicBezTo>
                    <a:pt x="2096" y="6228"/>
                    <a:pt x="1834" y="5739"/>
                    <a:pt x="1763" y="5085"/>
                  </a:cubicBezTo>
                  <a:cubicBezTo>
                    <a:pt x="2096" y="4513"/>
                    <a:pt x="2191" y="3775"/>
                    <a:pt x="2275" y="3061"/>
                  </a:cubicBezTo>
                  <a:cubicBezTo>
                    <a:pt x="2358" y="2489"/>
                    <a:pt x="2417" y="1953"/>
                    <a:pt x="2596" y="1513"/>
                  </a:cubicBezTo>
                  <a:cubicBezTo>
                    <a:pt x="2786" y="1048"/>
                    <a:pt x="3072" y="786"/>
                    <a:pt x="3489" y="632"/>
                  </a:cubicBezTo>
                  <a:cubicBezTo>
                    <a:pt x="3627" y="681"/>
                    <a:pt x="3748" y="700"/>
                    <a:pt x="3863" y="700"/>
                  </a:cubicBezTo>
                  <a:cubicBezTo>
                    <a:pt x="4027" y="700"/>
                    <a:pt x="4178" y="662"/>
                    <a:pt x="4346" y="620"/>
                  </a:cubicBezTo>
                  <a:cubicBezTo>
                    <a:pt x="4620" y="548"/>
                    <a:pt x="4953" y="453"/>
                    <a:pt x="5573" y="453"/>
                  </a:cubicBezTo>
                  <a:cubicBezTo>
                    <a:pt x="6180" y="453"/>
                    <a:pt x="6501" y="548"/>
                    <a:pt x="6787" y="620"/>
                  </a:cubicBezTo>
                  <a:cubicBezTo>
                    <a:pt x="6954" y="667"/>
                    <a:pt x="7120" y="715"/>
                    <a:pt x="7275" y="715"/>
                  </a:cubicBezTo>
                  <a:cubicBezTo>
                    <a:pt x="7394" y="715"/>
                    <a:pt x="7525" y="691"/>
                    <a:pt x="7656" y="632"/>
                  </a:cubicBezTo>
                  <a:cubicBezTo>
                    <a:pt x="7870" y="715"/>
                    <a:pt x="8073" y="834"/>
                    <a:pt x="8216" y="989"/>
                  </a:cubicBezTo>
                  <a:cubicBezTo>
                    <a:pt x="8245" y="1019"/>
                    <a:pt x="8287" y="1034"/>
                    <a:pt x="8329" y="1034"/>
                  </a:cubicBezTo>
                  <a:cubicBezTo>
                    <a:pt x="8371" y="1034"/>
                    <a:pt x="8412" y="1019"/>
                    <a:pt x="8442" y="989"/>
                  </a:cubicBezTo>
                  <a:cubicBezTo>
                    <a:pt x="8501" y="929"/>
                    <a:pt x="8501" y="822"/>
                    <a:pt x="8442" y="763"/>
                  </a:cubicBezTo>
                  <a:cubicBezTo>
                    <a:pt x="8323" y="644"/>
                    <a:pt x="8192" y="548"/>
                    <a:pt x="8049" y="465"/>
                  </a:cubicBezTo>
                  <a:cubicBezTo>
                    <a:pt x="8287" y="382"/>
                    <a:pt x="8585" y="298"/>
                    <a:pt x="8847" y="298"/>
                  </a:cubicBezTo>
                  <a:close/>
                  <a:moveTo>
                    <a:pt x="3929" y="8395"/>
                  </a:moveTo>
                  <a:lnTo>
                    <a:pt x="3929" y="8395"/>
                  </a:lnTo>
                  <a:cubicBezTo>
                    <a:pt x="4072" y="8418"/>
                    <a:pt x="4215" y="8430"/>
                    <a:pt x="4382" y="8430"/>
                  </a:cubicBezTo>
                  <a:lnTo>
                    <a:pt x="4489" y="8430"/>
                  </a:lnTo>
                  <a:lnTo>
                    <a:pt x="4489" y="8787"/>
                  </a:lnTo>
                  <a:lnTo>
                    <a:pt x="4489" y="8906"/>
                  </a:lnTo>
                  <a:cubicBezTo>
                    <a:pt x="4227" y="8764"/>
                    <a:pt x="4049" y="8585"/>
                    <a:pt x="3929" y="8395"/>
                  </a:cubicBezTo>
                  <a:close/>
                  <a:moveTo>
                    <a:pt x="7061" y="8395"/>
                  </a:moveTo>
                  <a:lnTo>
                    <a:pt x="7061" y="8395"/>
                  </a:lnTo>
                  <a:cubicBezTo>
                    <a:pt x="6942" y="8585"/>
                    <a:pt x="6763" y="8764"/>
                    <a:pt x="6513" y="8906"/>
                  </a:cubicBezTo>
                  <a:lnTo>
                    <a:pt x="6513" y="8787"/>
                  </a:lnTo>
                  <a:lnTo>
                    <a:pt x="6513" y="8430"/>
                  </a:lnTo>
                  <a:lnTo>
                    <a:pt x="6608" y="8430"/>
                  </a:lnTo>
                  <a:cubicBezTo>
                    <a:pt x="6763" y="8430"/>
                    <a:pt x="6906" y="8418"/>
                    <a:pt x="7061" y="8395"/>
                  </a:cubicBezTo>
                  <a:close/>
                  <a:moveTo>
                    <a:pt x="5656" y="8168"/>
                  </a:moveTo>
                  <a:cubicBezTo>
                    <a:pt x="5823" y="8275"/>
                    <a:pt x="6001" y="8347"/>
                    <a:pt x="6192" y="8395"/>
                  </a:cubicBezTo>
                  <a:lnTo>
                    <a:pt x="6192" y="8787"/>
                  </a:lnTo>
                  <a:cubicBezTo>
                    <a:pt x="6192" y="9180"/>
                    <a:pt x="5882" y="9490"/>
                    <a:pt x="5489" y="9490"/>
                  </a:cubicBezTo>
                  <a:cubicBezTo>
                    <a:pt x="5108" y="9490"/>
                    <a:pt x="4799" y="9180"/>
                    <a:pt x="4799" y="8787"/>
                  </a:cubicBezTo>
                  <a:lnTo>
                    <a:pt x="4799" y="8395"/>
                  </a:lnTo>
                  <a:cubicBezTo>
                    <a:pt x="4989" y="8347"/>
                    <a:pt x="5180" y="8275"/>
                    <a:pt x="5334" y="8168"/>
                  </a:cubicBezTo>
                  <a:lnTo>
                    <a:pt x="5334" y="8633"/>
                  </a:lnTo>
                  <a:cubicBezTo>
                    <a:pt x="5334" y="8716"/>
                    <a:pt x="5406" y="8787"/>
                    <a:pt x="5489" y="8787"/>
                  </a:cubicBezTo>
                  <a:cubicBezTo>
                    <a:pt x="5584" y="8787"/>
                    <a:pt x="5656" y="8716"/>
                    <a:pt x="5656" y="8633"/>
                  </a:cubicBezTo>
                  <a:lnTo>
                    <a:pt x="5656" y="8168"/>
                  </a:lnTo>
                  <a:close/>
                  <a:moveTo>
                    <a:pt x="2239" y="1"/>
                  </a:moveTo>
                  <a:cubicBezTo>
                    <a:pt x="1536" y="1"/>
                    <a:pt x="929" y="441"/>
                    <a:pt x="477" y="1287"/>
                  </a:cubicBezTo>
                  <a:cubicBezTo>
                    <a:pt x="155" y="1906"/>
                    <a:pt x="24" y="2513"/>
                    <a:pt x="24" y="2537"/>
                  </a:cubicBezTo>
                  <a:cubicBezTo>
                    <a:pt x="0" y="2584"/>
                    <a:pt x="0" y="2632"/>
                    <a:pt x="36" y="2680"/>
                  </a:cubicBezTo>
                  <a:cubicBezTo>
                    <a:pt x="60" y="2703"/>
                    <a:pt x="96" y="2727"/>
                    <a:pt x="143" y="2727"/>
                  </a:cubicBezTo>
                  <a:cubicBezTo>
                    <a:pt x="167" y="2751"/>
                    <a:pt x="405" y="2882"/>
                    <a:pt x="393" y="3656"/>
                  </a:cubicBezTo>
                  <a:cubicBezTo>
                    <a:pt x="381" y="4430"/>
                    <a:pt x="477" y="4977"/>
                    <a:pt x="584" y="5287"/>
                  </a:cubicBezTo>
                  <a:cubicBezTo>
                    <a:pt x="643" y="5466"/>
                    <a:pt x="774" y="5585"/>
                    <a:pt x="953" y="5632"/>
                  </a:cubicBezTo>
                  <a:cubicBezTo>
                    <a:pt x="1001" y="5656"/>
                    <a:pt x="1036" y="5656"/>
                    <a:pt x="1072" y="5656"/>
                  </a:cubicBezTo>
                  <a:cubicBezTo>
                    <a:pt x="1215" y="5656"/>
                    <a:pt x="1334" y="5597"/>
                    <a:pt x="1429" y="5501"/>
                  </a:cubicBezTo>
                  <a:lnTo>
                    <a:pt x="1453" y="5489"/>
                  </a:lnTo>
                  <a:cubicBezTo>
                    <a:pt x="1667" y="6549"/>
                    <a:pt x="2370" y="7371"/>
                    <a:pt x="3037" y="7716"/>
                  </a:cubicBezTo>
                  <a:cubicBezTo>
                    <a:pt x="3120" y="7871"/>
                    <a:pt x="3239" y="8014"/>
                    <a:pt x="3394" y="8133"/>
                  </a:cubicBezTo>
                  <a:lnTo>
                    <a:pt x="3537" y="8228"/>
                  </a:lnTo>
                  <a:cubicBezTo>
                    <a:pt x="3668" y="8633"/>
                    <a:pt x="4037" y="9121"/>
                    <a:pt x="4668" y="9347"/>
                  </a:cubicBezTo>
                  <a:cubicBezTo>
                    <a:pt x="4846" y="9645"/>
                    <a:pt x="5168" y="9835"/>
                    <a:pt x="5537" y="9835"/>
                  </a:cubicBezTo>
                  <a:cubicBezTo>
                    <a:pt x="5918" y="9835"/>
                    <a:pt x="6239" y="9645"/>
                    <a:pt x="6418" y="9347"/>
                  </a:cubicBezTo>
                  <a:cubicBezTo>
                    <a:pt x="7049" y="9121"/>
                    <a:pt x="7406" y="8633"/>
                    <a:pt x="7549" y="8228"/>
                  </a:cubicBezTo>
                  <a:lnTo>
                    <a:pt x="7680" y="8133"/>
                  </a:lnTo>
                  <a:cubicBezTo>
                    <a:pt x="7847" y="8014"/>
                    <a:pt x="7966" y="7883"/>
                    <a:pt x="8037" y="7716"/>
                  </a:cubicBezTo>
                  <a:cubicBezTo>
                    <a:pt x="8692" y="7371"/>
                    <a:pt x="9406" y="6549"/>
                    <a:pt x="9633" y="5489"/>
                  </a:cubicBezTo>
                  <a:lnTo>
                    <a:pt x="9644" y="5501"/>
                  </a:lnTo>
                  <a:cubicBezTo>
                    <a:pt x="9740" y="5608"/>
                    <a:pt x="9871" y="5656"/>
                    <a:pt x="10002" y="5656"/>
                  </a:cubicBezTo>
                  <a:cubicBezTo>
                    <a:pt x="10049" y="5656"/>
                    <a:pt x="10085" y="5656"/>
                    <a:pt x="10121" y="5632"/>
                  </a:cubicBezTo>
                  <a:cubicBezTo>
                    <a:pt x="10299" y="5585"/>
                    <a:pt x="10442" y="5454"/>
                    <a:pt x="10502" y="5287"/>
                  </a:cubicBezTo>
                  <a:cubicBezTo>
                    <a:pt x="10585" y="4977"/>
                    <a:pt x="10704" y="4442"/>
                    <a:pt x="10692" y="3656"/>
                  </a:cubicBezTo>
                  <a:cubicBezTo>
                    <a:pt x="10680" y="2882"/>
                    <a:pt x="10918" y="2751"/>
                    <a:pt x="10942" y="2727"/>
                  </a:cubicBezTo>
                  <a:cubicBezTo>
                    <a:pt x="10990" y="2727"/>
                    <a:pt x="11014" y="2703"/>
                    <a:pt x="11049" y="2680"/>
                  </a:cubicBezTo>
                  <a:cubicBezTo>
                    <a:pt x="11002" y="2644"/>
                    <a:pt x="11014" y="2596"/>
                    <a:pt x="11002" y="2537"/>
                  </a:cubicBezTo>
                  <a:cubicBezTo>
                    <a:pt x="11002" y="2513"/>
                    <a:pt x="10871" y="1906"/>
                    <a:pt x="10537" y="1287"/>
                  </a:cubicBezTo>
                  <a:cubicBezTo>
                    <a:pt x="10097" y="441"/>
                    <a:pt x="9490" y="1"/>
                    <a:pt x="8787" y="1"/>
                  </a:cubicBezTo>
                  <a:cubicBezTo>
                    <a:pt x="8263" y="1"/>
                    <a:pt x="7597" y="310"/>
                    <a:pt x="7525" y="358"/>
                  </a:cubicBezTo>
                  <a:cubicBezTo>
                    <a:pt x="7410" y="398"/>
                    <a:pt x="7314" y="415"/>
                    <a:pt x="7221" y="415"/>
                  </a:cubicBezTo>
                  <a:cubicBezTo>
                    <a:pt x="7093" y="415"/>
                    <a:pt x="6970" y="382"/>
                    <a:pt x="6811" y="334"/>
                  </a:cubicBezTo>
                  <a:cubicBezTo>
                    <a:pt x="6537" y="263"/>
                    <a:pt x="6156" y="155"/>
                    <a:pt x="5513" y="155"/>
                  </a:cubicBezTo>
                  <a:cubicBezTo>
                    <a:pt x="4870" y="155"/>
                    <a:pt x="4489" y="263"/>
                    <a:pt x="4215" y="334"/>
                  </a:cubicBezTo>
                  <a:cubicBezTo>
                    <a:pt x="4049" y="382"/>
                    <a:pt x="3932" y="415"/>
                    <a:pt x="3806" y="415"/>
                  </a:cubicBezTo>
                  <a:cubicBezTo>
                    <a:pt x="3716" y="415"/>
                    <a:pt x="3621" y="398"/>
                    <a:pt x="3501" y="358"/>
                  </a:cubicBezTo>
                  <a:cubicBezTo>
                    <a:pt x="3429" y="310"/>
                    <a:pt x="2763" y="1"/>
                    <a:pt x="2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47"/>
          <p:cNvSpPr txBox="1"/>
          <p:nvPr>
            <p:ph idx="4294967295" type="subTitle"/>
          </p:nvPr>
        </p:nvSpPr>
        <p:spPr>
          <a:xfrm>
            <a:off x="635455" y="4318571"/>
            <a:ext cx="7713300" cy="492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200" u="sng">
                <a:solidFill>
                  <a:schemeClr val="hlink"/>
                </a:solidFill>
                <a:hlinkClick r:id="rId4"/>
              </a:rPr>
              <a:t>https://data.austintexas.gov/Health-and-Community-Services/Austin-Animal-Center-Outcomes/9t4d-g238</a:t>
            </a:r>
            <a:endParaRPr sz="1200"/>
          </a:p>
        </p:txBody>
      </p:sp>
      <p:sp>
        <p:nvSpPr>
          <p:cNvPr id="1148" name="Google Shape;1148;p47"/>
          <p:cNvSpPr txBox="1"/>
          <p:nvPr/>
        </p:nvSpPr>
        <p:spPr>
          <a:xfrm>
            <a:off x="645500" y="4610300"/>
            <a:ext cx="763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https://data.austintexas.gov/Health-and-Community-Services/Austin-Animal-Center-Intakes/wter-evkm</a:t>
            </a:r>
            <a:endParaRPr sz="1100"/>
          </a:p>
        </p:txBody>
      </p:sp>
      <p:sp>
        <p:nvSpPr>
          <p:cNvPr id="1149" name="Google Shape;1149;p47"/>
          <p:cNvSpPr/>
          <p:nvPr/>
        </p:nvSpPr>
        <p:spPr>
          <a:xfrm>
            <a:off x="1073675" y="1111725"/>
            <a:ext cx="7713300" cy="492300"/>
          </a:xfrm>
          <a:prstGeom prst="rect">
            <a:avLst/>
          </a:prstGeom>
          <a:solidFill>
            <a:schemeClr val="lt1"/>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just">
              <a:lnSpc>
                <a:spcPct val="100000"/>
              </a:lnSpc>
              <a:spcBef>
                <a:spcPts val="800"/>
              </a:spcBef>
              <a:spcAft>
                <a:spcPts val="0"/>
              </a:spcAft>
              <a:buNone/>
            </a:pPr>
            <a:r>
              <a:rPr lang="en">
                <a:solidFill>
                  <a:schemeClr val="dk1"/>
                </a:solidFill>
                <a:latin typeface="Lexend Light"/>
                <a:ea typeface="Lexend Light"/>
                <a:cs typeface="Lexend Light"/>
                <a:sym typeface="Lexend Light"/>
              </a:rPr>
              <a:t>Data is collected from Austin’s open data portal from 2013 to current</a:t>
            </a:r>
            <a:endParaRPr>
              <a:solidFill>
                <a:schemeClr val="dk1"/>
              </a:solidFill>
              <a:latin typeface="Lexend Light"/>
              <a:ea typeface="Lexend Light"/>
              <a:cs typeface="Lexend Light"/>
              <a:sym typeface="Lexend Light"/>
            </a:endParaRPr>
          </a:p>
        </p:txBody>
      </p:sp>
      <p:grpSp>
        <p:nvGrpSpPr>
          <p:cNvPr id="1150" name="Google Shape;1150;p47"/>
          <p:cNvGrpSpPr/>
          <p:nvPr/>
        </p:nvGrpSpPr>
        <p:grpSpPr>
          <a:xfrm>
            <a:off x="538486" y="1184746"/>
            <a:ext cx="333031" cy="354000"/>
            <a:chOff x="5508909" y="3371506"/>
            <a:chExt cx="358560" cy="319552"/>
          </a:xfrm>
        </p:grpSpPr>
        <p:sp>
          <p:nvSpPr>
            <p:cNvPr id="1151" name="Google Shape;1151;p47"/>
            <p:cNvSpPr/>
            <p:nvPr/>
          </p:nvSpPr>
          <p:spPr>
            <a:xfrm>
              <a:off x="5545485" y="3384178"/>
              <a:ext cx="57184" cy="60736"/>
            </a:xfrm>
            <a:custGeom>
              <a:rect b="b" l="l" r="r" t="t"/>
              <a:pathLst>
                <a:path extrusionOk="0" h="1898" w="1787">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5508909" y="3429362"/>
              <a:ext cx="53760" cy="50624"/>
            </a:xfrm>
            <a:custGeom>
              <a:rect b="b" l="l" r="r" t="t"/>
              <a:pathLst>
                <a:path extrusionOk="0" h="1582" w="168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5606829" y="3371506"/>
              <a:ext cx="51104" cy="63520"/>
            </a:xfrm>
            <a:custGeom>
              <a:rect b="b" l="l" r="r" t="t"/>
              <a:pathLst>
                <a:path extrusionOk="0" h="1985" w="1597">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5659789" y="3396786"/>
              <a:ext cx="48032" cy="55392"/>
            </a:xfrm>
            <a:custGeom>
              <a:rect b="b" l="l" r="r" t="t"/>
              <a:pathLst>
                <a:path extrusionOk="0" h="1731" w="1501">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5556941" y="3444402"/>
              <a:ext cx="131840" cy="93856"/>
            </a:xfrm>
            <a:custGeom>
              <a:rect b="b" l="l" r="r" t="t"/>
              <a:pathLst>
                <a:path extrusionOk="0" h="2933" w="412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5730285" y="3518386"/>
              <a:ext cx="50336" cy="64832"/>
            </a:xfrm>
            <a:custGeom>
              <a:rect b="b" l="l" r="r" t="t"/>
              <a:pathLst>
                <a:path extrusionOk="0" h="2026" w="1573">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5674669" y="3533234"/>
              <a:ext cx="49920" cy="56480"/>
            </a:xfrm>
            <a:custGeom>
              <a:rect b="b" l="l" r="r" t="t"/>
              <a:pathLst>
                <a:path extrusionOk="0" h="1765" w="156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5777133" y="3542162"/>
              <a:ext cx="60608" cy="57440"/>
            </a:xfrm>
            <a:custGeom>
              <a:rect b="b" l="l" r="r" t="t"/>
              <a:pathLst>
                <a:path extrusionOk="0" h="1795" w="1894">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5811437" y="3593426"/>
              <a:ext cx="56032" cy="47328"/>
            </a:xfrm>
            <a:custGeom>
              <a:rect b="b" l="l" r="r" t="t"/>
              <a:pathLst>
                <a:path extrusionOk="0" h="1479" w="1751">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5679981" y="3591218"/>
              <a:ext cx="130720" cy="99840"/>
            </a:xfrm>
            <a:custGeom>
              <a:rect b="b" l="l" r="r" t="t"/>
              <a:pathLst>
                <a:path extrusionOk="0" h="3120" w="4085">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47"/>
          <p:cNvSpPr/>
          <p:nvPr/>
        </p:nvSpPr>
        <p:spPr>
          <a:xfrm>
            <a:off x="1068475" y="1751248"/>
            <a:ext cx="7713300" cy="553800"/>
          </a:xfrm>
          <a:prstGeom prst="rect">
            <a:avLst/>
          </a:prstGeom>
          <a:solidFill>
            <a:schemeClr val="lt1"/>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800"/>
              </a:spcBef>
              <a:spcAft>
                <a:spcPts val="0"/>
              </a:spcAft>
              <a:buNone/>
            </a:pPr>
            <a:r>
              <a:rPr lang="en">
                <a:solidFill>
                  <a:schemeClr val="dk1"/>
                </a:solidFill>
                <a:latin typeface="Lexend Light"/>
                <a:ea typeface="Lexend Light"/>
                <a:cs typeface="Lexend Light"/>
                <a:sym typeface="Lexend Light"/>
              </a:rPr>
              <a:t>Austin Animal Center Intake and Outcomes. Intakes data represent the animals that get in, in the center. </a:t>
            </a:r>
            <a:r>
              <a:rPr lang="en">
                <a:solidFill>
                  <a:schemeClr val="dk1"/>
                </a:solidFill>
                <a:latin typeface="Lexend Light"/>
                <a:ea typeface="Lexend Light"/>
                <a:cs typeface="Lexend Light"/>
                <a:sym typeface="Lexend Light"/>
              </a:rPr>
              <a:t>Outcomes </a:t>
            </a:r>
            <a:r>
              <a:rPr lang="en">
                <a:solidFill>
                  <a:schemeClr val="dk1"/>
                </a:solidFill>
                <a:latin typeface="Lexend Light"/>
                <a:ea typeface="Lexend Light"/>
                <a:cs typeface="Lexend Light"/>
                <a:sym typeface="Lexend Light"/>
              </a:rPr>
              <a:t>are the animals that leave the center.</a:t>
            </a:r>
            <a:endParaRPr>
              <a:solidFill>
                <a:schemeClr val="dk1"/>
              </a:solidFill>
              <a:latin typeface="Lexend Light"/>
              <a:ea typeface="Lexend Light"/>
              <a:cs typeface="Lexend Light"/>
              <a:sym typeface="Lexend Light"/>
            </a:endParaRPr>
          </a:p>
        </p:txBody>
      </p:sp>
      <p:sp>
        <p:nvSpPr>
          <p:cNvPr id="1162" name="Google Shape;1162;p47"/>
          <p:cNvSpPr/>
          <p:nvPr/>
        </p:nvSpPr>
        <p:spPr>
          <a:xfrm>
            <a:off x="1069650" y="2433176"/>
            <a:ext cx="7713300" cy="422400"/>
          </a:xfrm>
          <a:prstGeom prst="rect">
            <a:avLst/>
          </a:prstGeom>
          <a:solidFill>
            <a:schemeClr val="lt1"/>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just">
              <a:lnSpc>
                <a:spcPct val="100000"/>
              </a:lnSpc>
              <a:spcBef>
                <a:spcPts val="800"/>
              </a:spcBef>
              <a:spcAft>
                <a:spcPts val="0"/>
              </a:spcAft>
              <a:buNone/>
            </a:pPr>
            <a:r>
              <a:rPr lang="en">
                <a:solidFill>
                  <a:schemeClr val="dk1"/>
                </a:solidFill>
                <a:latin typeface="Lexend Light"/>
                <a:ea typeface="Lexend Light"/>
                <a:cs typeface="Lexend Light"/>
                <a:sym typeface="Lexend Light"/>
              </a:rPr>
              <a:t>All animals are given unique animal ids during intakes  and outcome</a:t>
            </a:r>
            <a:endParaRPr>
              <a:solidFill>
                <a:schemeClr val="dk1"/>
              </a:solidFill>
              <a:latin typeface="Lexend Light"/>
              <a:ea typeface="Lexend Light"/>
              <a:cs typeface="Lexend Light"/>
              <a:sym typeface="Lexend Light"/>
            </a:endParaRPr>
          </a:p>
        </p:txBody>
      </p:sp>
      <p:sp>
        <p:nvSpPr>
          <p:cNvPr id="1163" name="Google Shape;1163;p47"/>
          <p:cNvSpPr/>
          <p:nvPr/>
        </p:nvSpPr>
        <p:spPr>
          <a:xfrm>
            <a:off x="1050125" y="3006837"/>
            <a:ext cx="7713300" cy="553800"/>
          </a:xfrm>
          <a:prstGeom prst="rect">
            <a:avLst/>
          </a:prstGeom>
          <a:solidFill>
            <a:schemeClr val="lt1"/>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800"/>
              </a:spcBef>
              <a:spcAft>
                <a:spcPts val="0"/>
              </a:spcAft>
              <a:buNone/>
            </a:pPr>
            <a:r>
              <a:rPr lang="en">
                <a:solidFill>
                  <a:schemeClr val="dk1"/>
                </a:solidFill>
                <a:latin typeface="Lexend Light"/>
                <a:ea typeface="Lexend Light"/>
                <a:cs typeface="Lexend Light"/>
                <a:sym typeface="Lexend Light"/>
              </a:rPr>
              <a:t>Date of intake, where the animal was found, condition, age, animal type are some of the import characteristics recorded on intake of any animal</a:t>
            </a:r>
            <a:endParaRPr>
              <a:solidFill>
                <a:schemeClr val="dk1"/>
              </a:solidFill>
              <a:latin typeface="Lexend Light"/>
              <a:ea typeface="Lexend Light"/>
              <a:cs typeface="Lexend Light"/>
              <a:sym typeface="Lexend Light"/>
            </a:endParaRPr>
          </a:p>
        </p:txBody>
      </p:sp>
      <p:grpSp>
        <p:nvGrpSpPr>
          <p:cNvPr id="1164" name="Google Shape;1164;p47"/>
          <p:cNvGrpSpPr/>
          <p:nvPr/>
        </p:nvGrpSpPr>
        <p:grpSpPr>
          <a:xfrm>
            <a:off x="273786" y="4318580"/>
            <a:ext cx="333020" cy="268137"/>
            <a:chOff x="3052237" y="2003570"/>
            <a:chExt cx="353600" cy="314752"/>
          </a:xfrm>
        </p:grpSpPr>
        <p:sp>
          <p:nvSpPr>
            <p:cNvPr id="1165" name="Google Shape;1165;p47"/>
            <p:cNvSpPr/>
            <p:nvPr/>
          </p:nvSpPr>
          <p:spPr>
            <a:xfrm>
              <a:off x="3261773" y="2108338"/>
              <a:ext cx="48800" cy="59488"/>
            </a:xfrm>
            <a:custGeom>
              <a:rect b="b" l="l" r="r" t="t"/>
              <a:pathLst>
                <a:path extrusionOk="0" h="1859" w="1525">
                  <a:moveTo>
                    <a:pt x="763" y="1"/>
                  </a:moveTo>
                  <a:cubicBezTo>
                    <a:pt x="346" y="1"/>
                    <a:pt x="1" y="334"/>
                    <a:pt x="1" y="751"/>
                  </a:cubicBezTo>
                  <a:lnTo>
                    <a:pt x="1" y="1096"/>
                  </a:lnTo>
                  <a:cubicBezTo>
                    <a:pt x="1" y="1513"/>
                    <a:pt x="346" y="1858"/>
                    <a:pt x="763" y="1858"/>
                  </a:cubicBezTo>
                  <a:cubicBezTo>
                    <a:pt x="1180" y="1858"/>
                    <a:pt x="1525" y="1513"/>
                    <a:pt x="1525" y="1096"/>
                  </a:cubicBezTo>
                  <a:lnTo>
                    <a:pt x="1525" y="751"/>
                  </a:lnTo>
                  <a:cubicBezTo>
                    <a:pt x="1525" y="668"/>
                    <a:pt x="1489" y="549"/>
                    <a:pt x="1453" y="441"/>
                  </a:cubicBezTo>
                  <a:cubicBezTo>
                    <a:pt x="1419" y="390"/>
                    <a:pt x="1360" y="351"/>
                    <a:pt x="1303" y="351"/>
                  </a:cubicBezTo>
                  <a:cubicBezTo>
                    <a:pt x="1281" y="351"/>
                    <a:pt x="1259" y="357"/>
                    <a:pt x="1239" y="370"/>
                  </a:cubicBezTo>
                  <a:cubicBezTo>
                    <a:pt x="1168" y="418"/>
                    <a:pt x="1120" y="501"/>
                    <a:pt x="1168" y="572"/>
                  </a:cubicBezTo>
                  <a:cubicBezTo>
                    <a:pt x="1191" y="632"/>
                    <a:pt x="1215" y="691"/>
                    <a:pt x="1215" y="775"/>
                  </a:cubicBezTo>
                  <a:lnTo>
                    <a:pt x="1215" y="1108"/>
                  </a:lnTo>
                  <a:cubicBezTo>
                    <a:pt x="1215" y="1346"/>
                    <a:pt x="1013" y="1561"/>
                    <a:pt x="763" y="1561"/>
                  </a:cubicBezTo>
                  <a:cubicBezTo>
                    <a:pt x="525" y="1561"/>
                    <a:pt x="322" y="1370"/>
                    <a:pt x="322" y="1108"/>
                  </a:cubicBezTo>
                  <a:lnTo>
                    <a:pt x="322" y="775"/>
                  </a:lnTo>
                  <a:cubicBezTo>
                    <a:pt x="322" y="537"/>
                    <a:pt x="513" y="322"/>
                    <a:pt x="763" y="322"/>
                  </a:cubicBezTo>
                  <a:cubicBezTo>
                    <a:pt x="858" y="322"/>
                    <a:pt x="930" y="251"/>
                    <a:pt x="930" y="156"/>
                  </a:cubicBezTo>
                  <a:cubicBezTo>
                    <a:pt x="930" y="72"/>
                    <a:pt x="858" y="1"/>
                    <a:pt x="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3146349" y="2108338"/>
              <a:ext cx="48416" cy="59488"/>
            </a:xfrm>
            <a:custGeom>
              <a:rect b="b" l="l" r="r" t="t"/>
              <a:pathLst>
                <a:path extrusionOk="0" h="1859" w="1513">
                  <a:moveTo>
                    <a:pt x="750" y="1"/>
                  </a:moveTo>
                  <a:cubicBezTo>
                    <a:pt x="334" y="1"/>
                    <a:pt x="0" y="334"/>
                    <a:pt x="0" y="751"/>
                  </a:cubicBezTo>
                  <a:lnTo>
                    <a:pt x="0" y="1096"/>
                  </a:lnTo>
                  <a:cubicBezTo>
                    <a:pt x="0" y="1513"/>
                    <a:pt x="334" y="1858"/>
                    <a:pt x="750" y="1858"/>
                  </a:cubicBezTo>
                  <a:cubicBezTo>
                    <a:pt x="1167" y="1858"/>
                    <a:pt x="1512" y="1513"/>
                    <a:pt x="1512" y="1096"/>
                  </a:cubicBezTo>
                  <a:lnTo>
                    <a:pt x="1512" y="751"/>
                  </a:lnTo>
                  <a:cubicBezTo>
                    <a:pt x="1512" y="668"/>
                    <a:pt x="1489" y="549"/>
                    <a:pt x="1441" y="441"/>
                  </a:cubicBezTo>
                  <a:cubicBezTo>
                    <a:pt x="1407" y="390"/>
                    <a:pt x="1354" y="351"/>
                    <a:pt x="1296" y="351"/>
                  </a:cubicBezTo>
                  <a:cubicBezTo>
                    <a:pt x="1273" y="351"/>
                    <a:pt x="1250" y="357"/>
                    <a:pt x="1227" y="370"/>
                  </a:cubicBezTo>
                  <a:cubicBezTo>
                    <a:pt x="1155" y="418"/>
                    <a:pt x="1108" y="501"/>
                    <a:pt x="1155" y="572"/>
                  </a:cubicBezTo>
                  <a:cubicBezTo>
                    <a:pt x="1191" y="632"/>
                    <a:pt x="1203" y="691"/>
                    <a:pt x="1203" y="775"/>
                  </a:cubicBezTo>
                  <a:lnTo>
                    <a:pt x="1203" y="1108"/>
                  </a:lnTo>
                  <a:cubicBezTo>
                    <a:pt x="1203" y="1346"/>
                    <a:pt x="1012" y="1561"/>
                    <a:pt x="750" y="1561"/>
                  </a:cubicBezTo>
                  <a:cubicBezTo>
                    <a:pt x="512" y="1561"/>
                    <a:pt x="310" y="1370"/>
                    <a:pt x="310" y="1108"/>
                  </a:cubicBezTo>
                  <a:lnTo>
                    <a:pt x="310" y="775"/>
                  </a:lnTo>
                  <a:cubicBezTo>
                    <a:pt x="310" y="537"/>
                    <a:pt x="500" y="322"/>
                    <a:pt x="750" y="322"/>
                  </a:cubicBezTo>
                  <a:cubicBezTo>
                    <a:pt x="846" y="322"/>
                    <a:pt x="917" y="251"/>
                    <a:pt x="917" y="156"/>
                  </a:cubicBezTo>
                  <a:cubicBezTo>
                    <a:pt x="917" y="72"/>
                    <a:pt x="846" y="1"/>
                    <a:pt x="75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3052237" y="2003570"/>
              <a:ext cx="353600" cy="314752"/>
            </a:xfrm>
            <a:custGeom>
              <a:rect b="b" l="l" r="r" t="t"/>
              <a:pathLst>
                <a:path extrusionOk="0" h="9836" w="11050">
                  <a:moveTo>
                    <a:pt x="2227" y="334"/>
                  </a:moveTo>
                  <a:cubicBezTo>
                    <a:pt x="2477" y="334"/>
                    <a:pt x="2786" y="429"/>
                    <a:pt x="3013" y="513"/>
                  </a:cubicBezTo>
                  <a:cubicBezTo>
                    <a:pt x="2144" y="989"/>
                    <a:pt x="2013" y="2049"/>
                    <a:pt x="1882" y="3061"/>
                  </a:cubicBezTo>
                  <a:cubicBezTo>
                    <a:pt x="1786" y="3894"/>
                    <a:pt x="1667" y="4763"/>
                    <a:pt x="1179" y="5275"/>
                  </a:cubicBezTo>
                  <a:cubicBezTo>
                    <a:pt x="1138" y="5316"/>
                    <a:pt x="1091" y="5329"/>
                    <a:pt x="1054" y="5329"/>
                  </a:cubicBezTo>
                  <a:cubicBezTo>
                    <a:pt x="1038" y="5329"/>
                    <a:pt x="1023" y="5326"/>
                    <a:pt x="1012" y="5323"/>
                  </a:cubicBezTo>
                  <a:cubicBezTo>
                    <a:pt x="953" y="5311"/>
                    <a:pt x="893" y="5263"/>
                    <a:pt x="881" y="5204"/>
                  </a:cubicBezTo>
                  <a:cubicBezTo>
                    <a:pt x="798" y="4906"/>
                    <a:pt x="691" y="4418"/>
                    <a:pt x="703" y="3668"/>
                  </a:cubicBezTo>
                  <a:cubicBezTo>
                    <a:pt x="715" y="2918"/>
                    <a:pt x="512" y="2620"/>
                    <a:pt x="346" y="2513"/>
                  </a:cubicBezTo>
                  <a:cubicBezTo>
                    <a:pt x="465" y="2037"/>
                    <a:pt x="1012" y="334"/>
                    <a:pt x="2227" y="334"/>
                  </a:cubicBezTo>
                  <a:close/>
                  <a:moveTo>
                    <a:pt x="5513" y="5847"/>
                  </a:moveTo>
                  <a:cubicBezTo>
                    <a:pt x="5977" y="5847"/>
                    <a:pt x="6370" y="6085"/>
                    <a:pt x="6370" y="6382"/>
                  </a:cubicBezTo>
                  <a:cubicBezTo>
                    <a:pt x="6370" y="6632"/>
                    <a:pt x="6001" y="6811"/>
                    <a:pt x="5739" y="6930"/>
                  </a:cubicBezTo>
                  <a:lnTo>
                    <a:pt x="5715" y="6930"/>
                  </a:lnTo>
                  <a:cubicBezTo>
                    <a:pt x="5650" y="6960"/>
                    <a:pt x="5576" y="6975"/>
                    <a:pt x="5501" y="6975"/>
                  </a:cubicBezTo>
                  <a:cubicBezTo>
                    <a:pt x="5427" y="6975"/>
                    <a:pt x="5352" y="6960"/>
                    <a:pt x="5287" y="6930"/>
                  </a:cubicBezTo>
                  <a:lnTo>
                    <a:pt x="5275" y="6930"/>
                  </a:lnTo>
                  <a:cubicBezTo>
                    <a:pt x="5001" y="6811"/>
                    <a:pt x="4632" y="6632"/>
                    <a:pt x="4632" y="6382"/>
                  </a:cubicBezTo>
                  <a:cubicBezTo>
                    <a:pt x="4632" y="6097"/>
                    <a:pt x="5037" y="5847"/>
                    <a:pt x="5513" y="5847"/>
                  </a:cubicBezTo>
                  <a:close/>
                  <a:moveTo>
                    <a:pt x="8847" y="298"/>
                  </a:moveTo>
                  <a:cubicBezTo>
                    <a:pt x="10061" y="298"/>
                    <a:pt x="10597" y="1989"/>
                    <a:pt x="10716" y="2465"/>
                  </a:cubicBezTo>
                  <a:cubicBezTo>
                    <a:pt x="10502" y="2620"/>
                    <a:pt x="10276" y="2918"/>
                    <a:pt x="10287" y="3656"/>
                  </a:cubicBezTo>
                  <a:cubicBezTo>
                    <a:pt x="10299" y="4406"/>
                    <a:pt x="10204" y="4894"/>
                    <a:pt x="10109" y="5192"/>
                  </a:cubicBezTo>
                  <a:cubicBezTo>
                    <a:pt x="10097" y="5251"/>
                    <a:pt x="10037" y="5299"/>
                    <a:pt x="9978" y="5311"/>
                  </a:cubicBezTo>
                  <a:cubicBezTo>
                    <a:pt x="9968" y="5311"/>
                    <a:pt x="9955" y="5312"/>
                    <a:pt x="9940" y="5312"/>
                  </a:cubicBezTo>
                  <a:cubicBezTo>
                    <a:pt x="9902" y="5312"/>
                    <a:pt x="9854" y="5306"/>
                    <a:pt x="9811" y="5263"/>
                  </a:cubicBezTo>
                  <a:cubicBezTo>
                    <a:pt x="9311" y="4739"/>
                    <a:pt x="9204" y="3882"/>
                    <a:pt x="9097" y="3049"/>
                  </a:cubicBezTo>
                  <a:cubicBezTo>
                    <a:pt x="9025" y="2501"/>
                    <a:pt x="8966" y="1918"/>
                    <a:pt x="8763" y="1441"/>
                  </a:cubicBezTo>
                  <a:cubicBezTo>
                    <a:pt x="8745" y="1369"/>
                    <a:pt x="8678" y="1337"/>
                    <a:pt x="8616" y="1337"/>
                  </a:cubicBezTo>
                  <a:cubicBezTo>
                    <a:pt x="8597" y="1337"/>
                    <a:pt x="8578" y="1340"/>
                    <a:pt x="8561" y="1346"/>
                  </a:cubicBezTo>
                  <a:cubicBezTo>
                    <a:pt x="8466" y="1382"/>
                    <a:pt x="8442" y="1489"/>
                    <a:pt x="8466" y="1560"/>
                  </a:cubicBezTo>
                  <a:cubicBezTo>
                    <a:pt x="8656" y="1989"/>
                    <a:pt x="8716" y="2525"/>
                    <a:pt x="8787" y="3072"/>
                  </a:cubicBezTo>
                  <a:cubicBezTo>
                    <a:pt x="8871" y="3787"/>
                    <a:pt x="8966" y="4513"/>
                    <a:pt x="9311" y="5097"/>
                  </a:cubicBezTo>
                  <a:cubicBezTo>
                    <a:pt x="9228" y="5739"/>
                    <a:pt x="8966" y="6251"/>
                    <a:pt x="8752" y="6561"/>
                  </a:cubicBezTo>
                  <a:cubicBezTo>
                    <a:pt x="8561" y="6847"/>
                    <a:pt x="8323" y="7085"/>
                    <a:pt x="8085" y="7263"/>
                  </a:cubicBezTo>
                  <a:cubicBezTo>
                    <a:pt x="8073" y="6978"/>
                    <a:pt x="7906" y="6704"/>
                    <a:pt x="7632" y="6513"/>
                  </a:cubicBezTo>
                  <a:cubicBezTo>
                    <a:pt x="7382" y="6323"/>
                    <a:pt x="7037" y="6216"/>
                    <a:pt x="6680" y="6204"/>
                  </a:cubicBezTo>
                  <a:cubicBezTo>
                    <a:pt x="6585" y="5799"/>
                    <a:pt x="6108" y="5513"/>
                    <a:pt x="5513" y="5513"/>
                  </a:cubicBezTo>
                  <a:cubicBezTo>
                    <a:pt x="4918" y="5513"/>
                    <a:pt x="4441" y="5811"/>
                    <a:pt x="4334" y="6204"/>
                  </a:cubicBezTo>
                  <a:cubicBezTo>
                    <a:pt x="4263" y="6204"/>
                    <a:pt x="4191" y="6216"/>
                    <a:pt x="4108" y="6216"/>
                  </a:cubicBezTo>
                  <a:cubicBezTo>
                    <a:pt x="4025" y="6228"/>
                    <a:pt x="3965" y="6311"/>
                    <a:pt x="3977" y="6394"/>
                  </a:cubicBezTo>
                  <a:cubicBezTo>
                    <a:pt x="3989" y="6466"/>
                    <a:pt x="4049" y="6525"/>
                    <a:pt x="4144" y="6525"/>
                  </a:cubicBezTo>
                  <a:lnTo>
                    <a:pt x="4168" y="6525"/>
                  </a:lnTo>
                  <a:cubicBezTo>
                    <a:pt x="4227" y="6513"/>
                    <a:pt x="4287" y="6513"/>
                    <a:pt x="4346" y="6513"/>
                  </a:cubicBezTo>
                  <a:cubicBezTo>
                    <a:pt x="4453" y="6871"/>
                    <a:pt x="4870" y="7061"/>
                    <a:pt x="5156" y="7192"/>
                  </a:cubicBezTo>
                  <a:lnTo>
                    <a:pt x="5168" y="7192"/>
                  </a:lnTo>
                  <a:cubicBezTo>
                    <a:pt x="5287" y="7240"/>
                    <a:pt x="5406" y="7275"/>
                    <a:pt x="5525" y="7275"/>
                  </a:cubicBezTo>
                  <a:cubicBezTo>
                    <a:pt x="5644" y="7275"/>
                    <a:pt x="5763" y="7240"/>
                    <a:pt x="5882" y="7192"/>
                  </a:cubicBezTo>
                  <a:lnTo>
                    <a:pt x="5894" y="7192"/>
                  </a:lnTo>
                  <a:cubicBezTo>
                    <a:pt x="6192" y="7061"/>
                    <a:pt x="6608" y="6871"/>
                    <a:pt x="6704" y="6513"/>
                  </a:cubicBezTo>
                  <a:cubicBezTo>
                    <a:pt x="7299" y="6525"/>
                    <a:pt x="7787" y="6882"/>
                    <a:pt x="7787" y="7299"/>
                  </a:cubicBezTo>
                  <a:cubicBezTo>
                    <a:pt x="7787" y="7728"/>
                    <a:pt x="7287" y="8085"/>
                    <a:pt x="6656" y="8085"/>
                  </a:cubicBezTo>
                  <a:cubicBezTo>
                    <a:pt x="6346" y="8085"/>
                    <a:pt x="6049" y="8002"/>
                    <a:pt x="5834" y="7835"/>
                  </a:cubicBezTo>
                  <a:cubicBezTo>
                    <a:pt x="5745" y="7769"/>
                    <a:pt x="5641" y="7737"/>
                    <a:pt x="5537" y="7737"/>
                  </a:cubicBezTo>
                  <a:cubicBezTo>
                    <a:pt x="5433" y="7737"/>
                    <a:pt x="5328" y="7769"/>
                    <a:pt x="5239" y="7835"/>
                  </a:cubicBezTo>
                  <a:cubicBezTo>
                    <a:pt x="5025" y="8002"/>
                    <a:pt x="4739" y="8085"/>
                    <a:pt x="4430" y="8085"/>
                  </a:cubicBezTo>
                  <a:cubicBezTo>
                    <a:pt x="3799" y="8085"/>
                    <a:pt x="3298" y="7740"/>
                    <a:pt x="3298" y="7299"/>
                  </a:cubicBezTo>
                  <a:cubicBezTo>
                    <a:pt x="3298" y="7109"/>
                    <a:pt x="3394" y="6930"/>
                    <a:pt x="3572" y="6775"/>
                  </a:cubicBezTo>
                  <a:cubicBezTo>
                    <a:pt x="3656" y="6716"/>
                    <a:pt x="3656" y="6621"/>
                    <a:pt x="3608" y="6561"/>
                  </a:cubicBezTo>
                  <a:cubicBezTo>
                    <a:pt x="3578" y="6523"/>
                    <a:pt x="3519" y="6500"/>
                    <a:pt x="3465" y="6500"/>
                  </a:cubicBezTo>
                  <a:cubicBezTo>
                    <a:pt x="3434" y="6500"/>
                    <a:pt x="3404" y="6508"/>
                    <a:pt x="3382" y="6525"/>
                  </a:cubicBezTo>
                  <a:cubicBezTo>
                    <a:pt x="3132" y="6716"/>
                    <a:pt x="2989" y="6978"/>
                    <a:pt x="2977" y="7240"/>
                  </a:cubicBezTo>
                  <a:cubicBezTo>
                    <a:pt x="2739" y="7061"/>
                    <a:pt x="2501" y="6823"/>
                    <a:pt x="2310" y="6549"/>
                  </a:cubicBezTo>
                  <a:cubicBezTo>
                    <a:pt x="2096" y="6228"/>
                    <a:pt x="1834" y="5739"/>
                    <a:pt x="1763" y="5085"/>
                  </a:cubicBezTo>
                  <a:cubicBezTo>
                    <a:pt x="2096" y="4513"/>
                    <a:pt x="2191" y="3775"/>
                    <a:pt x="2275" y="3061"/>
                  </a:cubicBezTo>
                  <a:cubicBezTo>
                    <a:pt x="2358" y="2489"/>
                    <a:pt x="2417" y="1953"/>
                    <a:pt x="2596" y="1513"/>
                  </a:cubicBezTo>
                  <a:cubicBezTo>
                    <a:pt x="2786" y="1048"/>
                    <a:pt x="3072" y="786"/>
                    <a:pt x="3489" y="632"/>
                  </a:cubicBezTo>
                  <a:cubicBezTo>
                    <a:pt x="3627" y="681"/>
                    <a:pt x="3748" y="700"/>
                    <a:pt x="3863" y="700"/>
                  </a:cubicBezTo>
                  <a:cubicBezTo>
                    <a:pt x="4027" y="700"/>
                    <a:pt x="4178" y="662"/>
                    <a:pt x="4346" y="620"/>
                  </a:cubicBezTo>
                  <a:cubicBezTo>
                    <a:pt x="4620" y="548"/>
                    <a:pt x="4953" y="453"/>
                    <a:pt x="5573" y="453"/>
                  </a:cubicBezTo>
                  <a:cubicBezTo>
                    <a:pt x="6180" y="453"/>
                    <a:pt x="6501" y="548"/>
                    <a:pt x="6787" y="620"/>
                  </a:cubicBezTo>
                  <a:cubicBezTo>
                    <a:pt x="6954" y="667"/>
                    <a:pt x="7120" y="715"/>
                    <a:pt x="7275" y="715"/>
                  </a:cubicBezTo>
                  <a:cubicBezTo>
                    <a:pt x="7394" y="715"/>
                    <a:pt x="7525" y="691"/>
                    <a:pt x="7656" y="632"/>
                  </a:cubicBezTo>
                  <a:cubicBezTo>
                    <a:pt x="7870" y="715"/>
                    <a:pt x="8073" y="834"/>
                    <a:pt x="8216" y="989"/>
                  </a:cubicBezTo>
                  <a:cubicBezTo>
                    <a:pt x="8245" y="1019"/>
                    <a:pt x="8287" y="1034"/>
                    <a:pt x="8329" y="1034"/>
                  </a:cubicBezTo>
                  <a:cubicBezTo>
                    <a:pt x="8371" y="1034"/>
                    <a:pt x="8412" y="1019"/>
                    <a:pt x="8442" y="989"/>
                  </a:cubicBezTo>
                  <a:cubicBezTo>
                    <a:pt x="8501" y="929"/>
                    <a:pt x="8501" y="822"/>
                    <a:pt x="8442" y="763"/>
                  </a:cubicBezTo>
                  <a:cubicBezTo>
                    <a:pt x="8323" y="644"/>
                    <a:pt x="8192" y="548"/>
                    <a:pt x="8049" y="465"/>
                  </a:cubicBezTo>
                  <a:cubicBezTo>
                    <a:pt x="8287" y="382"/>
                    <a:pt x="8585" y="298"/>
                    <a:pt x="8847" y="298"/>
                  </a:cubicBezTo>
                  <a:close/>
                  <a:moveTo>
                    <a:pt x="3929" y="8395"/>
                  </a:moveTo>
                  <a:lnTo>
                    <a:pt x="3929" y="8395"/>
                  </a:lnTo>
                  <a:cubicBezTo>
                    <a:pt x="4072" y="8418"/>
                    <a:pt x="4215" y="8430"/>
                    <a:pt x="4382" y="8430"/>
                  </a:cubicBezTo>
                  <a:lnTo>
                    <a:pt x="4489" y="8430"/>
                  </a:lnTo>
                  <a:lnTo>
                    <a:pt x="4489" y="8787"/>
                  </a:lnTo>
                  <a:lnTo>
                    <a:pt x="4489" y="8906"/>
                  </a:lnTo>
                  <a:cubicBezTo>
                    <a:pt x="4227" y="8764"/>
                    <a:pt x="4049" y="8585"/>
                    <a:pt x="3929" y="8395"/>
                  </a:cubicBezTo>
                  <a:close/>
                  <a:moveTo>
                    <a:pt x="7061" y="8395"/>
                  </a:moveTo>
                  <a:lnTo>
                    <a:pt x="7061" y="8395"/>
                  </a:lnTo>
                  <a:cubicBezTo>
                    <a:pt x="6942" y="8585"/>
                    <a:pt x="6763" y="8764"/>
                    <a:pt x="6513" y="8906"/>
                  </a:cubicBezTo>
                  <a:lnTo>
                    <a:pt x="6513" y="8787"/>
                  </a:lnTo>
                  <a:lnTo>
                    <a:pt x="6513" y="8430"/>
                  </a:lnTo>
                  <a:lnTo>
                    <a:pt x="6608" y="8430"/>
                  </a:lnTo>
                  <a:cubicBezTo>
                    <a:pt x="6763" y="8430"/>
                    <a:pt x="6906" y="8418"/>
                    <a:pt x="7061" y="8395"/>
                  </a:cubicBezTo>
                  <a:close/>
                  <a:moveTo>
                    <a:pt x="5656" y="8168"/>
                  </a:moveTo>
                  <a:cubicBezTo>
                    <a:pt x="5823" y="8275"/>
                    <a:pt x="6001" y="8347"/>
                    <a:pt x="6192" y="8395"/>
                  </a:cubicBezTo>
                  <a:lnTo>
                    <a:pt x="6192" y="8787"/>
                  </a:lnTo>
                  <a:cubicBezTo>
                    <a:pt x="6192" y="9180"/>
                    <a:pt x="5882" y="9490"/>
                    <a:pt x="5489" y="9490"/>
                  </a:cubicBezTo>
                  <a:cubicBezTo>
                    <a:pt x="5108" y="9490"/>
                    <a:pt x="4799" y="9180"/>
                    <a:pt x="4799" y="8787"/>
                  </a:cubicBezTo>
                  <a:lnTo>
                    <a:pt x="4799" y="8395"/>
                  </a:lnTo>
                  <a:cubicBezTo>
                    <a:pt x="4989" y="8347"/>
                    <a:pt x="5180" y="8275"/>
                    <a:pt x="5334" y="8168"/>
                  </a:cubicBezTo>
                  <a:lnTo>
                    <a:pt x="5334" y="8633"/>
                  </a:lnTo>
                  <a:cubicBezTo>
                    <a:pt x="5334" y="8716"/>
                    <a:pt x="5406" y="8787"/>
                    <a:pt x="5489" y="8787"/>
                  </a:cubicBezTo>
                  <a:cubicBezTo>
                    <a:pt x="5584" y="8787"/>
                    <a:pt x="5656" y="8716"/>
                    <a:pt x="5656" y="8633"/>
                  </a:cubicBezTo>
                  <a:lnTo>
                    <a:pt x="5656" y="8168"/>
                  </a:lnTo>
                  <a:close/>
                  <a:moveTo>
                    <a:pt x="2239" y="1"/>
                  </a:moveTo>
                  <a:cubicBezTo>
                    <a:pt x="1536" y="1"/>
                    <a:pt x="929" y="441"/>
                    <a:pt x="477" y="1287"/>
                  </a:cubicBezTo>
                  <a:cubicBezTo>
                    <a:pt x="155" y="1906"/>
                    <a:pt x="24" y="2513"/>
                    <a:pt x="24" y="2537"/>
                  </a:cubicBezTo>
                  <a:cubicBezTo>
                    <a:pt x="0" y="2584"/>
                    <a:pt x="0" y="2632"/>
                    <a:pt x="36" y="2680"/>
                  </a:cubicBezTo>
                  <a:cubicBezTo>
                    <a:pt x="60" y="2703"/>
                    <a:pt x="96" y="2727"/>
                    <a:pt x="143" y="2727"/>
                  </a:cubicBezTo>
                  <a:cubicBezTo>
                    <a:pt x="167" y="2751"/>
                    <a:pt x="405" y="2882"/>
                    <a:pt x="393" y="3656"/>
                  </a:cubicBezTo>
                  <a:cubicBezTo>
                    <a:pt x="381" y="4430"/>
                    <a:pt x="477" y="4977"/>
                    <a:pt x="584" y="5287"/>
                  </a:cubicBezTo>
                  <a:cubicBezTo>
                    <a:pt x="643" y="5466"/>
                    <a:pt x="774" y="5585"/>
                    <a:pt x="953" y="5632"/>
                  </a:cubicBezTo>
                  <a:cubicBezTo>
                    <a:pt x="1001" y="5656"/>
                    <a:pt x="1036" y="5656"/>
                    <a:pt x="1072" y="5656"/>
                  </a:cubicBezTo>
                  <a:cubicBezTo>
                    <a:pt x="1215" y="5656"/>
                    <a:pt x="1334" y="5597"/>
                    <a:pt x="1429" y="5501"/>
                  </a:cubicBezTo>
                  <a:lnTo>
                    <a:pt x="1453" y="5489"/>
                  </a:lnTo>
                  <a:cubicBezTo>
                    <a:pt x="1667" y="6549"/>
                    <a:pt x="2370" y="7371"/>
                    <a:pt x="3037" y="7716"/>
                  </a:cubicBezTo>
                  <a:cubicBezTo>
                    <a:pt x="3120" y="7871"/>
                    <a:pt x="3239" y="8014"/>
                    <a:pt x="3394" y="8133"/>
                  </a:cubicBezTo>
                  <a:lnTo>
                    <a:pt x="3537" y="8228"/>
                  </a:lnTo>
                  <a:cubicBezTo>
                    <a:pt x="3668" y="8633"/>
                    <a:pt x="4037" y="9121"/>
                    <a:pt x="4668" y="9347"/>
                  </a:cubicBezTo>
                  <a:cubicBezTo>
                    <a:pt x="4846" y="9645"/>
                    <a:pt x="5168" y="9835"/>
                    <a:pt x="5537" y="9835"/>
                  </a:cubicBezTo>
                  <a:cubicBezTo>
                    <a:pt x="5918" y="9835"/>
                    <a:pt x="6239" y="9645"/>
                    <a:pt x="6418" y="9347"/>
                  </a:cubicBezTo>
                  <a:cubicBezTo>
                    <a:pt x="7049" y="9121"/>
                    <a:pt x="7406" y="8633"/>
                    <a:pt x="7549" y="8228"/>
                  </a:cubicBezTo>
                  <a:lnTo>
                    <a:pt x="7680" y="8133"/>
                  </a:lnTo>
                  <a:cubicBezTo>
                    <a:pt x="7847" y="8014"/>
                    <a:pt x="7966" y="7883"/>
                    <a:pt x="8037" y="7716"/>
                  </a:cubicBezTo>
                  <a:cubicBezTo>
                    <a:pt x="8692" y="7371"/>
                    <a:pt x="9406" y="6549"/>
                    <a:pt x="9633" y="5489"/>
                  </a:cubicBezTo>
                  <a:lnTo>
                    <a:pt x="9644" y="5501"/>
                  </a:lnTo>
                  <a:cubicBezTo>
                    <a:pt x="9740" y="5608"/>
                    <a:pt x="9871" y="5656"/>
                    <a:pt x="10002" y="5656"/>
                  </a:cubicBezTo>
                  <a:cubicBezTo>
                    <a:pt x="10049" y="5656"/>
                    <a:pt x="10085" y="5656"/>
                    <a:pt x="10121" y="5632"/>
                  </a:cubicBezTo>
                  <a:cubicBezTo>
                    <a:pt x="10299" y="5585"/>
                    <a:pt x="10442" y="5454"/>
                    <a:pt x="10502" y="5287"/>
                  </a:cubicBezTo>
                  <a:cubicBezTo>
                    <a:pt x="10585" y="4977"/>
                    <a:pt x="10704" y="4442"/>
                    <a:pt x="10692" y="3656"/>
                  </a:cubicBezTo>
                  <a:cubicBezTo>
                    <a:pt x="10680" y="2882"/>
                    <a:pt x="10918" y="2751"/>
                    <a:pt x="10942" y="2727"/>
                  </a:cubicBezTo>
                  <a:cubicBezTo>
                    <a:pt x="10990" y="2727"/>
                    <a:pt x="11014" y="2703"/>
                    <a:pt x="11049" y="2680"/>
                  </a:cubicBezTo>
                  <a:cubicBezTo>
                    <a:pt x="11002" y="2644"/>
                    <a:pt x="11014" y="2596"/>
                    <a:pt x="11002" y="2537"/>
                  </a:cubicBezTo>
                  <a:cubicBezTo>
                    <a:pt x="11002" y="2513"/>
                    <a:pt x="10871" y="1906"/>
                    <a:pt x="10537" y="1287"/>
                  </a:cubicBezTo>
                  <a:cubicBezTo>
                    <a:pt x="10097" y="441"/>
                    <a:pt x="9490" y="1"/>
                    <a:pt x="8787" y="1"/>
                  </a:cubicBezTo>
                  <a:cubicBezTo>
                    <a:pt x="8263" y="1"/>
                    <a:pt x="7597" y="310"/>
                    <a:pt x="7525" y="358"/>
                  </a:cubicBezTo>
                  <a:cubicBezTo>
                    <a:pt x="7410" y="398"/>
                    <a:pt x="7314" y="415"/>
                    <a:pt x="7221" y="415"/>
                  </a:cubicBezTo>
                  <a:cubicBezTo>
                    <a:pt x="7093" y="415"/>
                    <a:pt x="6970" y="382"/>
                    <a:pt x="6811" y="334"/>
                  </a:cubicBezTo>
                  <a:cubicBezTo>
                    <a:pt x="6537" y="263"/>
                    <a:pt x="6156" y="155"/>
                    <a:pt x="5513" y="155"/>
                  </a:cubicBezTo>
                  <a:cubicBezTo>
                    <a:pt x="4870" y="155"/>
                    <a:pt x="4489" y="263"/>
                    <a:pt x="4215" y="334"/>
                  </a:cubicBezTo>
                  <a:cubicBezTo>
                    <a:pt x="4049" y="382"/>
                    <a:pt x="3932" y="415"/>
                    <a:pt x="3806" y="415"/>
                  </a:cubicBezTo>
                  <a:cubicBezTo>
                    <a:pt x="3716" y="415"/>
                    <a:pt x="3621" y="398"/>
                    <a:pt x="3501" y="358"/>
                  </a:cubicBezTo>
                  <a:cubicBezTo>
                    <a:pt x="3429" y="310"/>
                    <a:pt x="2763" y="1"/>
                    <a:pt x="2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47"/>
          <p:cNvSpPr/>
          <p:nvPr/>
        </p:nvSpPr>
        <p:spPr>
          <a:xfrm>
            <a:off x="1050125" y="3711899"/>
            <a:ext cx="7713300" cy="553800"/>
          </a:xfrm>
          <a:prstGeom prst="rect">
            <a:avLst/>
          </a:prstGeom>
          <a:solidFill>
            <a:schemeClr val="lt1"/>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just">
              <a:lnSpc>
                <a:spcPct val="100000"/>
              </a:lnSpc>
              <a:spcBef>
                <a:spcPts val="800"/>
              </a:spcBef>
              <a:spcAft>
                <a:spcPts val="0"/>
              </a:spcAft>
              <a:buNone/>
            </a:pPr>
            <a:r>
              <a:rPr lang="en">
                <a:solidFill>
                  <a:schemeClr val="dk1"/>
                </a:solidFill>
                <a:latin typeface="Lexend Light"/>
                <a:ea typeface="Lexend Light"/>
                <a:cs typeface="Lexend Light"/>
                <a:sym typeface="Lexend Light"/>
              </a:rPr>
              <a:t>Date of outcome, outcome type, age on outcome, animal type </a:t>
            </a:r>
            <a:r>
              <a:rPr lang="en">
                <a:solidFill>
                  <a:schemeClr val="dk1"/>
                </a:solidFill>
                <a:latin typeface="Lexend Light"/>
                <a:ea typeface="Lexend Light"/>
                <a:cs typeface="Lexend Light"/>
                <a:sym typeface="Lexend Light"/>
              </a:rPr>
              <a:t>are some of the import characteristics recorded on outcome of any animal</a:t>
            </a:r>
            <a:r>
              <a:rPr lang="en">
                <a:solidFill>
                  <a:schemeClr val="dk1"/>
                </a:solidFill>
                <a:latin typeface="Lexend Light"/>
                <a:ea typeface="Lexend Light"/>
                <a:cs typeface="Lexend Light"/>
                <a:sym typeface="Lexend Light"/>
              </a:rPr>
              <a:t> </a:t>
            </a:r>
            <a:endParaRPr>
              <a:solidFill>
                <a:schemeClr val="dk1"/>
              </a:solidFill>
              <a:latin typeface="Lexend Light"/>
              <a:ea typeface="Lexend Light"/>
              <a:cs typeface="Lexend Light"/>
              <a:sym typeface="Lexend Light"/>
            </a:endParaRPr>
          </a:p>
        </p:txBody>
      </p:sp>
      <p:grpSp>
        <p:nvGrpSpPr>
          <p:cNvPr id="1169" name="Google Shape;1169;p47"/>
          <p:cNvGrpSpPr/>
          <p:nvPr/>
        </p:nvGrpSpPr>
        <p:grpSpPr>
          <a:xfrm>
            <a:off x="538486" y="1820396"/>
            <a:ext cx="333031" cy="354000"/>
            <a:chOff x="5508909" y="3371506"/>
            <a:chExt cx="358560" cy="319552"/>
          </a:xfrm>
        </p:grpSpPr>
        <p:sp>
          <p:nvSpPr>
            <p:cNvPr id="1170" name="Google Shape;1170;p47"/>
            <p:cNvSpPr/>
            <p:nvPr/>
          </p:nvSpPr>
          <p:spPr>
            <a:xfrm>
              <a:off x="5545485" y="3384178"/>
              <a:ext cx="57184" cy="60736"/>
            </a:xfrm>
            <a:custGeom>
              <a:rect b="b" l="l" r="r" t="t"/>
              <a:pathLst>
                <a:path extrusionOk="0" h="1898" w="1787">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5508909" y="3429362"/>
              <a:ext cx="53760" cy="50624"/>
            </a:xfrm>
            <a:custGeom>
              <a:rect b="b" l="l" r="r" t="t"/>
              <a:pathLst>
                <a:path extrusionOk="0" h="1582" w="168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7"/>
            <p:cNvSpPr/>
            <p:nvPr/>
          </p:nvSpPr>
          <p:spPr>
            <a:xfrm>
              <a:off x="5606829" y="3371506"/>
              <a:ext cx="51104" cy="63520"/>
            </a:xfrm>
            <a:custGeom>
              <a:rect b="b" l="l" r="r" t="t"/>
              <a:pathLst>
                <a:path extrusionOk="0" h="1985" w="1597">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7"/>
            <p:cNvSpPr/>
            <p:nvPr/>
          </p:nvSpPr>
          <p:spPr>
            <a:xfrm>
              <a:off x="5659789" y="3396786"/>
              <a:ext cx="48032" cy="55392"/>
            </a:xfrm>
            <a:custGeom>
              <a:rect b="b" l="l" r="r" t="t"/>
              <a:pathLst>
                <a:path extrusionOk="0" h="1731" w="1501">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5556941" y="3444402"/>
              <a:ext cx="131840" cy="93856"/>
            </a:xfrm>
            <a:custGeom>
              <a:rect b="b" l="l" r="r" t="t"/>
              <a:pathLst>
                <a:path extrusionOk="0" h="2933" w="412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7"/>
            <p:cNvSpPr/>
            <p:nvPr/>
          </p:nvSpPr>
          <p:spPr>
            <a:xfrm>
              <a:off x="5730285" y="3518386"/>
              <a:ext cx="50336" cy="64832"/>
            </a:xfrm>
            <a:custGeom>
              <a:rect b="b" l="l" r="r" t="t"/>
              <a:pathLst>
                <a:path extrusionOk="0" h="2026" w="1573">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7"/>
            <p:cNvSpPr/>
            <p:nvPr/>
          </p:nvSpPr>
          <p:spPr>
            <a:xfrm>
              <a:off x="5674669" y="3533234"/>
              <a:ext cx="49920" cy="56480"/>
            </a:xfrm>
            <a:custGeom>
              <a:rect b="b" l="l" r="r" t="t"/>
              <a:pathLst>
                <a:path extrusionOk="0" h="1765" w="156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7"/>
            <p:cNvSpPr/>
            <p:nvPr/>
          </p:nvSpPr>
          <p:spPr>
            <a:xfrm>
              <a:off x="5777133" y="3542162"/>
              <a:ext cx="60608" cy="57440"/>
            </a:xfrm>
            <a:custGeom>
              <a:rect b="b" l="l" r="r" t="t"/>
              <a:pathLst>
                <a:path extrusionOk="0" h="1795" w="1894">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7"/>
            <p:cNvSpPr/>
            <p:nvPr/>
          </p:nvSpPr>
          <p:spPr>
            <a:xfrm>
              <a:off x="5811437" y="3593426"/>
              <a:ext cx="56032" cy="47328"/>
            </a:xfrm>
            <a:custGeom>
              <a:rect b="b" l="l" r="r" t="t"/>
              <a:pathLst>
                <a:path extrusionOk="0" h="1479" w="1751">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7"/>
            <p:cNvSpPr/>
            <p:nvPr/>
          </p:nvSpPr>
          <p:spPr>
            <a:xfrm>
              <a:off x="5679981" y="3591218"/>
              <a:ext cx="130720" cy="99840"/>
            </a:xfrm>
            <a:custGeom>
              <a:rect b="b" l="l" r="r" t="t"/>
              <a:pathLst>
                <a:path extrusionOk="0" h="3120" w="4085">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47"/>
          <p:cNvGrpSpPr/>
          <p:nvPr/>
        </p:nvGrpSpPr>
        <p:grpSpPr>
          <a:xfrm>
            <a:off x="538486" y="2503271"/>
            <a:ext cx="333031" cy="354000"/>
            <a:chOff x="5508909" y="3371506"/>
            <a:chExt cx="358560" cy="319552"/>
          </a:xfrm>
        </p:grpSpPr>
        <p:sp>
          <p:nvSpPr>
            <p:cNvPr id="1181" name="Google Shape;1181;p47"/>
            <p:cNvSpPr/>
            <p:nvPr/>
          </p:nvSpPr>
          <p:spPr>
            <a:xfrm>
              <a:off x="5545485" y="3384178"/>
              <a:ext cx="57184" cy="60736"/>
            </a:xfrm>
            <a:custGeom>
              <a:rect b="b" l="l" r="r" t="t"/>
              <a:pathLst>
                <a:path extrusionOk="0" h="1898" w="1787">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7"/>
            <p:cNvSpPr/>
            <p:nvPr/>
          </p:nvSpPr>
          <p:spPr>
            <a:xfrm>
              <a:off x="5508909" y="3429362"/>
              <a:ext cx="53760" cy="50624"/>
            </a:xfrm>
            <a:custGeom>
              <a:rect b="b" l="l" r="r" t="t"/>
              <a:pathLst>
                <a:path extrusionOk="0" h="1582" w="168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7"/>
            <p:cNvSpPr/>
            <p:nvPr/>
          </p:nvSpPr>
          <p:spPr>
            <a:xfrm>
              <a:off x="5606829" y="3371506"/>
              <a:ext cx="51104" cy="63520"/>
            </a:xfrm>
            <a:custGeom>
              <a:rect b="b" l="l" r="r" t="t"/>
              <a:pathLst>
                <a:path extrusionOk="0" h="1985" w="1597">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7"/>
            <p:cNvSpPr/>
            <p:nvPr/>
          </p:nvSpPr>
          <p:spPr>
            <a:xfrm>
              <a:off x="5659789" y="3396786"/>
              <a:ext cx="48032" cy="55392"/>
            </a:xfrm>
            <a:custGeom>
              <a:rect b="b" l="l" r="r" t="t"/>
              <a:pathLst>
                <a:path extrusionOk="0" h="1731" w="1501">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7"/>
            <p:cNvSpPr/>
            <p:nvPr/>
          </p:nvSpPr>
          <p:spPr>
            <a:xfrm>
              <a:off x="5556941" y="3444402"/>
              <a:ext cx="131840" cy="93856"/>
            </a:xfrm>
            <a:custGeom>
              <a:rect b="b" l="l" r="r" t="t"/>
              <a:pathLst>
                <a:path extrusionOk="0" h="2933" w="412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7"/>
            <p:cNvSpPr/>
            <p:nvPr/>
          </p:nvSpPr>
          <p:spPr>
            <a:xfrm>
              <a:off x="5730285" y="3518386"/>
              <a:ext cx="50336" cy="64832"/>
            </a:xfrm>
            <a:custGeom>
              <a:rect b="b" l="l" r="r" t="t"/>
              <a:pathLst>
                <a:path extrusionOk="0" h="2026" w="1573">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7"/>
            <p:cNvSpPr/>
            <p:nvPr/>
          </p:nvSpPr>
          <p:spPr>
            <a:xfrm>
              <a:off x="5674669" y="3533234"/>
              <a:ext cx="49920" cy="56480"/>
            </a:xfrm>
            <a:custGeom>
              <a:rect b="b" l="l" r="r" t="t"/>
              <a:pathLst>
                <a:path extrusionOk="0" h="1765" w="156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7"/>
            <p:cNvSpPr/>
            <p:nvPr/>
          </p:nvSpPr>
          <p:spPr>
            <a:xfrm>
              <a:off x="5777133" y="3542162"/>
              <a:ext cx="60608" cy="57440"/>
            </a:xfrm>
            <a:custGeom>
              <a:rect b="b" l="l" r="r" t="t"/>
              <a:pathLst>
                <a:path extrusionOk="0" h="1795" w="1894">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7"/>
            <p:cNvSpPr/>
            <p:nvPr/>
          </p:nvSpPr>
          <p:spPr>
            <a:xfrm>
              <a:off x="5811437" y="3593426"/>
              <a:ext cx="56032" cy="47328"/>
            </a:xfrm>
            <a:custGeom>
              <a:rect b="b" l="l" r="r" t="t"/>
              <a:pathLst>
                <a:path extrusionOk="0" h="1479" w="1751">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7"/>
            <p:cNvSpPr/>
            <p:nvPr/>
          </p:nvSpPr>
          <p:spPr>
            <a:xfrm>
              <a:off x="5679981" y="3591218"/>
              <a:ext cx="130720" cy="99840"/>
            </a:xfrm>
            <a:custGeom>
              <a:rect b="b" l="l" r="r" t="t"/>
              <a:pathLst>
                <a:path extrusionOk="0" h="3120" w="4085">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47"/>
          <p:cNvGrpSpPr/>
          <p:nvPr/>
        </p:nvGrpSpPr>
        <p:grpSpPr>
          <a:xfrm>
            <a:off x="538486" y="3069483"/>
            <a:ext cx="333031" cy="354000"/>
            <a:chOff x="5508909" y="3371506"/>
            <a:chExt cx="358560" cy="319552"/>
          </a:xfrm>
        </p:grpSpPr>
        <p:sp>
          <p:nvSpPr>
            <p:cNvPr id="1192" name="Google Shape;1192;p47"/>
            <p:cNvSpPr/>
            <p:nvPr/>
          </p:nvSpPr>
          <p:spPr>
            <a:xfrm>
              <a:off x="5545485" y="3384178"/>
              <a:ext cx="57184" cy="60736"/>
            </a:xfrm>
            <a:custGeom>
              <a:rect b="b" l="l" r="r" t="t"/>
              <a:pathLst>
                <a:path extrusionOk="0" h="1898" w="1787">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7"/>
            <p:cNvSpPr/>
            <p:nvPr/>
          </p:nvSpPr>
          <p:spPr>
            <a:xfrm>
              <a:off x="5508909" y="3429362"/>
              <a:ext cx="53760" cy="50624"/>
            </a:xfrm>
            <a:custGeom>
              <a:rect b="b" l="l" r="r" t="t"/>
              <a:pathLst>
                <a:path extrusionOk="0" h="1582" w="168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7"/>
            <p:cNvSpPr/>
            <p:nvPr/>
          </p:nvSpPr>
          <p:spPr>
            <a:xfrm>
              <a:off x="5606829" y="3371506"/>
              <a:ext cx="51104" cy="63520"/>
            </a:xfrm>
            <a:custGeom>
              <a:rect b="b" l="l" r="r" t="t"/>
              <a:pathLst>
                <a:path extrusionOk="0" h="1985" w="1597">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7"/>
            <p:cNvSpPr/>
            <p:nvPr/>
          </p:nvSpPr>
          <p:spPr>
            <a:xfrm>
              <a:off x="5659789" y="3396786"/>
              <a:ext cx="48032" cy="55392"/>
            </a:xfrm>
            <a:custGeom>
              <a:rect b="b" l="l" r="r" t="t"/>
              <a:pathLst>
                <a:path extrusionOk="0" h="1731" w="1501">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7"/>
            <p:cNvSpPr/>
            <p:nvPr/>
          </p:nvSpPr>
          <p:spPr>
            <a:xfrm>
              <a:off x="5556941" y="3444402"/>
              <a:ext cx="131840" cy="93856"/>
            </a:xfrm>
            <a:custGeom>
              <a:rect b="b" l="l" r="r" t="t"/>
              <a:pathLst>
                <a:path extrusionOk="0" h="2933" w="412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7"/>
            <p:cNvSpPr/>
            <p:nvPr/>
          </p:nvSpPr>
          <p:spPr>
            <a:xfrm>
              <a:off x="5730285" y="3518386"/>
              <a:ext cx="50336" cy="64832"/>
            </a:xfrm>
            <a:custGeom>
              <a:rect b="b" l="l" r="r" t="t"/>
              <a:pathLst>
                <a:path extrusionOk="0" h="2026" w="1573">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7"/>
            <p:cNvSpPr/>
            <p:nvPr/>
          </p:nvSpPr>
          <p:spPr>
            <a:xfrm>
              <a:off x="5674669" y="3533234"/>
              <a:ext cx="49920" cy="56480"/>
            </a:xfrm>
            <a:custGeom>
              <a:rect b="b" l="l" r="r" t="t"/>
              <a:pathLst>
                <a:path extrusionOk="0" h="1765" w="156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7"/>
            <p:cNvSpPr/>
            <p:nvPr/>
          </p:nvSpPr>
          <p:spPr>
            <a:xfrm>
              <a:off x="5777133" y="3542162"/>
              <a:ext cx="60608" cy="57440"/>
            </a:xfrm>
            <a:custGeom>
              <a:rect b="b" l="l" r="r" t="t"/>
              <a:pathLst>
                <a:path extrusionOk="0" h="1795" w="1894">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7"/>
            <p:cNvSpPr/>
            <p:nvPr/>
          </p:nvSpPr>
          <p:spPr>
            <a:xfrm>
              <a:off x="5811437" y="3593426"/>
              <a:ext cx="56032" cy="47328"/>
            </a:xfrm>
            <a:custGeom>
              <a:rect b="b" l="l" r="r" t="t"/>
              <a:pathLst>
                <a:path extrusionOk="0" h="1479" w="1751">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7"/>
            <p:cNvSpPr/>
            <p:nvPr/>
          </p:nvSpPr>
          <p:spPr>
            <a:xfrm>
              <a:off x="5679981" y="3591218"/>
              <a:ext cx="130720" cy="99840"/>
            </a:xfrm>
            <a:custGeom>
              <a:rect b="b" l="l" r="r" t="t"/>
              <a:pathLst>
                <a:path extrusionOk="0" h="3120" w="4085">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47"/>
          <p:cNvGrpSpPr/>
          <p:nvPr/>
        </p:nvGrpSpPr>
        <p:grpSpPr>
          <a:xfrm>
            <a:off x="538486" y="3821808"/>
            <a:ext cx="333031" cy="354000"/>
            <a:chOff x="5508909" y="3371506"/>
            <a:chExt cx="358560" cy="319552"/>
          </a:xfrm>
        </p:grpSpPr>
        <p:sp>
          <p:nvSpPr>
            <p:cNvPr id="1203" name="Google Shape;1203;p47"/>
            <p:cNvSpPr/>
            <p:nvPr/>
          </p:nvSpPr>
          <p:spPr>
            <a:xfrm>
              <a:off x="5545485" y="3384178"/>
              <a:ext cx="57184" cy="60736"/>
            </a:xfrm>
            <a:custGeom>
              <a:rect b="b" l="l" r="r" t="t"/>
              <a:pathLst>
                <a:path extrusionOk="0" h="1898" w="1787">
                  <a:moveTo>
                    <a:pt x="763" y="338"/>
                  </a:moveTo>
                  <a:cubicBezTo>
                    <a:pt x="942" y="338"/>
                    <a:pt x="1120" y="445"/>
                    <a:pt x="1239" y="636"/>
                  </a:cubicBezTo>
                  <a:cubicBezTo>
                    <a:pt x="1382" y="850"/>
                    <a:pt x="1465" y="1160"/>
                    <a:pt x="1394" y="1362"/>
                  </a:cubicBezTo>
                  <a:cubicBezTo>
                    <a:pt x="1382" y="1422"/>
                    <a:pt x="1358" y="1505"/>
                    <a:pt x="1299" y="1541"/>
                  </a:cubicBezTo>
                  <a:cubicBezTo>
                    <a:pt x="1263" y="1565"/>
                    <a:pt x="1215" y="1576"/>
                    <a:pt x="1180" y="1576"/>
                  </a:cubicBezTo>
                  <a:cubicBezTo>
                    <a:pt x="965" y="1576"/>
                    <a:pt x="644" y="1362"/>
                    <a:pt x="465" y="1100"/>
                  </a:cubicBezTo>
                  <a:cubicBezTo>
                    <a:pt x="370" y="945"/>
                    <a:pt x="322" y="791"/>
                    <a:pt x="358" y="648"/>
                  </a:cubicBezTo>
                  <a:cubicBezTo>
                    <a:pt x="394" y="552"/>
                    <a:pt x="441" y="457"/>
                    <a:pt x="537" y="398"/>
                  </a:cubicBezTo>
                  <a:cubicBezTo>
                    <a:pt x="608" y="350"/>
                    <a:pt x="691" y="338"/>
                    <a:pt x="763" y="338"/>
                  </a:cubicBezTo>
                  <a:close/>
                  <a:moveTo>
                    <a:pt x="780" y="0"/>
                  </a:moveTo>
                  <a:cubicBezTo>
                    <a:pt x="647" y="0"/>
                    <a:pt x="515" y="36"/>
                    <a:pt x="394" y="112"/>
                  </a:cubicBezTo>
                  <a:cubicBezTo>
                    <a:pt x="227" y="219"/>
                    <a:pt x="108" y="386"/>
                    <a:pt x="60" y="576"/>
                  </a:cubicBezTo>
                  <a:cubicBezTo>
                    <a:pt x="1" y="803"/>
                    <a:pt x="60" y="1053"/>
                    <a:pt x="191" y="1279"/>
                  </a:cubicBezTo>
                  <a:cubicBezTo>
                    <a:pt x="334" y="1481"/>
                    <a:pt x="537" y="1684"/>
                    <a:pt x="763" y="1779"/>
                  </a:cubicBezTo>
                  <a:cubicBezTo>
                    <a:pt x="906" y="1862"/>
                    <a:pt x="1061" y="1898"/>
                    <a:pt x="1180" y="1898"/>
                  </a:cubicBezTo>
                  <a:cubicBezTo>
                    <a:pt x="1287" y="1898"/>
                    <a:pt x="1382" y="1874"/>
                    <a:pt x="1465" y="1826"/>
                  </a:cubicBezTo>
                  <a:cubicBezTo>
                    <a:pt x="1596" y="1755"/>
                    <a:pt x="1668" y="1624"/>
                    <a:pt x="1715" y="1445"/>
                  </a:cubicBezTo>
                  <a:cubicBezTo>
                    <a:pt x="1787" y="1148"/>
                    <a:pt x="1715" y="755"/>
                    <a:pt x="1537" y="457"/>
                  </a:cubicBezTo>
                  <a:cubicBezTo>
                    <a:pt x="1350" y="165"/>
                    <a:pt x="1064" y="0"/>
                    <a:pt x="7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7"/>
            <p:cNvSpPr/>
            <p:nvPr/>
          </p:nvSpPr>
          <p:spPr>
            <a:xfrm>
              <a:off x="5508909" y="3429362"/>
              <a:ext cx="53760" cy="50624"/>
            </a:xfrm>
            <a:custGeom>
              <a:rect b="b" l="l" r="r" t="t"/>
              <a:pathLst>
                <a:path extrusionOk="0" h="1582" w="1680">
                  <a:moveTo>
                    <a:pt x="668" y="307"/>
                  </a:moveTo>
                  <a:cubicBezTo>
                    <a:pt x="775" y="307"/>
                    <a:pt x="906" y="355"/>
                    <a:pt x="1013" y="462"/>
                  </a:cubicBezTo>
                  <a:cubicBezTo>
                    <a:pt x="1215" y="641"/>
                    <a:pt x="1394" y="1045"/>
                    <a:pt x="1275" y="1176"/>
                  </a:cubicBezTo>
                  <a:cubicBezTo>
                    <a:pt x="1250" y="1217"/>
                    <a:pt x="1187" y="1236"/>
                    <a:pt x="1104" y="1236"/>
                  </a:cubicBezTo>
                  <a:cubicBezTo>
                    <a:pt x="1065" y="1236"/>
                    <a:pt x="1022" y="1232"/>
                    <a:pt x="977" y="1224"/>
                  </a:cubicBezTo>
                  <a:cubicBezTo>
                    <a:pt x="822" y="1188"/>
                    <a:pt x="656" y="1105"/>
                    <a:pt x="537" y="998"/>
                  </a:cubicBezTo>
                  <a:cubicBezTo>
                    <a:pt x="430" y="903"/>
                    <a:pt x="358" y="784"/>
                    <a:pt x="346" y="676"/>
                  </a:cubicBezTo>
                  <a:cubicBezTo>
                    <a:pt x="322" y="581"/>
                    <a:pt x="358" y="486"/>
                    <a:pt x="418" y="414"/>
                  </a:cubicBezTo>
                  <a:cubicBezTo>
                    <a:pt x="477" y="343"/>
                    <a:pt x="561" y="307"/>
                    <a:pt x="668" y="307"/>
                  </a:cubicBezTo>
                  <a:close/>
                  <a:moveTo>
                    <a:pt x="666" y="1"/>
                  </a:moveTo>
                  <a:cubicBezTo>
                    <a:pt x="480" y="1"/>
                    <a:pt x="305" y="75"/>
                    <a:pt x="180" y="224"/>
                  </a:cubicBezTo>
                  <a:cubicBezTo>
                    <a:pt x="60" y="367"/>
                    <a:pt x="1" y="545"/>
                    <a:pt x="25" y="748"/>
                  </a:cubicBezTo>
                  <a:cubicBezTo>
                    <a:pt x="60" y="938"/>
                    <a:pt x="168" y="1117"/>
                    <a:pt x="322" y="1260"/>
                  </a:cubicBezTo>
                  <a:cubicBezTo>
                    <a:pt x="489" y="1403"/>
                    <a:pt x="715" y="1522"/>
                    <a:pt x="918" y="1557"/>
                  </a:cubicBezTo>
                  <a:cubicBezTo>
                    <a:pt x="977" y="1581"/>
                    <a:pt x="1061" y="1581"/>
                    <a:pt x="1120" y="1581"/>
                  </a:cubicBezTo>
                  <a:cubicBezTo>
                    <a:pt x="1299" y="1581"/>
                    <a:pt x="1442" y="1522"/>
                    <a:pt x="1537" y="1415"/>
                  </a:cubicBezTo>
                  <a:cubicBezTo>
                    <a:pt x="1644" y="1236"/>
                    <a:pt x="1680" y="1022"/>
                    <a:pt x="1596" y="772"/>
                  </a:cubicBezTo>
                  <a:cubicBezTo>
                    <a:pt x="1513" y="569"/>
                    <a:pt x="1382" y="355"/>
                    <a:pt x="1215" y="224"/>
                  </a:cubicBezTo>
                  <a:cubicBezTo>
                    <a:pt x="1049" y="75"/>
                    <a:pt x="852" y="1"/>
                    <a:pt x="6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7"/>
            <p:cNvSpPr/>
            <p:nvPr/>
          </p:nvSpPr>
          <p:spPr>
            <a:xfrm>
              <a:off x="5606829" y="3371506"/>
              <a:ext cx="51104" cy="63520"/>
            </a:xfrm>
            <a:custGeom>
              <a:rect b="b" l="l" r="r" t="t"/>
              <a:pathLst>
                <a:path extrusionOk="0" h="1985" w="1597">
                  <a:moveTo>
                    <a:pt x="811" y="0"/>
                  </a:moveTo>
                  <a:cubicBezTo>
                    <a:pt x="519" y="0"/>
                    <a:pt x="257" y="172"/>
                    <a:pt x="108" y="448"/>
                  </a:cubicBezTo>
                  <a:cubicBezTo>
                    <a:pt x="60" y="532"/>
                    <a:pt x="96" y="627"/>
                    <a:pt x="179" y="675"/>
                  </a:cubicBezTo>
                  <a:cubicBezTo>
                    <a:pt x="205" y="689"/>
                    <a:pt x="231" y="696"/>
                    <a:pt x="257" y="696"/>
                  </a:cubicBezTo>
                  <a:cubicBezTo>
                    <a:pt x="317" y="696"/>
                    <a:pt x="373" y="661"/>
                    <a:pt x="406" y="603"/>
                  </a:cubicBezTo>
                  <a:cubicBezTo>
                    <a:pt x="503" y="430"/>
                    <a:pt x="659" y="326"/>
                    <a:pt x="829" y="326"/>
                  </a:cubicBezTo>
                  <a:cubicBezTo>
                    <a:pt x="847" y="326"/>
                    <a:pt x="864" y="327"/>
                    <a:pt x="882" y="329"/>
                  </a:cubicBezTo>
                  <a:cubicBezTo>
                    <a:pt x="989" y="353"/>
                    <a:pt x="1096" y="413"/>
                    <a:pt x="1156" y="496"/>
                  </a:cubicBezTo>
                  <a:cubicBezTo>
                    <a:pt x="1239" y="615"/>
                    <a:pt x="1263" y="782"/>
                    <a:pt x="1239" y="948"/>
                  </a:cubicBezTo>
                  <a:cubicBezTo>
                    <a:pt x="1181" y="1307"/>
                    <a:pt x="888" y="1676"/>
                    <a:pt x="675" y="1676"/>
                  </a:cubicBezTo>
                  <a:cubicBezTo>
                    <a:pt x="669" y="1676"/>
                    <a:pt x="662" y="1675"/>
                    <a:pt x="656" y="1675"/>
                  </a:cubicBezTo>
                  <a:cubicBezTo>
                    <a:pt x="513" y="1663"/>
                    <a:pt x="370" y="1401"/>
                    <a:pt x="334" y="1103"/>
                  </a:cubicBezTo>
                  <a:cubicBezTo>
                    <a:pt x="310" y="1020"/>
                    <a:pt x="239" y="960"/>
                    <a:pt x="156" y="960"/>
                  </a:cubicBezTo>
                  <a:cubicBezTo>
                    <a:pt x="60" y="972"/>
                    <a:pt x="1" y="1044"/>
                    <a:pt x="1" y="1139"/>
                  </a:cubicBezTo>
                  <a:cubicBezTo>
                    <a:pt x="48" y="1520"/>
                    <a:pt x="251" y="1937"/>
                    <a:pt x="608" y="1984"/>
                  </a:cubicBezTo>
                  <a:lnTo>
                    <a:pt x="691" y="1984"/>
                  </a:lnTo>
                  <a:cubicBezTo>
                    <a:pt x="882" y="1984"/>
                    <a:pt x="1072" y="1877"/>
                    <a:pt x="1251" y="1675"/>
                  </a:cubicBezTo>
                  <a:cubicBezTo>
                    <a:pt x="1418" y="1484"/>
                    <a:pt x="1537" y="1222"/>
                    <a:pt x="1561" y="984"/>
                  </a:cubicBezTo>
                  <a:cubicBezTo>
                    <a:pt x="1596" y="734"/>
                    <a:pt x="1537" y="484"/>
                    <a:pt x="1406" y="306"/>
                  </a:cubicBezTo>
                  <a:cubicBezTo>
                    <a:pt x="1287" y="139"/>
                    <a:pt x="1108" y="32"/>
                    <a:pt x="918" y="8"/>
                  </a:cubicBezTo>
                  <a:cubicBezTo>
                    <a:pt x="882" y="3"/>
                    <a:pt x="846" y="0"/>
                    <a:pt x="8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7"/>
            <p:cNvSpPr/>
            <p:nvPr/>
          </p:nvSpPr>
          <p:spPr>
            <a:xfrm>
              <a:off x="5659789" y="3396786"/>
              <a:ext cx="48032" cy="55392"/>
            </a:xfrm>
            <a:custGeom>
              <a:rect b="b" l="l" r="r" t="t"/>
              <a:pathLst>
                <a:path extrusionOk="0" h="1731" w="1501">
                  <a:moveTo>
                    <a:pt x="834" y="313"/>
                  </a:moveTo>
                  <a:cubicBezTo>
                    <a:pt x="882" y="313"/>
                    <a:pt x="929" y="337"/>
                    <a:pt x="965" y="349"/>
                  </a:cubicBezTo>
                  <a:cubicBezTo>
                    <a:pt x="1060" y="385"/>
                    <a:pt x="1120" y="468"/>
                    <a:pt x="1144" y="551"/>
                  </a:cubicBezTo>
                  <a:cubicBezTo>
                    <a:pt x="1168" y="670"/>
                    <a:pt x="1144" y="813"/>
                    <a:pt x="1084" y="932"/>
                  </a:cubicBezTo>
                  <a:cubicBezTo>
                    <a:pt x="981" y="1149"/>
                    <a:pt x="718" y="1392"/>
                    <a:pt x="549" y="1392"/>
                  </a:cubicBezTo>
                  <a:cubicBezTo>
                    <a:pt x="522" y="1392"/>
                    <a:pt x="498" y="1386"/>
                    <a:pt x="477" y="1373"/>
                  </a:cubicBezTo>
                  <a:cubicBezTo>
                    <a:pt x="310" y="1301"/>
                    <a:pt x="334" y="873"/>
                    <a:pt x="453" y="611"/>
                  </a:cubicBezTo>
                  <a:cubicBezTo>
                    <a:pt x="513" y="492"/>
                    <a:pt x="596" y="385"/>
                    <a:pt x="703" y="349"/>
                  </a:cubicBezTo>
                  <a:cubicBezTo>
                    <a:pt x="751" y="337"/>
                    <a:pt x="787" y="313"/>
                    <a:pt x="834" y="313"/>
                  </a:cubicBezTo>
                  <a:close/>
                  <a:moveTo>
                    <a:pt x="828" y="1"/>
                  </a:moveTo>
                  <a:cubicBezTo>
                    <a:pt x="733" y="1"/>
                    <a:pt x="638" y="22"/>
                    <a:pt x="548" y="63"/>
                  </a:cubicBezTo>
                  <a:cubicBezTo>
                    <a:pt x="370" y="135"/>
                    <a:pt x="227" y="289"/>
                    <a:pt x="132" y="480"/>
                  </a:cubicBezTo>
                  <a:cubicBezTo>
                    <a:pt x="48" y="670"/>
                    <a:pt x="1" y="909"/>
                    <a:pt x="13" y="1135"/>
                  </a:cubicBezTo>
                  <a:cubicBezTo>
                    <a:pt x="37" y="1397"/>
                    <a:pt x="156" y="1599"/>
                    <a:pt x="334" y="1682"/>
                  </a:cubicBezTo>
                  <a:cubicBezTo>
                    <a:pt x="394" y="1718"/>
                    <a:pt x="465" y="1730"/>
                    <a:pt x="537" y="1730"/>
                  </a:cubicBezTo>
                  <a:cubicBezTo>
                    <a:pt x="882" y="1730"/>
                    <a:pt x="1239" y="1385"/>
                    <a:pt x="1382" y="1075"/>
                  </a:cubicBezTo>
                  <a:cubicBezTo>
                    <a:pt x="1477" y="885"/>
                    <a:pt x="1501" y="670"/>
                    <a:pt x="1441" y="480"/>
                  </a:cubicBezTo>
                  <a:cubicBezTo>
                    <a:pt x="1406" y="289"/>
                    <a:pt x="1263" y="135"/>
                    <a:pt x="1108" y="63"/>
                  </a:cubicBezTo>
                  <a:cubicBezTo>
                    <a:pt x="1019" y="22"/>
                    <a:pt x="924" y="1"/>
                    <a:pt x="8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7"/>
            <p:cNvSpPr/>
            <p:nvPr/>
          </p:nvSpPr>
          <p:spPr>
            <a:xfrm>
              <a:off x="5556941" y="3444402"/>
              <a:ext cx="131840" cy="93856"/>
            </a:xfrm>
            <a:custGeom>
              <a:rect b="b" l="l" r="r" t="t"/>
              <a:pathLst>
                <a:path extrusionOk="0" h="2933" w="4120">
                  <a:moveTo>
                    <a:pt x="2169" y="1"/>
                  </a:moveTo>
                  <a:cubicBezTo>
                    <a:pt x="2019" y="1"/>
                    <a:pt x="1871" y="17"/>
                    <a:pt x="1727" y="52"/>
                  </a:cubicBezTo>
                  <a:cubicBezTo>
                    <a:pt x="1203" y="159"/>
                    <a:pt x="750" y="433"/>
                    <a:pt x="429" y="849"/>
                  </a:cubicBezTo>
                  <a:cubicBezTo>
                    <a:pt x="119" y="1254"/>
                    <a:pt x="0" y="1730"/>
                    <a:pt x="72" y="2147"/>
                  </a:cubicBezTo>
                  <a:cubicBezTo>
                    <a:pt x="167" y="2564"/>
                    <a:pt x="429" y="2838"/>
                    <a:pt x="893" y="2909"/>
                  </a:cubicBezTo>
                  <a:cubicBezTo>
                    <a:pt x="1012" y="2921"/>
                    <a:pt x="1131" y="2933"/>
                    <a:pt x="1286" y="2933"/>
                  </a:cubicBezTo>
                  <a:cubicBezTo>
                    <a:pt x="1560" y="2933"/>
                    <a:pt x="1893" y="2897"/>
                    <a:pt x="2298" y="2814"/>
                  </a:cubicBezTo>
                  <a:cubicBezTo>
                    <a:pt x="2905" y="2695"/>
                    <a:pt x="3334" y="2552"/>
                    <a:pt x="3620" y="2361"/>
                  </a:cubicBezTo>
                  <a:cubicBezTo>
                    <a:pt x="3965" y="2135"/>
                    <a:pt x="4120" y="1790"/>
                    <a:pt x="4036" y="1361"/>
                  </a:cubicBezTo>
                  <a:cubicBezTo>
                    <a:pt x="3965" y="1016"/>
                    <a:pt x="3739" y="695"/>
                    <a:pt x="3405" y="433"/>
                  </a:cubicBezTo>
                  <a:cubicBezTo>
                    <a:pt x="3377" y="409"/>
                    <a:pt x="3344" y="399"/>
                    <a:pt x="3312" y="399"/>
                  </a:cubicBezTo>
                  <a:cubicBezTo>
                    <a:pt x="3261" y="399"/>
                    <a:pt x="3213" y="425"/>
                    <a:pt x="3191" y="468"/>
                  </a:cubicBezTo>
                  <a:cubicBezTo>
                    <a:pt x="3120" y="540"/>
                    <a:pt x="3143" y="647"/>
                    <a:pt x="3215" y="695"/>
                  </a:cubicBezTo>
                  <a:cubicBezTo>
                    <a:pt x="3489" y="885"/>
                    <a:pt x="3667" y="1135"/>
                    <a:pt x="3727" y="1397"/>
                  </a:cubicBezTo>
                  <a:cubicBezTo>
                    <a:pt x="3786" y="1683"/>
                    <a:pt x="3679" y="1909"/>
                    <a:pt x="3405" y="2088"/>
                  </a:cubicBezTo>
                  <a:cubicBezTo>
                    <a:pt x="3155" y="2254"/>
                    <a:pt x="2774" y="2385"/>
                    <a:pt x="2203" y="2504"/>
                  </a:cubicBezTo>
                  <a:cubicBezTo>
                    <a:pt x="1798" y="2576"/>
                    <a:pt x="1488" y="2623"/>
                    <a:pt x="1250" y="2623"/>
                  </a:cubicBezTo>
                  <a:cubicBezTo>
                    <a:pt x="595" y="2623"/>
                    <a:pt x="429" y="2373"/>
                    <a:pt x="369" y="2088"/>
                  </a:cubicBezTo>
                  <a:cubicBezTo>
                    <a:pt x="238" y="1433"/>
                    <a:pt x="810" y="564"/>
                    <a:pt x="1774" y="373"/>
                  </a:cubicBezTo>
                  <a:cubicBezTo>
                    <a:pt x="1898" y="348"/>
                    <a:pt x="2024" y="336"/>
                    <a:pt x="2151" y="336"/>
                  </a:cubicBezTo>
                  <a:cubicBezTo>
                    <a:pt x="2328" y="336"/>
                    <a:pt x="2505" y="360"/>
                    <a:pt x="2679" y="409"/>
                  </a:cubicBezTo>
                  <a:cubicBezTo>
                    <a:pt x="2694" y="412"/>
                    <a:pt x="2708" y="414"/>
                    <a:pt x="2722" y="414"/>
                  </a:cubicBezTo>
                  <a:cubicBezTo>
                    <a:pt x="2799" y="414"/>
                    <a:pt x="2863" y="362"/>
                    <a:pt x="2893" y="302"/>
                  </a:cubicBezTo>
                  <a:cubicBezTo>
                    <a:pt x="2917" y="206"/>
                    <a:pt x="2858" y="123"/>
                    <a:pt x="2786" y="87"/>
                  </a:cubicBezTo>
                  <a:cubicBezTo>
                    <a:pt x="2585" y="32"/>
                    <a:pt x="2376" y="1"/>
                    <a:pt x="2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7"/>
            <p:cNvSpPr/>
            <p:nvPr/>
          </p:nvSpPr>
          <p:spPr>
            <a:xfrm>
              <a:off x="5730285" y="3518386"/>
              <a:ext cx="50336" cy="64832"/>
            </a:xfrm>
            <a:custGeom>
              <a:rect b="b" l="l" r="r" t="t"/>
              <a:pathLst>
                <a:path extrusionOk="0" h="2026" w="1573">
                  <a:moveTo>
                    <a:pt x="786" y="311"/>
                  </a:moveTo>
                  <a:cubicBezTo>
                    <a:pt x="1060" y="323"/>
                    <a:pt x="1239" y="585"/>
                    <a:pt x="1239" y="907"/>
                  </a:cubicBezTo>
                  <a:cubicBezTo>
                    <a:pt x="1239" y="1157"/>
                    <a:pt x="1120" y="1454"/>
                    <a:pt x="953" y="1597"/>
                  </a:cubicBezTo>
                  <a:cubicBezTo>
                    <a:pt x="905" y="1633"/>
                    <a:pt x="834" y="1681"/>
                    <a:pt x="762" y="1681"/>
                  </a:cubicBezTo>
                  <a:cubicBezTo>
                    <a:pt x="548" y="1669"/>
                    <a:pt x="310" y="1240"/>
                    <a:pt x="322" y="847"/>
                  </a:cubicBezTo>
                  <a:cubicBezTo>
                    <a:pt x="322" y="669"/>
                    <a:pt x="381" y="526"/>
                    <a:pt x="489" y="419"/>
                  </a:cubicBezTo>
                  <a:cubicBezTo>
                    <a:pt x="560" y="347"/>
                    <a:pt x="667" y="311"/>
                    <a:pt x="774" y="311"/>
                  </a:cubicBezTo>
                  <a:close/>
                  <a:moveTo>
                    <a:pt x="766" y="1"/>
                  </a:moveTo>
                  <a:cubicBezTo>
                    <a:pt x="580" y="1"/>
                    <a:pt x="407" y="71"/>
                    <a:pt x="274" y="192"/>
                  </a:cubicBezTo>
                  <a:cubicBezTo>
                    <a:pt x="108" y="359"/>
                    <a:pt x="0" y="585"/>
                    <a:pt x="0" y="847"/>
                  </a:cubicBezTo>
                  <a:cubicBezTo>
                    <a:pt x="0" y="1085"/>
                    <a:pt x="60" y="1371"/>
                    <a:pt x="179" y="1597"/>
                  </a:cubicBezTo>
                  <a:cubicBezTo>
                    <a:pt x="334" y="1859"/>
                    <a:pt x="524" y="2014"/>
                    <a:pt x="751" y="2026"/>
                  </a:cubicBezTo>
                  <a:lnTo>
                    <a:pt x="774" y="2026"/>
                  </a:lnTo>
                  <a:cubicBezTo>
                    <a:pt x="905" y="2026"/>
                    <a:pt x="1060" y="1966"/>
                    <a:pt x="1179" y="1847"/>
                  </a:cubicBezTo>
                  <a:cubicBezTo>
                    <a:pt x="1405" y="1633"/>
                    <a:pt x="1560" y="1264"/>
                    <a:pt x="1560" y="919"/>
                  </a:cubicBezTo>
                  <a:cubicBezTo>
                    <a:pt x="1572" y="419"/>
                    <a:pt x="1251" y="14"/>
                    <a:pt x="810" y="2"/>
                  </a:cubicBezTo>
                  <a:cubicBezTo>
                    <a:pt x="795" y="1"/>
                    <a:pt x="781" y="1"/>
                    <a:pt x="76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7"/>
            <p:cNvSpPr/>
            <p:nvPr/>
          </p:nvSpPr>
          <p:spPr>
            <a:xfrm>
              <a:off x="5674669" y="3533234"/>
              <a:ext cx="49920" cy="56480"/>
            </a:xfrm>
            <a:custGeom>
              <a:rect b="b" l="l" r="r" t="t"/>
              <a:pathLst>
                <a:path extrusionOk="0" h="1765" w="1560">
                  <a:moveTo>
                    <a:pt x="726" y="324"/>
                  </a:moveTo>
                  <a:cubicBezTo>
                    <a:pt x="786" y="324"/>
                    <a:pt x="857" y="336"/>
                    <a:pt x="917" y="383"/>
                  </a:cubicBezTo>
                  <a:cubicBezTo>
                    <a:pt x="1012" y="443"/>
                    <a:pt x="1084" y="562"/>
                    <a:pt x="1119" y="693"/>
                  </a:cubicBezTo>
                  <a:cubicBezTo>
                    <a:pt x="1203" y="967"/>
                    <a:pt x="1131" y="1395"/>
                    <a:pt x="953" y="1443"/>
                  </a:cubicBezTo>
                  <a:cubicBezTo>
                    <a:pt x="945" y="1444"/>
                    <a:pt x="938" y="1445"/>
                    <a:pt x="930" y="1445"/>
                  </a:cubicBezTo>
                  <a:cubicBezTo>
                    <a:pt x="860" y="1445"/>
                    <a:pt x="764" y="1397"/>
                    <a:pt x="679" y="1312"/>
                  </a:cubicBezTo>
                  <a:cubicBezTo>
                    <a:pt x="560" y="1193"/>
                    <a:pt x="476" y="1026"/>
                    <a:pt x="429" y="871"/>
                  </a:cubicBezTo>
                  <a:cubicBezTo>
                    <a:pt x="357" y="621"/>
                    <a:pt x="464" y="383"/>
                    <a:pt x="655" y="336"/>
                  </a:cubicBezTo>
                  <a:cubicBezTo>
                    <a:pt x="679" y="336"/>
                    <a:pt x="715" y="324"/>
                    <a:pt x="726" y="324"/>
                  </a:cubicBezTo>
                  <a:close/>
                  <a:moveTo>
                    <a:pt x="740" y="0"/>
                  </a:moveTo>
                  <a:cubicBezTo>
                    <a:pt x="686" y="0"/>
                    <a:pt x="633" y="8"/>
                    <a:pt x="584" y="26"/>
                  </a:cubicBezTo>
                  <a:cubicBezTo>
                    <a:pt x="203" y="133"/>
                    <a:pt x="0" y="538"/>
                    <a:pt x="119" y="967"/>
                  </a:cubicBezTo>
                  <a:cubicBezTo>
                    <a:pt x="179" y="1169"/>
                    <a:pt x="298" y="1383"/>
                    <a:pt x="464" y="1550"/>
                  </a:cubicBezTo>
                  <a:cubicBezTo>
                    <a:pt x="607" y="1693"/>
                    <a:pt x="774" y="1764"/>
                    <a:pt x="941" y="1764"/>
                  </a:cubicBezTo>
                  <a:cubicBezTo>
                    <a:pt x="976" y="1764"/>
                    <a:pt x="1012" y="1764"/>
                    <a:pt x="1060" y="1752"/>
                  </a:cubicBezTo>
                  <a:cubicBezTo>
                    <a:pt x="1453" y="1645"/>
                    <a:pt x="1560" y="1014"/>
                    <a:pt x="1441" y="609"/>
                  </a:cubicBezTo>
                  <a:cubicBezTo>
                    <a:pt x="1381" y="395"/>
                    <a:pt x="1262" y="216"/>
                    <a:pt x="1119" y="121"/>
                  </a:cubicBezTo>
                  <a:cubicBezTo>
                    <a:pt x="1002" y="46"/>
                    <a:pt x="867" y="0"/>
                    <a:pt x="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7"/>
            <p:cNvSpPr/>
            <p:nvPr/>
          </p:nvSpPr>
          <p:spPr>
            <a:xfrm>
              <a:off x="5777133" y="3542162"/>
              <a:ext cx="60608" cy="57440"/>
            </a:xfrm>
            <a:custGeom>
              <a:rect b="b" l="l" r="r" t="t"/>
              <a:pathLst>
                <a:path extrusionOk="0" h="1795" w="1894">
                  <a:moveTo>
                    <a:pt x="1132" y="0"/>
                  </a:moveTo>
                  <a:cubicBezTo>
                    <a:pt x="996" y="0"/>
                    <a:pt x="856" y="35"/>
                    <a:pt x="727" y="104"/>
                  </a:cubicBezTo>
                  <a:cubicBezTo>
                    <a:pt x="656" y="152"/>
                    <a:pt x="620" y="259"/>
                    <a:pt x="668" y="330"/>
                  </a:cubicBezTo>
                  <a:cubicBezTo>
                    <a:pt x="692" y="379"/>
                    <a:pt x="750" y="412"/>
                    <a:pt x="811" y="412"/>
                  </a:cubicBezTo>
                  <a:cubicBezTo>
                    <a:pt x="839" y="412"/>
                    <a:pt x="868" y="405"/>
                    <a:pt x="894" y="390"/>
                  </a:cubicBezTo>
                  <a:cubicBezTo>
                    <a:pt x="980" y="342"/>
                    <a:pt x="1068" y="318"/>
                    <a:pt x="1151" y="318"/>
                  </a:cubicBezTo>
                  <a:cubicBezTo>
                    <a:pt x="1252" y="318"/>
                    <a:pt x="1346" y="354"/>
                    <a:pt x="1418" y="426"/>
                  </a:cubicBezTo>
                  <a:cubicBezTo>
                    <a:pt x="1513" y="509"/>
                    <a:pt x="1561" y="616"/>
                    <a:pt x="1561" y="711"/>
                  </a:cubicBezTo>
                  <a:cubicBezTo>
                    <a:pt x="1561" y="866"/>
                    <a:pt x="1501" y="1009"/>
                    <a:pt x="1382" y="1140"/>
                  </a:cubicBezTo>
                  <a:cubicBezTo>
                    <a:pt x="1191" y="1348"/>
                    <a:pt x="886" y="1487"/>
                    <a:pt x="675" y="1487"/>
                  </a:cubicBezTo>
                  <a:cubicBezTo>
                    <a:pt x="597" y="1487"/>
                    <a:pt x="531" y="1468"/>
                    <a:pt x="489" y="1426"/>
                  </a:cubicBezTo>
                  <a:cubicBezTo>
                    <a:pt x="370" y="1319"/>
                    <a:pt x="394" y="1057"/>
                    <a:pt x="525" y="771"/>
                  </a:cubicBezTo>
                  <a:cubicBezTo>
                    <a:pt x="572" y="699"/>
                    <a:pt x="549" y="592"/>
                    <a:pt x="453" y="545"/>
                  </a:cubicBezTo>
                  <a:cubicBezTo>
                    <a:pt x="433" y="534"/>
                    <a:pt x="409" y="529"/>
                    <a:pt x="384" y="529"/>
                  </a:cubicBezTo>
                  <a:cubicBezTo>
                    <a:pt x="325" y="529"/>
                    <a:pt x="261" y="561"/>
                    <a:pt x="227" y="628"/>
                  </a:cubicBezTo>
                  <a:cubicBezTo>
                    <a:pt x="49" y="961"/>
                    <a:pt x="1" y="1426"/>
                    <a:pt x="263" y="1664"/>
                  </a:cubicBezTo>
                  <a:cubicBezTo>
                    <a:pt x="370" y="1759"/>
                    <a:pt x="501" y="1795"/>
                    <a:pt x="668" y="1795"/>
                  </a:cubicBezTo>
                  <a:cubicBezTo>
                    <a:pt x="751" y="1795"/>
                    <a:pt x="858" y="1783"/>
                    <a:pt x="965" y="1759"/>
                  </a:cubicBezTo>
                  <a:cubicBezTo>
                    <a:pt x="1203" y="1676"/>
                    <a:pt x="1442" y="1533"/>
                    <a:pt x="1620" y="1354"/>
                  </a:cubicBezTo>
                  <a:cubicBezTo>
                    <a:pt x="1811" y="1176"/>
                    <a:pt x="1894" y="938"/>
                    <a:pt x="1882" y="711"/>
                  </a:cubicBezTo>
                  <a:cubicBezTo>
                    <a:pt x="1870" y="521"/>
                    <a:pt x="1799" y="330"/>
                    <a:pt x="1644" y="199"/>
                  </a:cubicBezTo>
                  <a:cubicBezTo>
                    <a:pt x="1505" y="67"/>
                    <a:pt x="1322" y="0"/>
                    <a:pt x="11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p:cNvSpPr/>
            <p:nvPr/>
          </p:nvSpPr>
          <p:spPr>
            <a:xfrm>
              <a:off x="5811437" y="3593426"/>
              <a:ext cx="56032" cy="47328"/>
            </a:xfrm>
            <a:custGeom>
              <a:rect b="b" l="l" r="r" t="t"/>
              <a:pathLst>
                <a:path extrusionOk="0" h="1479" w="1751">
                  <a:moveTo>
                    <a:pt x="1079" y="312"/>
                  </a:moveTo>
                  <a:cubicBezTo>
                    <a:pt x="1202" y="312"/>
                    <a:pt x="1308" y="364"/>
                    <a:pt x="1370" y="467"/>
                  </a:cubicBezTo>
                  <a:cubicBezTo>
                    <a:pt x="1394" y="574"/>
                    <a:pt x="1405" y="657"/>
                    <a:pt x="1382" y="752"/>
                  </a:cubicBezTo>
                  <a:cubicBezTo>
                    <a:pt x="1346" y="860"/>
                    <a:pt x="1263" y="955"/>
                    <a:pt x="1143" y="1014"/>
                  </a:cubicBezTo>
                  <a:cubicBezTo>
                    <a:pt x="1013" y="1098"/>
                    <a:pt x="834" y="1157"/>
                    <a:pt x="667" y="1157"/>
                  </a:cubicBezTo>
                  <a:cubicBezTo>
                    <a:pt x="524" y="1157"/>
                    <a:pt x="417" y="1122"/>
                    <a:pt x="381" y="1050"/>
                  </a:cubicBezTo>
                  <a:cubicBezTo>
                    <a:pt x="346" y="991"/>
                    <a:pt x="370" y="871"/>
                    <a:pt x="441" y="752"/>
                  </a:cubicBezTo>
                  <a:cubicBezTo>
                    <a:pt x="512" y="610"/>
                    <a:pt x="655" y="467"/>
                    <a:pt x="786" y="395"/>
                  </a:cubicBezTo>
                  <a:cubicBezTo>
                    <a:pt x="887" y="340"/>
                    <a:pt x="988" y="312"/>
                    <a:pt x="1079" y="312"/>
                  </a:cubicBezTo>
                  <a:close/>
                  <a:moveTo>
                    <a:pt x="1052" y="0"/>
                  </a:moveTo>
                  <a:cubicBezTo>
                    <a:pt x="906" y="0"/>
                    <a:pt x="752" y="40"/>
                    <a:pt x="608" y="121"/>
                  </a:cubicBezTo>
                  <a:cubicBezTo>
                    <a:pt x="429" y="229"/>
                    <a:pt x="251" y="407"/>
                    <a:pt x="143" y="598"/>
                  </a:cubicBezTo>
                  <a:cubicBezTo>
                    <a:pt x="12" y="836"/>
                    <a:pt x="0" y="1062"/>
                    <a:pt x="96" y="1229"/>
                  </a:cubicBezTo>
                  <a:cubicBezTo>
                    <a:pt x="203" y="1395"/>
                    <a:pt x="393" y="1479"/>
                    <a:pt x="667" y="1479"/>
                  </a:cubicBezTo>
                  <a:cubicBezTo>
                    <a:pt x="893" y="1479"/>
                    <a:pt x="1120" y="1419"/>
                    <a:pt x="1310" y="1300"/>
                  </a:cubicBezTo>
                  <a:cubicBezTo>
                    <a:pt x="1501" y="1193"/>
                    <a:pt x="1632" y="1038"/>
                    <a:pt x="1691" y="860"/>
                  </a:cubicBezTo>
                  <a:cubicBezTo>
                    <a:pt x="1751" y="681"/>
                    <a:pt x="1739" y="479"/>
                    <a:pt x="1632" y="324"/>
                  </a:cubicBezTo>
                  <a:cubicBezTo>
                    <a:pt x="1513" y="109"/>
                    <a:pt x="1293" y="0"/>
                    <a:pt x="10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7"/>
            <p:cNvSpPr/>
            <p:nvPr/>
          </p:nvSpPr>
          <p:spPr>
            <a:xfrm>
              <a:off x="5679981" y="3591218"/>
              <a:ext cx="130720" cy="99840"/>
            </a:xfrm>
            <a:custGeom>
              <a:rect b="b" l="l" r="r" t="t"/>
              <a:pathLst>
                <a:path extrusionOk="0" h="3120" w="4085">
                  <a:moveTo>
                    <a:pt x="1842" y="0"/>
                  </a:moveTo>
                  <a:cubicBezTo>
                    <a:pt x="1616" y="0"/>
                    <a:pt x="1390" y="35"/>
                    <a:pt x="1168" y="107"/>
                  </a:cubicBezTo>
                  <a:cubicBezTo>
                    <a:pt x="691" y="274"/>
                    <a:pt x="322" y="583"/>
                    <a:pt x="156" y="976"/>
                  </a:cubicBezTo>
                  <a:cubicBezTo>
                    <a:pt x="1" y="1381"/>
                    <a:pt x="84" y="1738"/>
                    <a:pt x="418" y="2072"/>
                  </a:cubicBezTo>
                  <a:cubicBezTo>
                    <a:pt x="668" y="2310"/>
                    <a:pt x="1037" y="2524"/>
                    <a:pt x="1632" y="2762"/>
                  </a:cubicBezTo>
                  <a:cubicBezTo>
                    <a:pt x="2215" y="3012"/>
                    <a:pt x="2644" y="3107"/>
                    <a:pt x="2989" y="3119"/>
                  </a:cubicBezTo>
                  <a:cubicBezTo>
                    <a:pt x="3442" y="3119"/>
                    <a:pt x="3763" y="2917"/>
                    <a:pt x="3930" y="2524"/>
                  </a:cubicBezTo>
                  <a:cubicBezTo>
                    <a:pt x="4085" y="2214"/>
                    <a:pt x="4085" y="1833"/>
                    <a:pt x="3942" y="1429"/>
                  </a:cubicBezTo>
                  <a:cubicBezTo>
                    <a:pt x="3912" y="1360"/>
                    <a:pt x="3850" y="1315"/>
                    <a:pt x="3776" y="1315"/>
                  </a:cubicBezTo>
                  <a:cubicBezTo>
                    <a:pt x="3760" y="1315"/>
                    <a:pt x="3744" y="1317"/>
                    <a:pt x="3727" y="1321"/>
                  </a:cubicBezTo>
                  <a:cubicBezTo>
                    <a:pt x="3644" y="1357"/>
                    <a:pt x="3597" y="1441"/>
                    <a:pt x="3632" y="1536"/>
                  </a:cubicBezTo>
                  <a:cubicBezTo>
                    <a:pt x="3739" y="1845"/>
                    <a:pt x="3739" y="2155"/>
                    <a:pt x="3644" y="2417"/>
                  </a:cubicBezTo>
                  <a:cubicBezTo>
                    <a:pt x="3553" y="2621"/>
                    <a:pt x="3403" y="2804"/>
                    <a:pt x="3005" y="2804"/>
                  </a:cubicBezTo>
                  <a:cubicBezTo>
                    <a:pt x="2730" y="2804"/>
                    <a:pt x="2337" y="2717"/>
                    <a:pt x="1763" y="2488"/>
                  </a:cubicBezTo>
                  <a:cubicBezTo>
                    <a:pt x="1227" y="2262"/>
                    <a:pt x="870" y="2072"/>
                    <a:pt x="668" y="1845"/>
                  </a:cubicBezTo>
                  <a:cubicBezTo>
                    <a:pt x="429" y="1619"/>
                    <a:pt x="370" y="1381"/>
                    <a:pt x="489" y="1119"/>
                  </a:cubicBezTo>
                  <a:cubicBezTo>
                    <a:pt x="608" y="810"/>
                    <a:pt x="906" y="548"/>
                    <a:pt x="1299" y="417"/>
                  </a:cubicBezTo>
                  <a:cubicBezTo>
                    <a:pt x="1483" y="353"/>
                    <a:pt x="1677" y="323"/>
                    <a:pt x="1872" y="323"/>
                  </a:cubicBezTo>
                  <a:cubicBezTo>
                    <a:pt x="2117" y="323"/>
                    <a:pt x="2364" y="371"/>
                    <a:pt x="2596" y="464"/>
                  </a:cubicBezTo>
                  <a:cubicBezTo>
                    <a:pt x="2882" y="583"/>
                    <a:pt x="3132" y="762"/>
                    <a:pt x="3335" y="1000"/>
                  </a:cubicBezTo>
                  <a:cubicBezTo>
                    <a:pt x="3366" y="1037"/>
                    <a:pt x="3407" y="1055"/>
                    <a:pt x="3447" y="1055"/>
                  </a:cubicBezTo>
                  <a:cubicBezTo>
                    <a:pt x="3484" y="1055"/>
                    <a:pt x="3520" y="1040"/>
                    <a:pt x="3549" y="1012"/>
                  </a:cubicBezTo>
                  <a:cubicBezTo>
                    <a:pt x="3632" y="952"/>
                    <a:pt x="3632" y="845"/>
                    <a:pt x="3561" y="786"/>
                  </a:cubicBezTo>
                  <a:cubicBezTo>
                    <a:pt x="3346" y="512"/>
                    <a:pt x="3049" y="298"/>
                    <a:pt x="2704" y="167"/>
                  </a:cubicBezTo>
                  <a:cubicBezTo>
                    <a:pt x="2427" y="59"/>
                    <a:pt x="2136" y="0"/>
                    <a:pt x="18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pic>
        <p:nvPicPr>
          <p:cNvPr id="1217" name="Google Shape;1217;p48"/>
          <p:cNvPicPr preferRelativeResize="0"/>
          <p:nvPr/>
        </p:nvPicPr>
        <p:blipFill>
          <a:blip r:embed="rId3">
            <a:alphaModFix/>
          </a:blip>
          <a:stretch>
            <a:fillRect/>
          </a:stretch>
        </p:blipFill>
        <p:spPr>
          <a:xfrm>
            <a:off x="1282463" y="1573425"/>
            <a:ext cx="6753875" cy="1809450"/>
          </a:xfrm>
          <a:prstGeom prst="rect">
            <a:avLst/>
          </a:prstGeom>
          <a:noFill/>
          <a:ln>
            <a:noFill/>
          </a:ln>
        </p:spPr>
      </p:pic>
      <p:sp>
        <p:nvSpPr>
          <p:cNvPr id="1218" name="Google Shape;1218;p48"/>
          <p:cNvSpPr txBox="1"/>
          <p:nvPr/>
        </p:nvSpPr>
        <p:spPr>
          <a:xfrm>
            <a:off x="653963" y="246575"/>
            <a:ext cx="8010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dk1"/>
                </a:solidFill>
                <a:latin typeface="Lexend"/>
                <a:ea typeface="Lexend"/>
                <a:cs typeface="Lexend"/>
                <a:sym typeface="Lexend"/>
              </a:rPr>
              <a:t>Data Model</a:t>
            </a:r>
            <a:endParaRPr b="1" sz="3600">
              <a:solidFill>
                <a:schemeClr val="dk1"/>
              </a:solidFill>
              <a:latin typeface="Lexend"/>
              <a:ea typeface="Lexend"/>
              <a:cs typeface="Lexend"/>
              <a:sym typeface="Lexend"/>
            </a:endParaRPr>
          </a:p>
        </p:txBody>
      </p:sp>
      <p:grpSp>
        <p:nvGrpSpPr>
          <p:cNvPr id="1219" name="Google Shape;1219;p48"/>
          <p:cNvGrpSpPr/>
          <p:nvPr/>
        </p:nvGrpSpPr>
        <p:grpSpPr>
          <a:xfrm>
            <a:off x="3141384" y="3282340"/>
            <a:ext cx="2861223" cy="1730859"/>
            <a:chOff x="3025725" y="1616175"/>
            <a:chExt cx="3092546" cy="2101577"/>
          </a:xfrm>
        </p:grpSpPr>
        <p:sp>
          <p:nvSpPr>
            <p:cNvPr id="1220" name="Google Shape;1220;p48"/>
            <p:cNvSpPr/>
            <p:nvPr/>
          </p:nvSpPr>
          <p:spPr>
            <a:xfrm>
              <a:off x="3025737" y="1616475"/>
              <a:ext cx="3092524" cy="2100981"/>
            </a:xfrm>
            <a:custGeom>
              <a:rect b="b" l="l" r="r" t="t"/>
              <a:pathLst>
                <a:path extrusionOk="0" h="19585" w="28828">
                  <a:moveTo>
                    <a:pt x="3413" y="10311"/>
                  </a:moveTo>
                  <a:cubicBezTo>
                    <a:pt x="3403" y="10332"/>
                    <a:pt x="3403" y="10342"/>
                    <a:pt x="3392" y="10363"/>
                  </a:cubicBezTo>
                  <a:cubicBezTo>
                    <a:pt x="3392" y="10374"/>
                    <a:pt x="3382" y="10394"/>
                    <a:pt x="3372" y="10404"/>
                  </a:cubicBezTo>
                  <a:cubicBezTo>
                    <a:pt x="3351" y="10394"/>
                    <a:pt x="3330" y="10394"/>
                    <a:pt x="3299" y="10383"/>
                  </a:cubicBezTo>
                  <a:cubicBezTo>
                    <a:pt x="3341" y="10363"/>
                    <a:pt x="3372" y="10342"/>
                    <a:pt x="3413" y="10311"/>
                  </a:cubicBezTo>
                  <a:close/>
                  <a:moveTo>
                    <a:pt x="25363" y="10321"/>
                  </a:moveTo>
                  <a:lnTo>
                    <a:pt x="25456" y="10383"/>
                  </a:lnTo>
                  <a:cubicBezTo>
                    <a:pt x="25436" y="10394"/>
                    <a:pt x="25404" y="10394"/>
                    <a:pt x="25383" y="10404"/>
                  </a:cubicBezTo>
                  <a:cubicBezTo>
                    <a:pt x="25373" y="10383"/>
                    <a:pt x="25363" y="10353"/>
                    <a:pt x="25363" y="10321"/>
                  </a:cubicBezTo>
                  <a:close/>
                  <a:moveTo>
                    <a:pt x="24751" y="17718"/>
                  </a:moveTo>
                  <a:cubicBezTo>
                    <a:pt x="24772" y="17769"/>
                    <a:pt x="24792" y="17811"/>
                    <a:pt x="24823" y="17852"/>
                  </a:cubicBezTo>
                  <a:cubicBezTo>
                    <a:pt x="24740" y="17842"/>
                    <a:pt x="24657" y="17842"/>
                    <a:pt x="24564" y="17831"/>
                  </a:cubicBezTo>
                  <a:cubicBezTo>
                    <a:pt x="24564" y="17811"/>
                    <a:pt x="24564" y="17790"/>
                    <a:pt x="24553" y="17769"/>
                  </a:cubicBezTo>
                  <a:cubicBezTo>
                    <a:pt x="24626" y="17748"/>
                    <a:pt x="24689" y="17728"/>
                    <a:pt x="24751" y="17718"/>
                  </a:cubicBezTo>
                  <a:close/>
                  <a:moveTo>
                    <a:pt x="4015" y="17707"/>
                  </a:moveTo>
                  <a:lnTo>
                    <a:pt x="4202" y="17769"/>
                  </a:lnTo>
                  <a:cubicBezTo>
                    <a:pt x="4192" y="17790"/>
                    <a:pt x="4192" y="17821"/>
                    <a:pt x="4192" y="17852"/>
                  </a:cubicBezTo>
                  <a:lnTo>
                    <a:pt x="4192" y="17863"/>
                  </a:lnTo>
                  <a:cubicBezTo>
                    <a:pt x="4098" y="17873"/>
                    <a:pt x="4005" y="17884"/>
                    <a:pt x="3911" y="17884"/>
                  </a:cubicBezTo>
                  <a:cubicBezTo>
                    <a:pt x="3953" y="17842"/>
                    <a:pt x="3984" y="17780"/>
                    <a:pt x="4015" y="17707"/>
                  </a:cubicBezTo>
                  <a:close/>
                  <a:moveTo>
                    <a:pt x="25456" y="17469"/>
                  </a:moveTo>
                  <a:cubicBezTo>
                    <a:pt x="25487" y="17603"/>
                    <a:pt x="25487" y="17759"/>
                    <a:pt x="25508" y="17904"/>
                  </a:cubicBezTo>
                  <a:cubicBezTo>
                    <a:pt x="25404" y="17894"/>
                    <a:pt x="25300" y="17884"/>
                    <a:pt x="25197" y="17884"/>
                  </a:cubicBezTo>
                  <a:cubicBezTo>
                    <a:pt x="25207" y="17831"/>
                    <a:pt x="25217" y="17769"/>
                    <a:pt x="25207" y="17686"/>
                  </a:cubicBezTo>
                  <a:cubicBezTo>
                    <a:pt x="25197" y="17645"/>
                    <a:pt x="25187" y="17614"/>
                    <a:pt x="25176" y="17572"/>
                  </a:cubicBezTo>
                  <a:cubicBezTo>
                    <a:pt x="25270" y="17541"/>
                    <a:pt x="25363" y="17499"/>
                    <a:pt x="25456" y="17469"/>
                  </a:cubicBezTo>
                  <a:close/>
                  <a:moveTo>
                    <a:pt x="3299" y="17469"/>
                  </a:moveTo>
                  <a:cubicBezTo>
                    <a:pt x="3392" y="17510"/>
                    <a:pt x="3486" y="17541"/>
                    <a:pt x="3579" y="17572"/>
                  </a:cubicBezTo>
                  <a:cubicBezTo>
                    <a:pt x="3569" y="17614"/>
                    <a:pt x="3569" y="17645"/>
                    <a:pt x="3558" y="17686"/>
                  </a:cubicBezTo>
                  <a:cubicBezTo>
                    <a:pt x="3548" y="17790"/>
                    <a:pt x="3558" y="17863"/>
                    <a:pt x="3579" y="17914"/>
                  </a:cubicBezTo>
                  <a:cubicBezTo>
                    <a:pt x="3465" y="17925"/>
                    <a:pt x="3351" y="17935"/>
                    <a:pt x="3247" y="17946"/>
                  </a:cubicBezTo>
                  <a:cubicBezTo>
                    <a:pt x="3268" y="17790"/>
                    <a:pt x="3268" y="17614"/>
                    <a:pt x="3299" y="17469"/>
                  </a:cubicBezTo>
                  <a:close/>
                  <a:moveTo>
                    <a:pt x="14326" y="0"/>
                  </a:moveTo>
                  <a:cubicBezTo>
                    <a:pt x="12946" y="0"/>
                    <a:pt x="11525" y="363"/>
                    <a:pt x="10706" y="1307"/>
                  </a:cubicBezTo>
                  <a:cubicBezTo>
                    <a:pt x="9865" y="2283"/>
                    <a:pt x="9731" y="3776"/>
                    <a:pt x="8496" y="4367"/>
                  </a:cubicBezTo>
                  <a:cubicBezTo>
                    <a:pt x="7635" y="4772"/>
                    <a:pt x="6567" y="4565"/>
                    <a:pt x="5602" y="4731"/>
                  </a:cubicBezTo>
                  <a:cubicBezTo>
                    <a:pt x="4150" y="4980"/>
                    <a:pt x="3279" y="5965"/>
                    <a:pt x="3113" y="7116"/>
                  </a:cubicBezTo>
                  <a:cubicBezTo>
                    <a:pt x="3092" y="7158"/>
                    <a:pt x="3092" y="7209"/>
                    <a:pt x="3092" y="7272"/>
                  </a:cubicBezTo>
                  <a:cubicBezTo>
                    <a:pt x="3071" y="7614"/>
                    <a:pt x="3102" y="7956"/>
                    <a:pt x="3206" y="8299"/>
                  </a:cubicBezTo>
                  <a:lnTo>
                    <a:pt x="3206" y="8309"/>
                  </a:lnTo>
                  <a:cubicBezTo>
                    <a:pt x="3009" y="8174"/>
                    <a:pt x="2812" y="8029"/>
                    <a:pt x="2687" y="7935"/>
                  </a:cubicBezTo>
                  <a:cubicBezTo>
                    <a:pt x="2407" y="7739"/>
                    <a:pt x="2127" y="7023"/>
                    <a:pt x="1744" y="7023"/>
                  </a:cubicBezTo>
                  <a:cubicBezTo>
                    <a:pt x="1723" y="7023"/>
                    <a:pt x="1702" y="7023"/>
                    <a:pt x="1681" y="7033"/>
                  </a:cubicBezTo>
                  <a:cubicBezTo>
                    <a:pt x="1266" y="7106"/>
                    <a:pt x="1712" y="7531"/>
                    <a:pt x="1992" y="7749"/>
                  </a:cubicBezTo>
                  <a:cubicBezTo>
                    <a:pt x="2055" y="7801"/>
                    <a:pt x="2117" y="7832"/>
                    <a:pt x="2148" y="7863"/>
                  </a:cubicBezTo>
                  <a:cubicBezTo>
                    <a:pt x="2283" y="7946"/>
                    <a:pt x="2625" y="8091"/>
                    <a:pt x="2874" y="8257"/>
                  </a:cubicBezTo>
                  <a:cubicBezTo>
                    <a:pt x="2977" y="8320"/>
                    <a:pt x="2926" y="8475"/>
                    <a:pt x="2812" y="8475"/>
                  </a:cubicBezTo>
                  <a:lnTo>
                    <a:pt x="2781" y="8475"/>
                  </a:lnTo>
                  <a:cubicBezTo>
                    <a:pt x="2470" y="8382"/>
                    <a:pt x="2158" y="8278"/>
                    <a:pt x="1868" y="8143"/>
                  </a:cubicBezTo>
                  <a:cubicBezTo>
                    <a:pt x="1598" y="8018"/>
                    <a:pt x="1017" y="7375"/>
                    <a:pt x="737" y="7375"/>
                  </a:cubicBezTo>
                  <a:lnTo>
                    <a:pt x="706" y="7375"/>
                  </a:lnTo>
                  <a:cubicBezTo>
                    <a:pt x="135" y="7448"/>
                    <a:pt x="861" y="8403"/>
                    <a:pt x="1048" y="8548"/>
                  </a:cubicBezTo>
                  <a:cubicBezTo>
                    <a:pt x="1422" y="8838"/>
                    <a:pt x="1744" y="8973"/>
                    <a:pt x="2231" y="8973"/>
                  </a:cubicBezTo>
                  <a:lnTo>
                    <a:pt x="2241" y="8973"/>
                  </a:lnTo>
                  <a:cubicBezTo>
                    <a:pt x="2397" y="8973"/>
                    <a:pt x="2542" y="8942"/>
                    <a:pt x="2677" y="8911"/>
                  </a:cubicBezTo>
                  <a:cubicBezTo>
                    <a:pt x="2822" y="8880"/>
                    <a:pt x="2957" y="8848"/>
                    <a:pt x="3092" y="8848"/>
                  </a:cubicBezTo>
                  <a:lnTo>
                    <a:pt x="3175" y="8848"/>
                  </a:lnTo>
                  <a:cubicBezTo>
                    <a:pt x="3299" y="8869"/>
                    <a:pt x="3320" y="9046"/>
                    <a:pt x="3196" y="9087"/>
                  </a:cubicBezTo>
                  <a:cubicBezTo>
                    <a:pt x="3040" y="9139"/>
                    <a:pt x="2853" y="9159"/>
                    <a:pt x="2698" y="9159"/>
                  </a:cubicBezTo>
                  <a:cubicBezTo>
                    <a:pt x="2490" y="9170"/>
                    <a:pt x="1982" y="9150"/>
                    <a:pt x="2262" y="9533"/>
                  </a:cubicBezTo>
                  <a:cubicBezTo>
                    <a:pt x="2345" y="9647"/>
                    <a:pt x="2459" y="9689"/>
                    <a:pt x="2583" y="9689"/>
                  </a:cubicBezTo>
                  <a:cubicBezTo>
                    <a:pt x="2853" y="9689"/>
                    <a:pt x="3185" y="9512"/>
                    <a:pt x="3475" y="9388"/>
                  </a:cubicBezTo>
                  <a:lnTo>
                    <a:pt x="3507" y="9637"/>
                  </a:lnTo>
                  <a:cubicBezTo>
                    <a:pt x="3133" y="9761"/>
                    <a:pt x="2687" y="9876"/>
                    <a:pt x="2666" y="10197"/>
                  </a:cubicBezTo>
                  <a:cubicBezTo>
                    <a:pt x="2656" y="10197"/>
                    <a:pt x="2646" y="10197"/>
                    <a:pt x="2625" y="10187"/>
                  </a:cubicBezTo>
                  <a:lnTo>
                    <a:pt x="2625" y="10187"/>
                  </a:lnTo>
                  <a:lnTo>
                    <a:pt x="2832" y="11120"/>
                  </a:lnTo>
                  <a:cubicBezTo>
                    <a:pt x="2802" y="11162"/>
                    <a:pt x="2760" y="11193"/>
                    <a:pt x="2719" y="11224"/>
                  </a:cubicBezTo>
                  <a:cubicBezTo>
                    <a:pt x="2511" y="10923"/>
                    <a:pt x="2314" y="10446"/>
                    <a:pt x="2179" y="10114"/>
                  </a:cubicBezTo>
                  <a:cubicBezTo>
                    <a:pt x="2044" y="10104"/>
                    <a:pt x="1919" y="10093"/>
                    <a:pt x="1785" y="10093"/>
                  </a:cubicBezTo>
                  <a:cubicBezTo>
                    <a:pt x="1391" y="10093"/>
                    <a:pt x="1007" y="10166"/>
                    <a:pt x="644" y="10311"/>
                  </a:cubicBezTo>
                  <a:cubicBezTo>
                    <a:pt x="571" y="10342"/>
                    <a:pt x="519" y="10404"/>
                    <a:pt x="509" y="10477"/>
                  </a:cubicBezTo>
                  <a:cubicBezTo>
                    <a:pt x="499" y="10498"/>
                    <a:pt x="499" y="10519"/>
                    <a:pt x="509" y="10540"/>
                  </a:cubicBezTo>
                  <a:cubicBezTo>
                    <a:pt x="582" y="11141"/>
                    <a:pt x="851" y="11784"/>
                    <a:pt x="1204" y="12407"/>
                  </a:cubicBezTo>
                  <a:cubicBezTo>
                    <a:pt x="1163" y="12448"/>
                    <a:pt x="1121" y="12490"/>
                    <a:pt x="1090" y="12531"/>
                  </a:cubicBezTo>
                  <a:cubicBezTo>
                    <a:pt x="1048" y="12583"/>
                    <a:pt x="1007" y="12624"/>
                    <a:pt x="976" y="12676"/>
                  </a:cubicBezTo>
                  <a:cubicBezTo>
                    <a:pt x="831" y="12593"/>
                    <a:pt x="519" y="12469"/>
                    <a:pt x="301" y="12469"/>
                  </a:cubicBezTo>
                  <a:cubicBezTo>
                    <a:pt x="167" y="12469"/>
                    <a:pt x="63" y="12520"/>
                    <a:pt x="84" y="12686"/>
                  </a:cubicBezTo>
                  <a:cubicBezTo>
                    <a:pt x="94" y="12842"/>
                    <a:pt x="426" y="13050"/>
                    <a:pt x="665" y="13226"/>
                  </a:cubicBezTo>
                  <a:cubicBezTo>
                    <a:pt x="623" y="13329"/>
                    <a:pt x="592" y="13444"/>
                    <a:pt x="571" y="13548"/>
                  </a:cubicBezTo>
                  <a:cubicBezTo>
                    <a:pt x="426" y="13444"/>
                    <a:pt x="239" y="13329"/>
                    <a:pt x="115" y="13329"/>
                  </a:cubicBezTo>
                  <a:cubicBezTo>
                    <a:pt x="42" y="13329"/>
                    <a:pt x="1" y="13371"/>
                    <a:pt x="11" y="13485"/>
                  </a:cubicBezTo>
                  <a:cubicBezTo>
                    <a:pt x="22" y="13693"/>
                    <a:pt x="280" y="13797"/>
                    <a:pt x="519" y="13890"/>
                  </a:cubicBezTo>
                  <a:cubicBezTo>
                    <a:pt x="499" y="14087"/>
                    <a:pt x="499" y="14295"/>
                    <a:pt x="529" y="14491"/>
                  </a:cubicBezTo>
                  <a:cubicBezTo>
                    <a:pt x="343" y="14502"/>
                    <a:pt x="198" y="14585"/>
                    <a:pt x="426" y="14772"/>
                  </a:cubicBezTo>
                  <a:cubicBezTo>
                    <a:pt x="478" y="14823"/>
                    <a:pt x="540" y="14855"/>
                    <a:pt x="612" y="14875"/>
                  </a:cubicBezTo>
                  <a:cubicBezTo>
                    <a:pt x="654" y="15021"/>
                    <a:pt x="695" y="15166"/>
                    <a:pt x="758" y="15300"/>
                  </a:cubicBezTo>
                  <a:cubicBezTo>
                    <a:pt x="665" y="15332"/>
                    <a:pt x="602" y="15383"/>
                    <a:pt x="592" y="15466"/>
                  </a:cubicBezTo>
                  <a:cubicBezTo>
                    <a:pt x="561" y="15674"/>
                    <a:pt x="706" y="15736"/>
                    <a:pt x="914" y="15736"/>
                  </a:cubicBezTo>
                  <a:lnTo>
                    <a:pt x="997" y="15736"/>
                  </a:lnTo>
                  <a:lnTo>
                    <a:pt x="1121" y="15923"/>
                  </a:lnTo>
                  <a:cubicBezTo>
                    <a:pt x="1163" y="15975"/>
                    <a:pt x="1204" y="16026"/>
                    <a:pt x="1246" y="16068"/>
                  </a:cubicBezTo>
                  <a:cubicBezTo>
                    <a:pt x="1204" y="16109"/>
                    <a:pt x="1163" y="16151"/>
                    <a:pt x="1131" y="16192"/>
                  </a:cubicBezTo>
                  <a:cubicBezTo>
                    <a:pt x="965" y="16421"/>
                    <a:pt x="1090" y="16514"/>
                    <a:pt x="1276" y="16514"/>
                  </a:cubicBezTo>
                  <a:cubicBezTo>
                    <a:pt x="1329" y="16514"/>
                    <a:pt x="1391" y="16504"/>
                    <a:pt x="1442" y="16494"/>
                  </a:cubicBezTo>
                  <a:cubicBezTo>
                    <a:pt x="1505" y="16473"/>
                    <a:pt x="1557" y="16462"/>
                    <a:pt x="1598" y="16431"/>
                  </a:cubicBezTo>
                  <a:cubicBezTo>
                    <a:pt x="1640" y="16473"/>
                    <a:pt x="1681" y="16504"/>
                    <a:pt x="1712" y="16545"/>
                  </a:cubicBezTo>
                  <a:cubicBezTo>
                    <a:pt x="1536" y="16639"/>
                    <a:pt x="1359" y="16732"/>
                    <a:pt x="1297" y="16856"/>
                  </a:cubicBezTo>
                  <a:cubicBezTo>
                    <a:pt x="1214" y="17033"/>
                    <a:pt x="1287" y="17095"/>
                    <a:pt x="1412" y="17095"/>
                  </a:cubicBezTo>
                  <a:cubicBezTo>
                    <a:pt x="1619" y="17095"/>
                    <a:pt x="1951" y="16950"/>
                    <a:pt x="2055" y="16877"/>
                  </a:cubicBezTo>
                  <a:cubicBezTo>
                    <a:pt x="2075" y="16867"/>
                    <a:pt x="2085" y="16856"/>
                    <a:pt x="2106" y="16836"/>
                  </a:cubicBezTo>
                  <a:cubicBezTo>
                    <a:pt x="2168" y="16888"/>
                    <a:pt x="2241" y="16929"/>
                    <a:pt x="2314" y="16971"/>
                  </a:cubicBezTo>
                  <a:cubicBezTo>
                    <a:pt x="2283" y="17002"/>
                    <a:pt x="2251" y="17022"/>
                    <a:pt x="2221" y="17054"/>
                  </a:cubicBezTo>
                  <a:cubicBezTo>
                    <a:pt x="1972" y="17282"/>
                    <a:pt x="1951" y="17665"/>
                    <a:pt x="2210" y="17665"/>
                  </a:cubicBezTo>
                  <a:cubicBezTo>
                    <a:pt x="2283" y="17665"/>
                    <a:pt x="2366" y="17635"/>
                    <a:pt x="2480" y="17572"/>
                  </a:cubicBezTo>
                  <a:cubicBezTo>
                    <a:pt x="2604" y="17499"/>
                    <a:pt x="2708" y="17375"/>
                    <a:pt x="2791" y="17241"/>
                  </a:cubicBezTo>
                  <a:cubicBezTo>
                    <a:pt x="2843" y="17271"/>
                    <a:pt x="2905" y="17292"/>
                    <a:pt x="2957" y="17323"/>
                  </a:cubicBezTo>
                  <a:cubicBezTo>
                    <a:pt x="2864" y="17520"/>
                    <a:pt x="2749" y="17790"/>
                    <a:pt x="2698" y="17997"/>
                  </a:cubicBezTo>
                  <a:cubicBezTo>
                    <a:pt x="1225" y="18163"/>
                    <a:pt x="363" y="18350"/>
                    <a:pt x="363" y="18568"/>
                  </a:cubicBezTo>
                  <a:cubicBezTo>
                    <a:pt x="363" y="19128"/>
                    <a:pt x="6733" y="19585"/>
                    <a:pt x="14595" y="19585"/>
                  </a:cubicBezTo>
                  <a:cubicBezTo>
                    <a:pt x="22458" y="19585"/>
                    <a:pt x="28827" y="19128"/>
                    <a:pt x="28827" y="18568"/>
                  </a:cubicBezTo>
                  <a:cubicBezTo>
                    <a:pt x="28827" y="18340"/>
                    <a:pt x="27790" y="18122"/>
                    <a:pt x="26047" y="17956"/>
                  </a:cubicBezTo>
                  <a:cubicBezTo>
                    <a:pt x="25996" y="17748"/>
                    <a:pt x="25892" y="17510"/>
                    <a:pt x="25798" y="17313"/>
                  </a:cubicBezTo>
                  <a:cubicBezTo>
                    <a:pt x="25860" y="17292"/>
                    <a:pt x="25913" y="17261"/>
                    <a:pt x="25964" y="17230"/>
                  </a:cubicBezTo>
                  <a:cubicBezTo>
                    <a:pt x="26058" y="17375"/>
                    <a:pt x="26151" y="17499"/>
                    <a:pt x="26286" y="17572"/>
                  </a:cubicBezTo>
                  <a:cubicBezTo>
                    <a:pt x="26390" y="17635"/>
                    <a:pt x="26483" y="17665"/>
                    <a:pt x="26545" y="17665"/>
                  </a:cubicBezTo>
                  <a:cubicBezTo>
                    <a:pt x="26805" y="17665"/>
                    <a:pt x="26794" y="17282"/>
                    <a:pt x="26535" y="17054"/>
                  </a:cubicBezTo>
                  <a:cubicBezTo>
                    <a:pt x="26504" y="17022"/>
                    <a:pt x="26473" y="16992"/>
                    <a:pt x="26441" y="16971"/>
                  </a:cubicBezTo>
                  <a:cubicBezTo>
                    <a:pt x="26514" y="16919"/>
                    <a:pt x="26577" y="16877"/>
                    <a:pt x="26649" y="16836"/>
                  </a:cubicBezTo>
                  <a:cubicBezTo>
                    <a:pt x="26670" y="16846"/>
                    <a:pt x="26690" y="16867"/>
                    <a:pt x="26711" y="16877"/>
                  </a:cubicBezTo>
                  <a:cubicBezTo>
                    <a:pt x="26805" y="16950"/>
                    <a:pt x="27147" y="17095"/>
                    <a:pt x="27344" y="17095"/>
                  </a:cubicBezTo>
                  <a:cubicBezTo>
                    <a:pt x="27479" y="17095"/>
                    <a:pt x="27552" y="17033"/>
                    <a:pt x="27469" y="16856"/>
                  </a:cubicBezTo>
                  <a:cubicBezTo>
                    <a:pt x="27406" y="16732"/>
                    <a:pt x="27220" y="16628"/>
                    <a:pt x="27033" y="16535"/>
                  </a:cubicBezTo>
                  <a:cubicBezTo>
                    <a:pt x="27074" y="16504"/>
                    <a:pt x="27116" y="16462"/>
                    <a:pt x="27157" y="16431"/>
                  </a:cubicBezTo>
                  <a:cubicBezTo>
                    <a:pt x="27199" y="16452"/>
                    <a:pt x="27250" y="16473"/>
                    <a:pt x="27313" y="16494"/>
                  </a:cubicBezTo>
                  <a:cubicBezTo>
                    <a:pt x="27375" y="16504"/>
                    <a:pt x="27427" y="16514"/>
                    <a:pt x="27479" y="16514"/>
                  </a:cubicBezTo>
                  <a:cubicBezTo>
                    <a:pt x="27676" y="16514"/>
                    <a:pt x="27801" y="16421"/>
                    <a:pt x="27635" y="16192"/>
                  </a:cubicBezTo>
                  <a:cubicBezTo>
                    <a:pt x="27603" y="16151"/>
                    <a:pt x="27552" y="16099"/>
                    <a:pt x="27499" y="16068"/>
                  </a:cubicBezTo>
                  <a:cubicBezTo>
                    <a:pt x="27593" y="15964"/>
                    <a:pt x="27676" y="15851"/>
                    <a:pt x="27748" y="15736"/>
                  </a:cubicBezTo>
                  <a:lnTo>
                    <a:pt x="27852" y="15736"/>
                  </a:lnTo>
                  <a:cubicBezTo>
                    <a:pt x="28050" y="15736"/>
                    <a:pt x="28195" y="15674"/>
                    <a:pt x="28163" y="15466"/>
                  </a:cubicBezTo>
                  <a:cubicBezTo>
                    <a:pt x="28153" y="15383"/>
                    <a:pt x="28091" y="15332"/>
                    <a:pt x="27997" y="15300"/>
                  </a:cubicBezTo>
                  <a:cubicBezTo>
                    <a:pt x="28060" y="15166"/>
                    <a:pt x="28112" y="15021"/>
                    <a:pt x="28153" y="14875"/>
                  </a:cubicBezTo>
                  <a:cubicBezTo>
                    <a:pt x="28225" y="14855"/>
                    <a:pt x="28288" y="14823"/>
                    <a:pt x="28340" y="14772"/>
                  </a:cubicBezTo>
                  <a:cubicBezTo>
                    <a:pt x="28568" y="14585"/>
                    <a:pt x="28412" y="14502"/>
                    <a:pt x="28225" y="14491"/>
                  </a:cubicBezTo>
                  <a:cubicBezTo>
                    <a:pt x="28257" y="14295"/>
                    <a:pt x="28267" y="14087"/>
                    <a:pt x="28246" y="13890"/>
                  </a:cubicBezTo>
                  <a:cubicBezTo>
                    <a:pt x="28485" y="13797"/>
                    <a:pt x="28734" y="13693"/>
                    <a:pt x="28755" y="13485"/>
                  </a:cubicBezTo>
                  <a:cubicBezTo>
                    <a:pt x="28765" y="13371"/>
                    <a:pt x="28713" y="13329"/>
                    <a:pt x="28640" y="13329"/>
                  </a:cubicBezTo>
                  <a:cubicBezTo>
                    <a:pt x="28527" y="13329"/>
                    <a:pt x="28340" y="13444"/>
                    <a:pt x="28195" y="13548"/>
                  </a:cubicBezTo>
                  <a:cubicBezTo>
                    <a:pt x="28174" y="13433"/>
                    <a:pt x="28142" y="13329"/>
                    <a:pt x="28101" y="13216"/>
                  </a:cubicBezTo>
                  <a:cubicBezTo>
                    <a:pt x="28340" y="13050"/>
                    <a:pt x="28661" y="12842"/>
                    <a:pt x="28682" y="12686"/>
                  </a:cubicBezTo>
                  <a:cubicBezTo>
                    <a:pt x="28703" y="12520"/>
                    <a:pt x="28599" y="12469"/>
                    <a:pt x="28454" y="12469"/>
                  </a:cubicBezTo>
                  <a:cubicBezTo>
                    <a:pt x="28257" y="12469"/>
                    <a:pt x="27977" y="12583"/>
                    <a:pt x="27821" y="12656"/>
                  </a:cubicBezTo>
                  <a:cubicBezTo>
                    <a:pt x="27748" y="12552"/>
                    <a:pt x="27676" y="12458"/>
                    <a:pt x="27582" y="12365"/>
                  </a:cubicBezTo>
                  <a:cubicBezTo>
                    <a:pt x="27914" y="11753"/>
                    <a:pt x="28174" y="11120"/>
                    <a:pt x="28257" y="10540"/>
                  </a:cubicBezTo>
                  <a:lnTo>
                    <a:pt x="28257" y="10477"/>
                  </a:lnTo>
                  <a:cubicBezTo>
                    <a:pt x="28246" y="10404"/>
                    <a:pt x="28195" y="10342"/>
                    <a:pt x="28112" y="10311"/>
                  </a:cubicBezTo>
                  <a:cubicBezTo>
                    <a:pt x="27759" y="10166"/>
                    <a:pt x="27375" y="10093"/>
                    <a:pt x="26981" y="10093"/>
                  </a:cubicBezTo>
                  <a:cubicBezTo>
                    <a:pt x="26846" y="10093"/>
                    <a:pt x="26711" y="10104"/>
                    <a:pt x="26587" y="10114"/>
                  </a:cubicBezTo>
                  <a:cubicBezTo>
                    <a:pt x="26441" y="10466"/>
                    <a:pt x="26224" y="10975"/>
                    <a:pt x="26016" y="11276"/>
                  </a:cubicBezTo>
                  <a:cubicBezTo>
                    <a:pt x="25985" y="11245"/>
                    <a:pt x="25943" y="11213"/>
                    <a:pt x="25913" y="11183"/>
                  </a:cubicBezTo>
                  <a:lnTo>
                    <a:pt x="26130" y="10187"/>
                  </a:lnTo>
                  <a:lnTo>
                    <a:pt x="26130" y="10187"/>
                  </a:lnTo>
                  <a:cubicBezTo>
                    <a:pt x="26120" y="10197"/>
                    <a:pt x="26109" y="10197"/>
                    <a:pt x="26089" y="10197"/>
                  </a:cubicBezTo>
                  <a:cubicBezTo>
                    <a:pt x="26068" y="9886"/>
                    <a:pt x="25684" y="9772"/>
                    <a:pt x="25332" y="9657"/>
                  </a:cubicBezTo>
                  <a:cubicBezTo>
                    <a:pt x="25332" y="9574"/>
                    <a:pt x="25342" y="9502"/>
                    <a:pt x="25363" y="9419"/>
                  </a:cubicBezTo>
                  <a:cubicBezTo>
                    <a:pt x="25632" y="9544"/>
                    <a:pt x="25933" y="9689"/>
                    <a:pt x="26172" y="9689"/>
                  </a:cubicBezTo>
                  <a:cubicBezTo>
                    <a:pt x="26307" y="9689"/>
                    <a:pt x="26411" y="9647"/>
                    <a:pt x="26494" y="9533"/>
                  </a:cubicBezTo>
                  <a:cubicBezTo>
                    <a:pt x="26784" y="9150"/>
                    <a:pt x="26275" y="9170"/>
                    <a:pt x="26068" y="9159"/>
                  </a:cubicBezTo>
                  <a:cubicBezTo>
                    <a:pt x="25902" y="9159"/>
                    <a:pt x="25726" y="9139"/>
                    <a:pt x="25560" y="9087"/>
                  </a:cubicBezTo>
                  <a:cubicBezTo>
                    <a:pt x="25436" y="9046"/>
                    <a:pt x="25466" y="8869"/>
                    <a:pt x="25591" y="8848"/>
                  </a:cubicBezTo>
                  <a:lnTo>
                    <a:pt x="25674" y="8848"/>
                  </a:lnTo>
                  <a:cubicBezTo>
                    <a:pt x="25809" y="8848"/>
                    <a:pt x="25943" y="8880"/>
                    <a:pt x="26079" y="8911"/>
                  </a:cubicBezTo>
                  <a:cubicBezTo>
                    <a:pt x="26224" y="8942"/>
                    <a:pt x="26358" y="8973"/>
                    <a:pt x="26514" y="8973"/>
                  </a:cubicBezTo>
                  <a:lnTo>
                    <a:pt x="26535" y="8973"/>
                  </a:lnTo>
                  <a:cubicBezTo>
                    <a:pt x="27012" y="8973"/>
                    <a:pt x="27344" y="8838"/>
                    <a:pt x="27718" y="8548"/>
                  </a:cubicBezTo>
                  <a:cubicBezTo>
                    <a:pt x="27904" y="8403"/>
                    <a:pt x="28620" y="7448"/>
                    <a:pt x="28050" y="7375"/>
                  </a:cubicBezTo>
                  <a:lnTo>
                    <a:pt x="28029" y="7375"/>
                  </a:lnTo>
                  <a:cubicBezTo>
                    <a:pt x="27738" y="7375"/>
                    <a:pt x="27167" y="8018"/>
                    <a:pt x="26898" y="8143"/>
                  </a:cubicBezTo>
                  <a:cubicBezTo>
                    <a:pt x="26597" y="8278"/>
                    <a:pt x="26296" y="8382"/>
                    <a:pt x="25985" y="8475"/>
                  </a:cubicBezTo>
                  <a:lnTo>
                    <a:pt x="25954" y="8475"/>
                  </a:lnTo>
                  <a:cubicBezTo>
                    <a:pt x="25840" y="8475"/>
                    <a:pt x="25788" y="8320"/>
                    <a:pt x="25892" y="8257"/>
                  </a:cubicBezTo>
                  <a:cubicBezTo>
                    <a:pt x="26141" y="8091"/>
                    <a:pt x="26483" y="7946"/>
                    <a:pt x="26618" y="7863"/>
                  </a:cubicBezTo>
                  <a:cubicBezTo>
                    <a:pt x="26649" y="7832"/>
                    <a:pt x="26701" y="7801"/>
                    <a:pt x="26763" y="7749"/>
                  </a:cubicBezTo>
                  <a:cubicBezTo>
                    <a:pt x="27054" y="7531"/>
                    <a:pt x="27499" y="7106"/>
                    <a:pt x="27074" y="7033"/>
                  </a:cubicBezTo>
                  <a:cubicBezTo>
                    <a:pt x="27054" y="7023"/>
                    <a:pt x="27033" y="7023"/>
                    <a:pt x="27022" y="7023"/>
                  </a:cubicBezTo>
                  <a:cubicBezTo>
                    <a:pt x="26628" y="7023"/>
                    <a:pt x="26358" y="7739"/>
                    <a:pt x="26079" y="7935"/>
                  </a:cubicBezTo>
                  <a:cubicBezTo>
                    <a:pt x="25964" y="8029"/>
                    <a:pt x="25788" y="8154"/>
                    <a:pt x="25602" y="8278"/>
                  </a:cubicBezTo>
                  <a:cubicBezTo>
                    <a:pt x="25611" y="8247"/>
                    <a:pt x="25611" y="8226"/>
                    <a:pt x="25611" y="8205"/>
                  </a:cubicBezTo>
                  <a:cubicBezTo>
                    <a:pt x="25664" y="7925"/>
                    <a:pt x="25684" y="7624"/>
                    <a:pt x="25664" y="7334"/>
                  </a:cubicBezTo>
                  <a:cubicBezTo>
                    <a:pt x="25674" y="7230"/>
                    <a:pt x="25674" y="7137"/>
                    <a:pt x="25632" y="7085"/>
                  </a:cubicBezTo>
                  <a:cubicBezTo>
                    <a:pt x="25487" y="6172"/>
                    <a:pt x="24968" y="5311"/>
                    <a:pt x="24025" y="4948"/>
                  </a:cubicBezTo>
                  <a:cubicBezTo>
                    <a:pt x="22852" y="4512"/>
                    <a:pt x="21400" y="4938"/>
                    <a:pt x="20300" y="4388"/>
                  </a:cubicBezTo>
                  <a:cubicBezTo>
                    <a:pt x="19014" y="3745"/>
                    <a:pt x="18890" y="2168"/>
                    <a:pt x="17935" y="1183"/>
                  </a:cubicBezTo>
                  <a:cubicBezTo>
                    <a:pt x="17168" y="405"/>
                    <a:pt x="15934" y="83"/>
                    <a:pt x="14803" y="10"/>
                  </a:cubicBezTo>
                  <a:cubicBezTo>
                    <a:pt x="14637" y="0"/>
                    <a:pt x="14482" y="0"/>
                    <a:pt x="14326" y="0"/>
                  </a:cubicBezTo>
                  <a:close/>
                </a:path>
              </a:pathLst>
            </a:custGeom>
            <a:solidFill>
              <a:schemeClr val="lt1"/>
            </a:solidFill>
            <a:ln cap="flat" cmpd="sng" w="114300">
              <a:solidFill>
                <a:schemeClr val="lt1"/>
              </a:solidFill>
              <a:prstDash val="solid"/>
              <a:round/>
              <a:headEnd len="sm" w="sm" type="none"/>
              <a:tailEnd len="sm" w="sm" type="none"/>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48"/>
            <p:cNvGrpSpPr/>
            <p:nvPr/>
          </p:nvGrpSpPr>
          <p:grpSpPr>
            <a:xfrm>
              <a:off x="3025725" y="1616175"/>
              <a:ext cx="3092546" cy="2101577"/>
              <a:chOff x="3025725" y="1616175"/>
              <a:chExt cx="3092546" cy="2101577"/>
            </a:xfrm>
          </p:grpSpPr>
          <p:sp>
            <p:nvSpPr>
              <p:cNvPr id="1222" name="Google Shape;1222;p48"/>
              <p:cNvSpPr/>
              <p:nvPr/>
            </p:nvSpPr>
            <p:spPr>
              <a:xfrm>
                <a:off x="3064712" y="3529711"/>
                <a:ext cx="3053559" cy="188042"/>
              </a:xfrm>
              <a:custGeom>
                <a:rect b="b" l="l" r="r" t="t"/>
                <a:pathLst>
                  <a:path extrusionOk="0" h="3217" w="52240">
                    <a:moveTo>
                      <a:pt x="44429" y="1"/>
                    </a:moveTo>
                    <a:lnTo>
                      <a:pt x="44429" y="12"/>
                    </a:lnTo>
                    <a:lnTo>
                      <a:pt x="44429" y="32"/>
                    </a:lnTo>
                    <a:cubicBezTo>
                      <a:pt x="44418" y="125"/>
                      <a:pt x="44346" y="198"/>
                      <a:pt x="44252" y="198"/>
                    </a:cubicBezTo>
                    <a:cubicBezTo>
                      <a:pt x="44242" y="198"/>
                      <a:pt x="44222" y="198"/>
                      <a:pt x="44211" y="188"/>
                    </a:cubicBezTo>
                    <a:cubicBezTo>
                      <a:pt x="44086" y="157"/>
                      <a:pt x="43973" y="95"/>
                      <a:pt x="43869" y="12"/>
                    </a:cubicBezTo>
                    <a:cubicBezTo>
                      <a:pt x="43433" y="115"/>
                      <a:pt x="42987" y="198"/>
                      <a:pt x="42541" y="271"/>
                    </a:cubicBezTo>
                    <a:cubicBezTo>
                      <a:pt x="42500" y="364"/>
                      <a:pt x="42406" y="437"/>
                      <a:pt x="42261" y="437"/>
                    </a:cubicBezTo>
                    <a:cubicBezTo>
                      <a:pt x="42230" y="437"/>
                      <a:pt x="42198" y="427"/>
                      <a:pt x="42157" y="427"/>
                    </a:cubicBezTo>
                    <a:cubicBezTo>
                      <a:pt x="42085" y="406"/>
                      <a:pt x="42022" y="385"/>
                      <a:pt x="41970" y="344"/>
                    </a:cubicBezTo>
                    <a:cubicBezTo>
                      <a:pt x="40197" y="582"/>
                      <a:pt x="38371" y="602"/>
                      <a:pt x="36555" y="602"/>
                    </a:cubicBezTo>
                    <a:lnTo>
                      <a:pt x="35933" y="602"/>
                    </a:lnTo>
                    <a:cubicBezTo>
                      <a:pt x="34896" y="602"/>
                      <a:pt x="33848" y="602"/>
                      <a:pt x="32811" y="593"/>
                    </a:cubicBezTo>
                    <a:cubicBezTo>
                      <a:pt x="32790" y="644"/>
                      <a:pt x="32759" y="676"/>
                      <a:pt x="32738" y="717"/>
                    </a:cubicBezTo>
                    <a:cubicBezTo>
                      <a:pt x="32604" y="893"/>
                      <a:pt x="32406" y="987"/>
                      <a:pt x="32199" y="1070"/>
                    </a:cubicBezTo>
                    <a:cubicBezTo>
                      <a:pt x="32064" y="1121"/>
                      <a:pt x="31929" y="1173"/>
                      <a:pt x="31784" y="1215"/>
                    </a:cubicBezTo>
                    <a:cubicBezTo>
                      <a:pt x="31763" y="1225"/>
                      <a:pt x="31742" y="1236"/>
                      <a:pt x="31712" y="1236"/>
                    </a:cubicBezTo>
                    <a:lnTo>
                      <a:pt x="31691" y="1236"/>
                    </a:lnTo>
                    <a:cubicBezTo>
                      <a:pt x="31400" y="1308"/>
                      <a:pt x="31099" y="1339"/>
                      <a:pt x="30799" y="1339"/>
                    </a:cubicBezTo>
                    <a:cubicBezTo>
                      <a:pt x="30249" y="1339"/>
                      <a:pt x="29688" y="1225"/>
                      <a:pt x="29191" y="987"/>
                    </a:cubicBezTo>
                    <a:cubicBezTo>
                      <a:pt x="28983" y="893"/>
                      <a:pt x="28786" y="768"/>
                      <a:pt x="28651" y="593"/>
                    </a:cubicBezTo>
                    <a:cubicBezTo>
                      <a:pt x="26577" y="582"/>
                      <a:pt x="24502" y="582"/>
                      <a:pt x="22427" y="582"/>
                    </a:cubicBezTo>
                    <a:cubicBezTo>
                      <a:pt x="22210" y="665"/>
                      <a:pt x="21982" y="748"/>
                      <a:pt x="21763" y="821"/>
                    </a:cubicBezTo>
                    <a:cubicBezTo>
                      <a:pt x="21546" y="883"/>
                      <a:pt x="21328" y="945"/>
                      <a:pt x="21100" y="997"/>
                    </a:cubicBezTo>
                    <a:cubicBezTo>
                      <a:pt x="20239" y="1215"/>
                      <a:pt x="19347" y="1329"/>
                      <a:pt x="18444" y="1339"/>
                    </a:cubicBezTo>
                    <a:lnTo>
                      <a:pt x="18299" y="1339"/>
                    </a:lnTo>
                    <a:cubicBezTo>
                      <a:pt x="18123" y="1339"/>
                      <a:pt x="17936" y="1339"/>
                      <a:pt x="17750" y="1329"/>
                    </a:cubicBezTo>
                    <a:cubicBezTo>
                      <a:pt x="17023" y="1287"/>
                      <a:pt x="16286" y="1194"/>
                      <a:pt x="15571" y="1017"/>
                    </a:cubicBezTo>
                    <a:cubicBezTo>
                      <a:pt x="15364" y="976"/>
                      <a:pt x="15145" y="914"/>
                      <a:pt x="14938" y="862"/>
                    </a:cubicBezTo>
                    <a:cubicBezTo>
                      <a:pt x="14731" y="800"/>
                      <a:pt x="14523" y="738"/>
                      <a:pt x="14316" y="665"/>
                    </a:cubicBezTo>
                    <a:cubicBezTo>
                      <a:pt x="14181" y="810"/>
                      <a:pt x="14015" y="934"/>
                      <a:pt x="13818" y="1007"/>
                    </a:cubicBezTo>
                    <a:cubicBezTo>
                      <a:pt x="13610" y="1090"/>
                      <a:pt x="13393" y="1132"/>
                      <a:pt x="13175" y="1132"/>
                    </a:cubicBezTo>
                    <a:cubicBezTo>
                      <a:pt x="12687" y="1132"/>
                      <a:pt x="12190" y="976"/>
                      <a:pt x="11702" y="893"/>
                    </a:cubicBezTo>
                    <a:cubicBezTo>
                      <a:pt x="11443" y="851"/>
                      <a:pt x="11194" y="831"/>
                      <a:pt x="10934" y="831"/>
                    </a:cubicBezTo>
                    <a:cubicBezTo>
                      <a:pt x="10519" y="831"/>
                      <a:pt x="10094" y="883"/>
                      <a:pt x="9689" y="997"/>
                    </a:cubicBezTo>
                    <a:cubicBezTo>
                      <a:pt x="9327" y="1100"/>
                      <a:pt x="8974" y="1246"/>
                      <a:pt x="8600" y="1246"/>
                    </a:cubicBezTo>
                    <a:cubicBezTo>
                      <a:pt x="8569" y="1246"/>
                      <a:pt x="8538" y="1236"/>
                      <a:pt x="8507" y="1236"/>
                    </a:cubicBezTo>
                    <a:cubicBezTo>
                      <a:pt x="7967" y="1204"/>
                      <a:pt x="7490" y="810"/>
                      <a:pt x="7252" y="333"/>
                    </a:cubicBezTo>
                    <a:cubicBezTo>
                      <a:pt x="7231" y="281"/>
                      <a:pt x="7210" y="240"/>
                      <a:pt x="7190" y="198"/>
                    </a:cubicBezTo>
                    <a:cubicBezTo>
                      <a:pt x="7107" y="198"/>
                      <a:pt x="7045" y="136"/>
                      <a:pt x="7024" y="53"/>
                    </a:cubicBezTo>
                    <a:cubicBezTo>
                      <a:pt x="6847" y="63"/>
                      <a:pt x="6681" y="84"/>
                      <a:pt x="6505" y="95"/>
                    </a:cubicBezTo>
                    <a:cubicBezTo>
                      <a:pt x="6381" y="229"/>
                      <a:pt x="6245" y="312"/>
                      <a:pt x="6121" y="312"/>
                    </a:cubicBezTo>
                    <a:cubicBezTo>
                      <a:pt x="6017" y="312"/>
                      <a:pt x="5934" y="261"/>
                      <a:pt x="5893" y="146"/>
                    </a:cubicBezTo>
                    <a:cubicBezTo>
                      <a:pt x="5685" y="167"/>
                      <a:pt x="5489" y="188"/>
                      <a:pt x="5291" y="198"/>
                    </a:cubicBezTo>
                    <a:cubicBezTo>
                      <a:pt x="5240" y="551"/>
                      <a:pt x="5115" y="862"/>
                      <a:pt x="4721" y="1007"/>
                    </a:cubicBezTo>
                    <a:cubicBezTo>
                      <a:pt x="4627" y="1038"/>
                      <a:pt x="4544" y="1059"/>
                      <a:pt x="4482" y="1059"/>
                    </a:cubicBezTo>
                    <a:cubicBezTo>
                      <a:pt x="4295" y="1059"/>
                      <a:pt x="4223" y="924"/>
                      <a:pt x="4223" y="706"/>
                    </a:cubicBezTo>
                    <a:cubicBezTo>
                      <a:pt x="4223" y="593"/>
                      <a:pt x="4244" y="457"/>
                      <a:pt x="4285" y="302"/>
                    </a:cubicBezTo>
                    <a:lnTo>
                      <a:pt x="4285" y="302"/>
                    </a:lnTo>
                    <a:cubicBezTo>
                      <a:pt x="1578" y="602"/>
                      <a:pt x="1" y="955"/>
                      <a:pt x="1" y="1339"/>
                    </a:cubicBezTo>
                    <a:cubicBezTo>
                      <a:pt x="1" y="2377"/>
                      <a:pt x="11692" y="3217"/>
                      <a:pt x="26120" y="3217"/>
                    </a:cubicBezTo>
                    <a:cubicBezTo>
                      <a:pt x="40539" y="3217"/>
                      <a:pt x="52239" y="2377"/>
                      <a:pt x="52239" y="1339"/>
                    </a:cubicBezTo>
                    <a:cubicBezTo>
                      <a:pt x="52239" y="924"/>
                      <a:pt x="50342" y="530"/>
                      <a:pt x="47147" y="219"/>
                    </a:cubicBezTo>
                    <a:lnTo>
                      <a:pt x="47147" y="219"/>
                    </a:lnTo>
                    <a:cubicBezTo>
                      <a:pt x="47198" y="406"/>
                      <a:pt x="47230" y="572"/>
                      <a:pt x="47230" y="706"/>
                    </a:cubicBezTo>
                    <a:cubicBezTo>
                      <a:pt x="47230" y="924"/>
                      <a:pt x="47157" y="1059"/>
                      <a:pt x="46960" y="1059"/>
                    </a:cubicBezTo>
                    <a:cubicBezTo>
                      <a:pt x="46898" y="1059"/>
                      <a:pt x="46825" y="1038"/>
                      <a:pt x="46732" y="1007"/>
                    </a:cubicBezTo>
                    <a:cubicBezTo>
                      <a:pt x="46306" y="851"/>
                      <a:pt x="46192" y="510"/>
                      <a:pt x="46151" y="136"/>
                    </a:cubicBezTo>
                    <a:cubicBezTo>
                      <a:pt x="45964" y="115"/>
                      <a:pt x="45777" y="105"/>
                      <a:pt x="45580" y="84"/>
                    </a:cubicBezTo>
                    <a:cubicBezTo>
                      <a:pt x="45538" y="240"/>
                      <a:pt x="45446" y="312"/>
                      <a:pt x="45331" y="312"/>
                    </a:cubicBezTo>
                    <a:cubicBezTo>
                      <a:pt x="45186" y="312"/>
                      <a:pt x="45020" y="208"/>
                      <a:pt x="44895" y="32"/>
                    </a:cubicBezTo>
                    <a:lnTo>
                      <a:pt x="444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8"/>
              <p:cNvSpPr/>
              <p:nvPr/>
            </p:nvSpPr>
            <p:spPr>
              <a:xfrm>
                <a:off x="3078682" y="1616175"/>
                <a:ext cx="2978973" cy="1911221"/>
              </a:xfrm>
              <a:custGeom>
                <a:rect b="b" l="l" r="r" t="t"/>
                <a:pathLst>
                  <a:path extrusionOk="0" h="32697" w="50964">
                    <a:moveTo>
                      <a:pt x="36203" y="11712"/>
                    </a:moveTo>
                    <a:lnTo>
                      <a:pt x="36203" y="11712"/>
                    </a:lnTo>
                    <a:cubicBezTo>
                      <a:pt x="36254" y="11764"/>
                      <a:pt x="36306" y="11805"/>
                      <a:pt x="36358" y="11857"/>
                    </a:cubicBezTo>
                    <a:lnTo>
                      <a:pt x="36399" y="11857"/>
                    </a:lnTo>
                    <a:cubicBezTo>
                      <a:pt x="36462" y="11857"/>
                      <a:pt x="36524" y="11857"/>
                      <a:pt x="36586" y="11867"/>
                    </a:cubicBezTo>
                    <a:cubicBezTo>
                      <a:pt x="36462" y="11816"/>
                      <a:pt x="36327" y="11764"/>
                      <a:pt x="36203" y="11712"/>
                    </a:cubicBezTo>
                    <a:close/>
                    <a:moveTo>
                      <a:pt x="11297" y="14481"/>
                    </a:moveTo>
                    <a:lnTo>
                      <a:pt x="11297" y="14481"/>
                    </a:lnTo>
                    <a:cubicBezTo>
                      <a:pt x="11307" y="14626"/>
                      <a:pt x="11297" y="14782"/>
                      <a:pt x="11276" y="14928"/>
                    </a:cubicBezTo>
                    <a:cubicBezTo>
                      <a:pt x="11338" y="14845"/>
                      <a:pt x="11390" y="14751"/>
                      <a:pt x="11453" y="14668"/>
                    </a:cubicBezTo>
                    <a:lnTo>
                      <a:pt x="11297" y="14481"/>
                    </a:lnTo>
                    <a:close/>
                    <a:moveTo>
                      <a:pt x="4772" y="13361"/>
                    </a:moveTo>
                    <a:cubicBezTo>
                      <a:pt x="4720" y="13973"/>
                      <a:pt x="4782" y="14617"/>
                      <a:pt x="4969" y="15239"/>
                    </a:cubicBezTo>
                    <a:lnTo>
                      <a:pt x="4969" y="15249"/>
                    </a:lnTo>
                    <a:cubicBezTo>
                      <a:pt x="5208" y="15394"/>
                      <a:pt x="5446" y="15529"/>
                      <a:pt x="5654" y="15622"/>
                    </a:cubicBezTo>
                    <a:cubicBezTo>
                      <a:pt x="5685" y="15633"/>
                      <a:pt x="5716" y="15643"/>
                      <a:pt x="5747" y="15643"/>
                    </a:cubicBezTo>
                    <a:cubicBezTo>
                      <a:pt x="5893" y="15643"/>
                      <a:pt x="6017" y="15488"/>
                      <a:pt x="5944" y="15332"/>
                    </a:cubicBezTo>
                    <a:cubicBezTo>
                      <a:pt x="5757" y="14896"/>
                      <a:pt x="5114" y="14357"/>
                      <a:pt x="4948" y="14004"/>
                    </a:cubicBezTo>
                    <a:cubicBezTo>
                      <a:pt x="4865" y="13828"/>
                      <a:pt x="4793" y="13568"/>
                      <a:pt x="4772" y="13361"/>
                    </a:cubicBezTo>
                    <a:close/>
                    <a:moveTo>
                      <a:pt x="42789" y="16203"/>
                    </a:moveTo>
                    <a:cubicBezTo>
                      <a:pt x="42779" y="16245"/>
                      <a:pt x="42759" y="16276"/>
                      <a:pt x="42738" y="16318"/>
                    </a:cubicBezTo>
                    <a:cubicBezTo>
                      <a:pt x="42738" y="16546"/>
                      <a:pt x="42706" y="16763"/>
                      <a:pt x="42655" y="16982"/>
                    </a:cubicBezTo>
                    <a:cubicBezTo>
                      <a:pt x="42665" y="17023"/>
                      <a:pt x="42685" y="17065"/>
                      <a:pt x="42706" y="17095"/>
                    </a:cubicBezTo>
                    <a:cubicBezTo>
                      <a:pt x="42800" y="17240"/>
                      <a:pt x="42872" y="17303"/>
                      <a:pt x="42924" y="17303"/>
                    </a:cubicBezTo>
                    <a:cubicBezTo>
                      <a:pt x="43070" y="17303"/>
                      <a:pt x="43090" y="16867"/>
                      <a:pt x="43080" y="16514"/>
                    </a:cubicBezTo>
                    <a:lnTo>
                      <a:pt x="43080" y="16514"/>
                    </a:lnTo>
                    <a:cubicBezTo>
                      <a:pt x="43028" y="16587"/>
                      <a:pt x="42966" y="16650"/>
                      <a:pt x="42893" y="16722"/>
                    </a:cubicBezTo>
                    <a:cubicBezTo>
                      <a:pt x="42862" y="16546"/>
                      <a:pt x="42821" y="16369"/>
                      <a:pt x="42789" y="16203"/>
                    </a:cubicBezTo>
                    <a:close/>
                    <a:moveTo>
                      <a:pt x="5820" y="17106"/>
                    </a:moveTo>
                    <a:cubicBezTo>
                      <a:pt x="5789" y="17106"/>
                      <a:pt x="5768" y="17116"/>
                      <a:pt x="5737" y="17127"/>
                    </a:cubicBezTo>
                    <a:cubicBezTo>
                      <a:pt x="5654" y="17158"/>
                      <a:pt x="5561" y="17189"/>
                      <a:pt x="5467" y="17231"/>
                    </a:cubicBezTo>
                    <a:cubicBezTo>
                      <a:pt x="5499" y="17386"/>
                      <a:pt x="5508" y="17531"/>
                      <a:pt x="5519" y="17687"/>
                    </a:cubicBezTo>
                    <a:cubicBezTo>
                      <a:pt x="5654" y="17635"/>
                      <a:pt x="5789" y="17583"/>
                      <a:pt x="5903" y="17531"/>
                    </a:cubicBezTo>
                    <a:cubicBezTo>
                      <a:pt x="6142" y="17427"/>
                      <a:pt x="6027" y="17106"/>
                      <a:pt x="5820" y="17106"/>
                    </a:cubicBezTo>
                    <a:close/>
                    <a:moveTo>
                      <a:pt x="10727" y="16888"/>
                    </a:moveTo>
                    <a:cubicBezTo>
                      <a:pt x="10591" y="17168"/>
                      <a:pt x="10591" y="17531"/>
                      <a:pt x="10591" y="17531"/>
                    </a:cubicBezTo>
                    <a:cubicBezTo>
                      <a:pt x="10508" y="17406"/>
                      <a:pt x="10478" y="17240"/>
                      <a:pt x="10457" y="17085"/>
                    </a:cubicBezTo>
                    <a:cubicBezTo>
                      <a:pt x="10384" y="17261"/>
                      <a:pt x="10322" y="17448"/>
                      <a:pt x="10280" y="17645"/>
                    </a:cubicBezTo>
                    <a:cubicBezTo>
                      <a:pt x="10229" y="17842"/>
                      <a:pt x="9980" y="18485"/>
                      <a:pt x="10093" y="18683"/>
                    </a:cubicBezTo>
                    <a:cubicBezTo>
                      <a:pt x="10146" y="18766"/>
                      <a:pt x="10197" y="18807"/>
                      <a:pt x="10249" y="18807"/>
                    </a:cubicBezTo>
                    <a:cubicBezTo>
                      <a:pt x="10457" y="18807"/>
                      <a:pt x="10654" y="18236"/>
                      <a:pt x="10727" y="18060"/>
                    </a:cubicBezTo>
                    <a:cubicBezTo>
                      <a:pt x="10778" y="17915"/>
                      <a:pt x="10830" y="17770"/>
                      <a:pt x="10893" y="17635"/>
                    </a:cubicBezTo>
                    <a:cubicBezTo>
                      <a:pt x="10736" y="17293"/>
                      <a:pt x="10727" y="16888"/>
                      <a:pt x="10727" y="16888"/>
                    </a:cubicBezTo>
                    <a:close/>
                    <a:moveTo>
                      <a:pt x="7376" y="17572"/>
                    </a:moveTo>
                    <a:cubicBezTo>
                      <a:pt x="7064" y="17572"/>
                      <a:pt x="6474" y="18112"/>
                      <a:pt x="6297" y="18257"/>
                    </a:cubicBezTo>
                    <a:cubicBezTo>
                      <a:pt x="6142" y="18372"/>
                      <a:pt x="5768" y="18683"/>
                      <a:pt x="5353" y="18932"/>
                    </a:cubicBezTo>
                    <a:cubicBezTo>
                      <a:pt x="5343" y="18962"/>
                      <a:pt x="5333" y="18994"/>
                      <a:pt x="5322" y="19015"/>
                    </a:cubicBezTo>
                    <a:lnTo>
                      <a:pt x="5291" y="19108"/>
                    </a:lnTo>
                    <a:cubicBezTo>
                      <a:pt x="5312" y="19118"/>
                      <a:pt x="5333" y="19128"/>
                      <a:pt x="5363" y="19128"/>
                    </a:cubicBezTo>
                    <a:cubicBezTo>
                      <a:pt x="5664" y="19025"/>
                      <a:pt x="6059" y="18962"/>
                      <a:pt x="6266" y="18869"/>
                    </a:cubicBezTo>
                    <a:cubicBezTo>
                      <a:pt x="6598" y="18724"/>
                      <a:pt x="7542" y="18330"/>
                      <a:pt x="7562" y="17884"/>
                    </a:cubicBezTo>
                    <a:cubicBezTo>
                      <a:pt x="7573" y="17655"/>
                      <a:pt x="7490" y="17572"/>
                      <a:pt x="7376" y="17572"/>
                    </a:cubicBezTo>
                    <a:close/>
                    <a:moveTo>
                      <a:pt x="11307" y="18112"/>
                    </a:moveTo>
                    <a:cubicBezTo>
                      <a:pt x="11245" y="18185"/>
                      <a:pt x="11183" y="18247"/>
                      <a:pt x="11131" y="18319"/>
                    </a:cubicBezTo>
                    <a:cubicBezTo>
                      <a:pt x="10902" y="18610"/>
                      <a:pt x="10540" y="19004"/>
                      <a:pt x="10654" y="19430"/>
                    </a:cubicBezTo>
                    <a:cubicBezTo>
                      <a:pt x="10727" y="19699"/>
                      <a:pt x="10840" y="19803"/>
                      <a:pt x="10965" y="19803"/>
                    </a:cubicBezTo>
                    <a:cubicBezTo>
                      <a:pt x="11151" y="19803"/>
                      <a:pt x="11349" y="19564"/>
                      <a:pt x="11473" y="19284"/>
                    </a:cubicBezTo>
                    <a:cubicBezTo>
                      <a:pt x="11577" y="19045"/>
                      <a:pt x="11639" y="18776"/>
                      <a:pt x="11743" y="18517"/>
                    </a:cubicBezTo>
                    <a:cubicBezTo>
                      <a:pt x="11536" y="18413"/>
                      <a:pt x="11400" y="18257"/>
                      <a:pt x="11307" y="18112"/>
                    </a:cubicBezTo>
                    <a:close/>
                    <a:moveTo>
                      <a:pt x="40154" y="19741"/>
                    </a:moveTo>
                    <a:lnTo>
                      <a:pt x="40154" y="19741"/>
                    </a:lnTo>
                    <a:cubicBezTo>
                      <a:pt x="40082" y="19762"/>
                      <a:pt x="39999" y="19772"/>
                      <a:pt x="39916" y="19782"/>
                    </a:cubicBezTo>
                    <a:cubicBezTo>
                      <a:pt x="39947" y="19792"/>
                      <a:pt x="39979" y="19803"/>
                      <a:pt x="40009" y="19803"/>
                    </a:cubicBezTo>
                    <a:cubicBezTo>
                      <a:pt x="40062" y="19803"/>
                      <a:pt x="40113" y="19782"/>
                      <a:pt x="40154" y="19741"/>
                    </a:cubicBezTo>
                    <a:close/>
                    <a:moveTo>
                      <a:pt x="8050" y="18372"/>
                    </a:moveTo>
                    <a:cubicBezTo>
                      <a:pt x="8030" y="18372"/>
                      <a:pt x="8019" y="18382"/>
                      <a:pt x="7998" y="18382"/>
                    </a:cubicBezTo>
                    <a:cubicBezTo>
                      <a:pt x="7428" y="18517"/>
                      <a:pt x="6961" y="19181"/>
                      <a:pt x="6453" y="19606"/>
                    </a:cubicBezTo>
                    <a:lnTo>
                      <a:pt x="6857" y="19824"/>
                    </a:lnTo>
                    <a:cubicBezTo>
                      <a:pt x="7096" y="19730"/>
                      <a:pt x="7345" y="19658"/>
                      <a:pt x="7573" y="19481"/>
                    </a:cubicBezTo>
                    <a:cubicBezTo>
                      <a:pt x="7874" y="19243"/>
                      <a:pt x="8071" y="19004"/>
                      <a:pt x="8237" y="18713"/>
                    </a:cubicBezTo>
                    <a:cubicBezTo>
                      <a:pt x="8330" y="18558"/>
                      <a:pt x="8216" y="18372"/>
                      <a:pt x="8050" y="18372"/>
                    </a:cubicBezTo>
                    <a:close/>
                    <a:moveTo>
                      <a:pt x="42924" y="18372"/>
                    </a:moveTo>
                    <a:cubicBezTo>
                      <a:pt x="42759" y="18372"/>
                      <a:pt x="42644" y="18558"/>
                      <a:pt x="42738" y="18713"/>
                    </a:cubicBezTo>
                    <a:cubicBezTo>
                      <a:pt x="42904" y="19004"/>
                      <a:pt x="43100" y="19243"/>
                      <a:pt x="43391" y="19481"/>
                    </a:cubicBezTo>
                    <a:cubicBezTo>
                      <a:pt x="43619" y="19658"/>
                      <a:pt x="43879" y="19730"/>
                      <a:pt x="44117" y="19824"/>
                    </a:cubicBezTo>
                    <a:lnTo>
                      <a:pt x="44522" y="19606"/>
                    </a:lnTo>
                    <a:cubicBezTo>
                      <a:pt x="44003" y="19181"/>
                      <a:pt x="43547" y="18517"/>
                      <a:pt x="42976" y="18382"/>
                    </a:cubicBezTo>
                    <a:cubicBezTo>
                      <a:pt x="42955" y="18382"/>
                      <a:pt x="42934" y="18372"/>
                      <a:pt x="42924" y="18372"/>
                    </a:cubicBezTo>
                    <a:close/>
                    <a:moveTo>
                      <a:pt x="9201" y="18828"/>
                    </a:moveTo>
                    <a:cubicBezTo>
                      <a:pt x="8610" y="18828"/>
                      <a:pt x="7832" y="20020"/>
                      <a:pt x="7604" y="20249"/>
                    </a:cubicBezTo>
                    <a:cubicBezTo>
                      <a:pt x="7770" y="20352"/>
                      <a:pt x="7936" y="20467"/>
                      <a:pt x="8092" y="20571"/>
                    </a:cubicBezTo>
                    <a:cubicBezTo>
                      <a:pt x="8890" y="20052"/>
                      <a:pt x="9782" y="19347"/>
                      <a:pt x="9523" y="18994"/>
                    </a:cubicBezTo>
                    <a:lnTo>
                      <a:pt x="9512" y="18983"/>
                    </a:lnTo>
                    <a:cubicBezTo>
                      <a:pt x="9503" y="18973"/>
                      <a:pt x="9492" y="18962"/>
                      <a:pt x="9482" y="18942"/>
                    </a:cubicBezTo>
                    <a:cubicBezTo>
                      <a:pt x="9388" y="18859"/>
                      <a:pt x="9295" y="18828"/>
                      <a:pt x="9201" y="18828"/>
                    </a:cubicBezTo>
                    <a:close/>
                    <a:moveTo>
                      <a:pt x="41773" y="18828"/>
                    </a:moveTo>
                    <a:cubicBezTo>
                      <a:pt x="41669" y="18828"/>
                      <a:pt x="41576" y="18859"/>
                      <a:pt x="41493" y="18942"/>
                    </a:cubicBezTo>
                    <a:cubicBezTo>
                      <a:pt x="41482" y="18962"/>
                      <a:pt x="41472" y="18973"/>
                      <a:pt x="41461" y="18983"/>
                    </a:cubicBezTo>
                    <a:cubicBezTo>
                      <a:pt x="41452" y="18983"/>
                      <a:pt x="41452" y="18994"/>
                      <a:pt x="41452" y="18994"/>
                    </a:cubicBezTo>
                    <a:lnTo>
                      <a:pt x="41441" y="18994"/>
                    </a:lnTo>
                    <a:cubicBezTo>
                      <a:pt x="41192" y="19347"/>
                      <a:pt x="42084" y="20052"/>
                      <a:pt x="42872" y="20571"/>
                    </a:cubicBezTo>
                    <a:cubicBezTo>
                      <a:pt x="43038" y="20467"/>
                      <a:pt x="43204" y="20352"/>
                      <a:pt x="43370" y="20249"/>
                    </a:cubicBezTo>
                    <a:cubicBezTo>
                      <a:pt x="43132" y="20020"/>
                      <a:pt x="42354" y="18828"/>
                      <a:pt x="41773" y="18828"/>
                    </a:cubicBezTo>
                    <a:close/>
                    <a:moveTo>
                      <a:pt x="12801" y="18683"/>
                    </a:moveTo>
                    <a:cubicBezTo>
                      <a:pt x="12697" y="18693"/>
                      <a:pt x="12604" y="18693"/>
                      <a:pt x="12511" y="18693"/>
                    </a:cubicBezTo>
                    <a:lnTo>
                      <a:pt x="12458" y="18693"/>
                    </a:lnTo>
                    <a:cubicBezTo>
                      <a:pt x="12200" y="18932"/>
                      <a:pt x="11981" y="19211"/>
                      <a:pt x="11847" y="19513"/>
                    </a:cubicBezTo>
                    <a:cubicBezTo>
                      <a:pt x="11660" y="19928"/>
                      <a:pt x="11463" y="20695"/>
                      <a:pt x="11722" y="20695"/>
                    </a:cubicBezTo>
                    <a:cubicBezTo>
                      <a:pt x="11815" y="20695"/>
                      <a:pt x="11951" y="20612"/>
                      <a:pt x="12158" y="20394"/>
                    </a:cubicBezTo>
                    <a:cubicBezTo>
                      <a:pt x="12168" y="20384"/>
                      <a:pt x="12179" y="20384"/>
                      <a:pt x="12179" y="20373"/>
                    </a:cubicBezTo>
                    <a:cubicBezTo>
                      <a:pt x="12230" y="19679"/>
                      <a:pt x="12656" y="19191"/>
                      <a:pt x="12936" y="18942"/>
                    </a:cubicBezTo>
                    <a:lnTo>
                      <a:pt x="12801" y="18683"/>
                    </a:lnTo>
                    <a:close/>
                    <a:moveTo>
                      <a:pt x="39325" y="20114"/>
                    </a:moveTo>
                    <a:lnTo>
                      <a:pt x="39325" y="20114"/>
                    </a:lnTo>
                    <a:cubicBezTo>
                      <a:pt x="39283" y="20218"/>
                      <a:pt x="39221" y="20311"/>
                      <a:pt x="39169" y="20394"/>
                    </a:cubicBezTo>
                    <a:cubicBezTo>
                      <a:pt x="39128" y="20446"/>
                      <a:pt x="39096" y="20498"/>
                      <a:pt x="39055" y="20550"/>
                    </a:cubicBezTo>
                    <a:cubicBezTo>
                      <a:pt x="39045" y="20560"/>
                      <a:pt x="39034" y="20581"/>
                      <a:pt x="39024" y="20591"/>
                    </a:cubicBezTo>
                    <a:cubicBezTo>
                      <a:pt x="39117" y="20664"/>
                      <a:pt x="39190" y="20695"/>
                      <a:pt x="39252" y="20695"/>
                    </a:cubicBezTo>
                    <a:cubicBezTo>
                      <a:pt x="39408" y="20695"/>
                      <a:pt x="39398" y="20425"/>
                      <a:pt x="39325" y="20114"/>
                    </a:cubicBezTo>
                    <a:close/>
                    <a:moveTo>
                      <a:pt x="4295" y="20415"/>
                    </a:moveTo>
                    <a:cubicBezTo>
                      <a:pt x="4222" y="20488"/>
                      <a:pt x="4150" y="20550"/>
                      <a:pt x="4077" y="20612"/>
                    </a:cubicBezTo>
                    <a:cubicBezTo>
                      <a:pt x="4160" y="20737"/>
                      <a:pt x="4243" y="20850"/>
                      <a:pt x="4316" y="20933"/>
                    </a:cubicBezTo>
                    <a:cubicBezTo>
                      <a:pt x="4357" y="20954"/>
                      <a:pt x="4388" y="20975"/>
                      <a:pt x="4430" y="20996"/>
                    </a:cubicBezTo>
                    <a:lnTo>
                      <a:pt x="4295" y="20415"/>
                    </a:lnTo>
                    <a:close/>
                    <a:moveTo>
                      <a:pt x="46648" y="20529"/>
                    </a:moveTo>
                    <a:lnTo>
                      <a:pt x="46544" y="20996"/>
                    </a:lnTo>
                    <a:cubicBezTo>
                      <a:pt x="46576" y="20975"/>
                      <a:pt x="46617" y="20954"/>
                      <a:pt x="46648" y="20933"/>
                    </a:cubicBezTo>
                    <a:cubicBezTo>
                      <a:pt x="46710" y="20871"/>
                      <a:pt x="46783" y="20788"/>
                      <a:pt x="46845" y="20695"/>
                    </a:cubicBezTo>
                    <a:cubicBezTo>
                      <a:pt x="46772" y="20643"/>
                      <a:pt x="46710" y="20591"/>
                      <a:pt x="46648" y="20529"/>
                    </a:cubicBezTo>
                    <a:close/>
                    <a:moveTo>
                      <a:pt x="3195" y="21401"/>
                    </a:moveTo>
                    <a:cubicBezTo>
                      <a:pt x="3164" y="21410"/>
                      <a:pt x="3133" y="21410"/>
                      <a:pt x="3092" y="21410"/>
                    </a:cubicBezTo>
                    <a:lnTo>
                      <a:pt x="3102" y="21410"/>
                    </a:lnTo>
                    <a:cubicBezTo>
                      <a:pt x="3133" y="21410"/>
                      <a:pt x="3164" y="21410"/>
                      <a:pt x="3195" y="21401"/>
                    </a:cubicBezTo>
                    <a:close/>
                    <a:moveTo>
                      <a:pt x="10083" y="20166"/>
                    </a:moveTo>
                    <a:cubicBezTo>
                      <a:pt x="9907" y="20166"/>
                      <a:pt x="9699" y="20207"/>
                      <a:pt x="9533" y="20269"/>
                    </a:cubicBezTo>
                    <a:cubicBezTo>
                      <a:pt x="9201" y="20384"/>
                      <a:pt x="8869" y="20654"/>
                      <a:pt x="8569" y="20913"/>
                    </a:cubicBezTo>
                    <a:cubicBezTo>
                      <a:pt x="8869" y="21131"/>
                      <a:pt x="9150" y="21348"/>
                      <a:pt x="9420" y="21587"/>
                    </a:cubicBezTo>
                    <a:cubicBezTo>
                      <a:pt x="9803" y="21318"/>
                      <a:pt x="10291" y="20944"/>
                      <a:pt x="10436" y="20695"/>
                    </a:cubicBezTo>
                    <a:cubicBezTo>
                      <a:pt x="10674" y="20301"/>
                      <a:pt x="10415" y="20166"/>
                      <a:pt x="10083" y="20166"/>
                    </a:cubicBezTo>
                    <a:close/>
                    <a:moveTo>
                      <a:pt x="40891" y="20166"/>
                    </a:moveTo>
                    <a:cubicBezTo>
                      <a:pt x="40549" y="20166"/>
                      <a:pt x="40300" y="20301"/>
                      <a:pt x="40528" y="20695"/>
                    </a:cubicBezTo>
                    <a:cubicBezTo>
                      <a:pt x="40684" y="20944"/>
                      <a:pt x="41161" y="21318"/>
                      <a:pt x="41555" y="21587"/>
                    </a:cubicBezTo>
                    <a:cubicBezTo>
                      <a:pt x="41825" y="21348"/>
                      <a:pt x="42105" y="21131"/>
                      <a:pt x="42395" y="20913"/>
                    </a:cubicBezTo>
                    <a:cubicBezTo>
                      <a:pt x="42105" y="20654"/>
                      <a:pt x="41773" y="20384"/>
                      <a:pt x="41441" y="20269"/>
                    </a:cubicBezTo>
                    <a:cubicBezTo>
                      <a:pt x="41275" y="20207"/>
                      <a:pt x="41067" y="20166"/>
                      <a:pt x="40891" y="20166"/>
                    </a:cubicBezTo>
                    <a:close/>
                    <a:moveTo>
                      <a:pt x="38619" y="22220"/>
                    </a:moveTo>
                    <a:lnTo>
                      <a:pt x="38619" y="22220"/>
                    </a:lnTo>
                    <a:cubicBezTo>
                      <a:pt x="38589" y="22230"/>
                      <a:pt x="38557" y="22230"/>
                      <a:pt x="38516" y="22230"/>
                    </a:cubicBezTo>
                    <a:cubicBezTo>
                      <a:pt x="38516" y="22261"/>
                      <a:pt x="38516" y="22282"/>
                      <a:pt x="38506" y="22303"/>
                    </a:cubicBezTo>
                    <a:cubicBezTo>
                      <a:pt x="38547" y="22282"/>
                      <a:pt x="38589" y="22251"/>
                      <a:pt x="38619" y="22220"/>
                    </a:cubicBezTo>
                    <a:close/>
                    <a:moveTo>
                      <a:pt x="12428" y="20674"/>
                    </a:moveTo>
                    <a:cubicBezTo>
                      <a:pt x="12386" y="20716"/>
                      <a:pt x="12355" y="20767"/>
                      <a:pt x="12324" y="20820"/>
                    </a:cubicBezTo>
                    <a:lnTo>
                      <a:pt x="12241" y="21048"/>
                    </a:lnTo>
                    <a:cubicBezTo>
                      <a:pt x="12230" y="21027"/>
                      <a:pt x="12230" y="21016"/>
                      <a:pt x="12230" y="21006"/>
                    </a:cubicBezTo>
                    <a:cubicBezTo>
                      <a:pt x="12200" y="21079"/>
                      <a:pt x="12179" y="21141"/>
                      <a:pt x="12168" y="21224"/>
                    </a:cubicBezTo>
                    <a:cubicBezTo>
                      <a:pt x="12106" y="21556"/>
                      <a:pt x="12168" y="22313"/>
                      <a:pt x="12583" y="22334"/>
                    </a:cubicBezTo>
                    <a:cubicBezTo>
                      <a:pt x="12573" y="22023"/>
                      <a:pt x="12583" y="21722"/>
                      <a:pt x="12594" y="21452"/>
                    </a:cubicBezTo>
                    <a:cubicBezTo>
                      <a:pt x="12479" y="21152"/>
                      <a:pt x="12438" y="20830"/>
                      <a:pt x="12428" y="20674"/>
                    </a:cubicBezTo>
                    <a:close/>
                    <a:moveTo>
                      <a:pt x="5363" y="22355"/>
                    </a:moveTo>
                    <a:cubicBezTo>
                      <a:pt x="5353" y="22365"/>
                      <a:pt x="5333" y="22376"/>
                      <a:pt x="5322" y="22386"/>
                    </a:cubicBezTo>
                    <a:cubicBezTo>
                      <a:pt x="5343" y="22386"/>
                      <a:pt x="5374" y="22386"/>
                      <a:pt x="5405" y="22396"/>
                    </a:cubicBezTo>
                    <a:lnTo>
                      <a:pt x="5363" y="22355"/>
                    </a:lnTo>
                    <a:close/>
                    <a:moveTo>
                      <a:pt x="45611" y="22355"/>
                    </a:moveTo>
                    <a:cubicBezTo>
                      <a:pt x="45590" y="22365"/>
                      <a:pt x="45580" y="22386"/>
                      <a:pt x="45569" y="22396"/>
                    </a:cubicBezTo>
                    <a:cubicBezTo>
                      <a:pt x="45590" y="22386"/>
                      <a:pt x="45621" y="22386"/>
                      <a:pt x="45652" y="22386"/>
                    </a:cubicBezTo>
                    <a:cubicBezTo>
                      <a:pt x="45642" y="22376"/>
                      <a:pt x="45621" y="22365"/>
                      <a:pt x="45611" y="22355"/>
                    </a:cubicBezTo>
                    <a:close/>
                    <a:moveTo>
                      <a:pt x="5425" y="22406"/>
                    </a:moveTo>
                    <a:cubicBezTo>
                      <a:pt x="5425" y="22417"/>
                      <a:pt x="5436" y="22417"/>
                      <a:pt x="5446" y="22427"/>
                    </a:cubicBezTo>
                    <a:lnTo>
                      <a:pt x="5425" y="22406"/>
                    </a:lnTo>
                    <a:close/>
                    <a:moveTo>
                      <a:pt x="11048" y="21162"/>
                    </a:moveTo>
                    <a:cubicBezTo>
                      <a:pt x="10561" y="21162"/>
                      <a:pt x="10156" y="21493"/>
                      <a:pt x="9772" y="21898"/>
                    </a:cubicBezTo>
                    <a:cubicBezTo>
                      <a:pt x="9980" y="22085"/>
                      <a:pt x="10176" y="22282"/>
                      <a:pt x="10374" y="22479"/>
                    </a:cubicBezTo>
                    <a:cubicBezTo>
                      <a:pt x="10799" y="22168"/>
                      <a:pt x="11172" y="21815"/>
                      <a:pt x="11287" y="21442"/>
                    </a:cubicBezTo>
                    <a:cubicBezTo>
                      <a:pt x="11328" y="21307"/>
                      <a:pt x="11224" y="21172"/>
                      <a:pt x="11079" y="21162"/>
                    </a:cubicBezTo>
                    <a:close/>
                    <a:moveTo>
                      <a:pt x="39896" y="21162"/>
                    </a:moveTo>
                    <a:cubicBezTo>
                      <a:pt x="39750" y="21172"/>
                      <a:pt x="39636" y="21307"/>
                      <a:pt x="39677" y="21442"/>
                    </a:cubicBezTo>
                    <a:cubicBezTo>
                      <a:pt x="39792" y="21815"/>
                      <a:pt x="40165" y="22168"/>
                      <a:pt x="40601" y="22479"/>
                    </a:cubicBezTo>
                    <a:cubicBezTo>
                      <a:pt x="40788" y="22282"/>
                      <a:pt x="40995" y="22085"/>
                      <a:pt x="41203" y="21898"/>
                    </a:cubicBezTo>
                    <a:cubicBezTo>
                      <a:pt x="40818" y="21493"/>
                      <a:pt x="40414" y="21162"/>
                      <a:pt x="39926" y="21162"/>
                    </a:cubicBezTo>
                    <a:close/>
                    <a:moveTo>
                      <a:pt x="25373" y="0"/>
                    </a:moveTo>
                    <a:cubicBezTo>
                      <a:pt x="22852" y="0"/>
                      <a:pt x="20249" y="675"/>
                      <a:pt x="18744" y="2407"/>
                    </a:cubicBezTo>
                    <a:cubicBezTo>
                      <a:pt x="17189" y="4202"/>
                      <a:pt x="16950" y="6940"/>
                      <a:pt x="14689" y="8019"/>
                    </a:cubicBezTo>
                    <a:cubicBezTo>
                      <a:pt x="13102" y="8766"/>
                      <a:pt x="11151" y="8382"/>
                      <a:pt x="9378" y="8683"/>
                    </a:cubicBezTo>
                    <a:cubicBezTo>
                      <a:pt x="6702" y="9140"/>
                      <a:pt x="5094" y="10965"/>
                      <a:pt x="4803" y="13061"/>
                    </a:cubicBezTo>
                    <a:cubicBezTo>
                      <a:pt x="4835" y="12978"/>
                      <a:pt x="4897" y="12936"/>
                      <a:pt x="4990" y="12936"/>
                    </a:cubicBezTo>
                    <a:cubicBezTo>
                      <a:pt x="5084" y="12936"/>
                      <a:pt x="5208" y="12988"/>
                      <a:pt x="5374" y="13102"/>
                    </a:cubicBezTo>
                    <a:cubicBezTo>
                      <a:pt x="6162" y="13651"/>
                      <a:pt x="6110" y="15177"/>
                      <a:pt x="6857" y="15924"/>
                    </a:cubicBezTo>
                    <a:cubicBezTo>
                      <a:pt x="6909" y="15965"/>
                      <a:pt x="6961" y="15986"/>
                      <a:pt x="7013" y="15986"/>
                    </a:cubicBezTo>
                    <a:cubicBezTo>
                      <a:pt x="7147" y="15986"/>
                      <a:pt x="7272" y="15861"/>
                      <a:pt x="7230" y="15705"/>
                    </a:cubicBezTo>
                    <a:cubicBezTo>
                      <a:pt x="7013" y="14845"/>
                      <a:pt x="6432" y="13351"/>
                      <a:pt x="7054" y="13091"/>
                    </a:cubicBezTo>
                    <a:cubicBezTo>
                      <a:pt x="7147" y="13050"/>
                      <a:pt x="7241" y="13040"/>
                      <a:pt x="7313" y="13040"/>
                    </a:cubicBezTo>
                    <a:cubicBezTo>
                      <a:pt x="8247" y="13040"/>
                      <a:pt x="7926" y="15685"/>
                      <a:pt x="7905" y="16120"/>
                    </a:cubicBezTo>
                    <a:cubicBezTo>
                      <a:pt x="7894" y="16359"/>
                      <a:pt x="7832" y="17303"/>
                      <a:pt x="8050" y="17303"/>
                    </a:cubicBezTo>
                    <a:cubicBezTo>
                      <a:pt x="8102" y="17303"/>
                      <a:pt x="8175" y="17240"/>
                      <a:pt x="8268" y="17095"/>
                    </a:cubicBezTo>
                    <a:cubicBezTo>
                      <a:pt x="8444" y="16816"/>
                      <a:pt x="8371" y="15944"/>
                      <a:pt x="8454" y="15602"/>
                    </a:cubicBezTo>
                    <a:cubicBezTo>
                      <a:pt x="8579" y="15073"/>
                      <a:pt x="8683" y="14326"/>
                      <a:pt x="9035" y="13900"/>
                    </a:cubicBezTo>
                    <a:cubicBezTo>
                      <a:pt x="9201" y="13693"/>
                      <a:pt x="9347" y="13610"/>
                      <a:pt x="9471" y="13610"/>
                    </a:cubicBezTo>
                    <a:cubicBezTo>
                      <a:pt x="9731" y="13610"/>
                      <a:pt x="9876" y="14004"/>
                      <a:pt x="9897" y="14451"/>
                    </a:cubicBezTo>
                    <a:cubicBezTo>
                      <a:pt x="9927" y="15280"/>
                      <a:pt x="9284" y="15322"/>
                      <a:pt x="9035" y="16016"/>
                    </a:cubicBezTo>
                    <a:cubicBezTo>
                      <a:pt x="8869" y="16494"/>
                      <a:pt x="8942" y="16961"/>
                      <a:pt x="9088" y="17427"/>
                    </a:cubicBezTo>
                    <a:cubicBezTo>
                      <a:pt x="9118" y="17531"/>
                      <a:pt x="9212" y="17583"/>
                      <a:pt x="9305" y="17583"/>
                    </a:cubicBezTo>
                    <a:cubicBezTo>
                      <a:pt x="9388" y="17583"/>
                      <a:pt x="9482" y="17531"/>
                      <a:pt x="9512" y="17427"/>
                    </a:cubicBezTo>
                    <a:cubicBezTo>
                      <a:pt x="9668" y="16940"/>
                      <a:pt x="9814" y="16224"/>
                      <a:pt x="9917" y="15986"/>
                    </a:cubicBezTo>
                    <a:cubicBezTo>
                      <a:pt x="10146" y="15467"/>
                      <a:pt x="10208" y="14264"/>
                      <a:pt x="10654" y="13890"/>
                    </a:cubicBezTo>
                    <a:cubicBezTo>
                      <a:pt x="10695" y="13859"/>
                      <a:pt x="10727" y="13828"/>
                      <a:pt x="10768" y="13807"/>
                    </a:cubicBezTo>
                    <a:cubicBezTo>
                      <a:pt x="10612" y="13600"/>
                      <a:pt x="10467" y="13393"/>
                      <a:pt x="10332" y="13174"/>
                    </a:cubicBezTo>
                    <a:cubicBezTo>
                      <a:pt x="10135" y="12863"/>
                      <a:pt x="9948" y="12521"/>
                      <a:pt x="9938" y="12148"/>
                    </a:cubicBezTo>
                    <a:cubicBezTo>
                      <a:pt x="9938" y="12003"/>
                      <a:pt x="9969" y="11847"/>
                      <a:pt x="10073" y="11754"/>
                    </a:cubicBezTo>
                    <a:cubicBezTo>
                      <a:pt x="10176" y="11660"/>
                      <a:pt x="10322" y="11650"/>
                      <a:pt x="10467" y="11639"/>
                    </a:cubicBezTo>
                    <a:cubicBezTo>
                      <a:pt x="10736" y="11618"/>
                      <a:pt x="11006" y="11618"/>
                      <a:pt x="11276" y="11618"/>
                    </a:cubicBezTo>
                    <a:cubicBezTo>
                      <a:pt x="11774" y="11618"/>
                      <a:pt x="12272" y="11650"/>
                      <a:pt x="12770" y="11733"/>
                    </a:cubicBezTo>
                    <a:cubicBezTo>
                      <a:pt x="13341" y="11837"/>
                      <a:pt x="13901" y="12012"/>
                      <a:pt x="14409" y="12282"/>
                    </a:cubicBezTo>
                    <a:cubicBezTo>
                      <a:pt x="14689" y="12189"/>
                      <a:pt x="14989" y="12116"/>
                      <a:pt x="15280" y="12075"/>
                    </a:cubicBezTo>
                    <a:cubicBezTo>
                      <a:pt x="15332" y="11639"/>
                      <a:pt x="15384" y="11214"/>
                      <a:pt x="15477" y="10788"/>
                    </a:cubicBezTo>
                    <a:cubicBezTo>
                      <a:pt x="15560" y="10426"/>
                      <a:pt x="15674" y="10052"/>
                      <a:pt x="15934" y="9783"/>
                    </a:cubicBezTo>
                    <a:cubicBezTo>
                      <a:pt x="16027" y="9679"/>
                      <a:pt x="16151" y="9596"/>
                      <a:pt x="16286" y="9596"/>
                    </a:cubicBezTo>
                    <a:lnTo>
                      <a:pt x="16296" y="9596"/>
                    </a:lnTo>
                    <a:cubicBezTo>
                      <a:pt x="16442" y="9596"/>
                      <a:pt x="16556" y="9700"/>
                      <a:pt x="16660" y="9793"/>
                    </a:cubicBezTo>
                    <a:cubicBezTo>
                      <a:pt x="17241" y="10301"/>
                      <a:pt x="17780" y="10851"/>
                      <a:pt x="18226" y="11484"/>
                    </a:cubicBezTo>
                    <a:cubicBezTo>
                      <a:pt x="18589" y="11992"/>
                      <a:pt x="18880" y="12552"/>
                      <a:pt x="19035" y="13154"/>
                    </a:cubicBezTo>
                    <a:cubicBezTo>
                      <a:pt x="19274" y="13361"/>
                      <a:pt x="19481" y="13579"/>
                      <a:pt x="19657" y="13817"/>
                    </a:cubicBezTo>
                    <a:cubicBezTo>
                      <a:pt x="19896" y="14139"/>
                      <a:pt x="20176" y="14451"/>
                      <a:pt x="20477" y="14720"/>
                    </a:cubicBezTo>
                    <a:cubicBezTo>
                      <a:pt x="20685" y="14917"/>
                      <a:pt x="20840" y="15104"/>
                      <a:pt x="20954" y="15280"/>
                    </a:cubicBezTo>
                    <a:cubicBezTo>
                      <a:pt x="21255" y="15758"/>
                      <a:pt x="21234" y="16120"/>
                      <a:pt x="21234" y="16120"/>
                    </a:cubicBezTo>
                    <a:lnTo>
                      <a:pt x="21037" y="16058"/>
                    </a:lnTo>
                    <a:lnTo>
                      <a:pt x="21037" y="16058"/>
                    </a:lnTo>
                    <a:cubicBezTo>
                      <a:pt x="21203" y="16971"/>
                      <a:pt x="20622" y="17406"/>
                      <a:pt x="20622" y="17406"/>
                    </a:cubicBezTo>
                    <a:lnTo>
                      <a:pt x="20622" y="17085"/>
                    </a:lnTo>
                    <a:cubicBezTo>
                      <a:pt x="20415" y="17874"/>
                      <a:pt x="20072" y="18060"/>
                      <a:pt x="20072" y="18060"/>
                    </a:cubicBezTo>
                    <a:lnTo>
                      <a:pt x="20072" y="17583"/>
                    </a:lnTo>
                    <a:lnTo>
                      <a:pt x="19865" y="18123"/>
                    </a:lnTo>
                    <a:cubicBezTo>
                      <a:pt x="20529" y="18361"/>
                      <a:pt x="20477" y="19128"/>
                      <a:pt x="20477" y="19128"/>
                    </a:cubicBezTo>
                    <a:lnTo>
                      <a:pt x="20187" y="18900"/>
                    </a:lnTo>
                    <a:lnTo>
                      <a:pt x="20187" y="18900"/>
                    </a:lnTo>
                    <a:cubicBezTo>
                      <a:pt x="20197" y="19004"/>
                      <a:pt x="20176" y="19098"/>
                      <a:pt x="20145" y="19170"/>
                    </a:cubicBezTo>
                    <a:cubicBezTo>
                      <a:pt x="20383" y="19326"/>
                      <a:pt x="20622" y="19481"/>
                      <a:pt x="20840" y="19637"/>
                    </a:cubicBezTo>
                    <a:cubicBezTo>
                      <a:pt x="20975" y="19741"/>
                      <a:pt x="21110" y="19834"/>
                      <a:pt x="21234" y="19937"/>
                    </a:cubicBezTo>
                    <a:cubicBezTo>
                      <a:pt x="21784" y="20373"/>
                      <a:pt x="22292" y="20850"/>
                      <a:pt x="22739" y="21369"/>
                    </a:cubicBezTo>
                    <a:cubicBezTo>
                      <a:pt x="22842" y="21483"/>
                      <a:pt x="22935" y="21597"/>
                      <a:pt x="23029" y="21712"/>
                    </a:cubicBezTo>
                    <a:cubicBezTo>
                      <a:pt x="23267" y="22012"/>
                      <a:pt x="23495" y="22323"/>
                      <a:pt x="23714" y="22645"/>
                    </a:cubicBezTo>
                    <a:cubicBezTo>
                      <a:pt x="23880" y="21006"/>
                      <a:pt x="24772" y="19440"/>
                      <a:pt x="26213" y="18641"/>
                    </a:cubicBezTo>
                    <a:cubicBezTo>
                      <a:pt x="27313" y="18029"/>
                      <a:pt x="28599" y="17894"/>
                      <a:pt x="29864" y="17894"/>
                    </a:cubicBezTo>
                    <a:cubicBezTo>
                      <a:pt x="30051" y="17894"/>
                      <a:pt x="30238" y="17904"/>
                      <a:pt x="30425" y="17904"/>
                    </a:cubicBezTo>
                    <a:cubicBezTo>
                      <a:pt x="31068" y="17925"/>
                      <a:pt x="31701" y="17957"/>
                      <a:pt x="32344" y="17957"/>
                    </a:cubicBezTo>
                    <a:cubicBezTo>
                      <a:pt x="32800" y="17957"/>
                      <a:pt x="33246" y="17936"/>
                      <a:pt x="33692" y="17884"/>
                    </a:cubicBezTo>
                    <a:cubicBezTo>
                      <a:pt x="33755" y="17884"/>
                      <a:pt x="33806" y="17874"/>
                      <a:pt x="33858" y="17863"/>
                    </a:cubicBezTo>
                    <a:cubicBezTo>
                      <a:pt x="34200" y="17821"/>
                      <a:pt x="34512" y="17635"/>
                      <a:pt x="34719" y="17355"/>
                    </a:cubicBezTo>
                    <a:cubicBezTo>
                      <a:pt x="34730" y="17334"/>
                      <a:pt x="34730" y="17314"/>
                      <a:pt x="34740" y="17282"/>
                    </a:cubicBezTo>
                    <a:lnTo>
                      <a:pt x="34802" y="17002"/>
                    </a:lnTo>
                    <a:cubicBezTo>
                      <a:pt x="34751" y="16961"/>
                      <a:pt x="34688" y="16919"/>
                      <a:pt x="34636" y="16867"/>
                    </a:cubicBezTo>
                    <a:cubicBezTo>
                      <a:pt x="34585" y="16961"/>
                      <a:pt x="34553" y="17065"/>
                      <a:pt x="34522" y="17178"/>
                    </a:cubicBezTo>
                    <a:cubicBezTo>
                      <a:pt x="34502" y="17240"/>
                      <a:pt x="34491" y="17314"/>
                      <a:pt x="34481" y="17386"/>
                    </a:cubicBezTo>
                    <a:cubicBezTo>
                      <a:pt x="34460" y="17344"/>
                      <a:pt x="34449" y="17293"/>
                      <a:pt x="34439" y="17240"/>
                    </a:cubicBezTo>
                    <a:cubicBezTo>
                      <a:pt x="34387" y="17023"/>
                      <a:pt x="34356" y="16805"/>
                      <a:pt x="34346" y="16577"/>
                    </a:cubicBezTo>
                    <a:cubicBezTo>
                      <a:pt x="34170" y="16380"/>
                      <a:pt x="34024" y="16152"/>
                      <a:pt x="33921" y="15903"/>
                    </a:cubicBezTo>
                    <a:lnTo>
                      <a:pt x="33827" y="16369"/>
                    </a:lnTo>
                    <a:cubicBezTo>
                      <a:pt x="33474" y="15944"/>
                      <a:pt x="33184" y="15467"/>
                      <a:pt x="32966" y="14958"/>
                    </a:cubicBezTo>
                    <a:cubicBezTo>
                      <a:pt x="32873" y="15041"/>
                      <a:pt x="32821" y="15156"/>
                      <a:pt x="32810" y="15280"/>
                    </a:cubicBezTo>
                    <a:cubicBezTo>
                      <a:pt x="32676" y="15011"/>
                      <a:pt x="32531" y="14709"/>
                      <a:pt x="32531" y="14419"/>
                    </a:cubicBezTo>
                    <a:cubicBezTo>
                      <a:pt x="32531" y="14357"/>
                      <a:pt x="32541" y="14295"/>
                      <a:pt x="32551" y="14232"/>
                    </a:cubicBezTo>
                    <a:cubicBezTo>
                      <a:pt x="32603" y="13983"/>
                      <a:pt x="32780" y="13776"/>
                      <a:pt x="32956" y="13589"/>
                    </a:cubicBezTo>
                    <a:cubicBezTo>
                      <a:pt x="33661" y="12812"/>
                      <a:pt x="34460" y="12116"/>
                      <a:pt x="35248" y="11432"/>
                    </a:cubicBezTo>
                    <a:cubicBezTo>
                      <a:pt x="35341" y="11359"/>
                      <a:pt x="35456" y="11318"/>
                      <a:pt x="35570" y="11318"/>
                    </a:cubicBezTo>
                    <a:cubicBezTo>
                      <a:pt x="35684" y="11318"/>
                      <a:pt x="35788" y="11359"/>
                      <a:pt x="35881" y="11432"/>
                    </a:cubicBezTo>
                    <a:lnTo>
                      <a:pt x="36099" y="11618"/>
                    </a:lnTo>
                    <a:cubicBezTo>
                      <a:pt x="36296" y="11556"/>
                      <a:pt x="36514" y="11525"/>
                      <a:pt x="36731" y="11525"/>
                    </a:cubicBezTo>
                    <a:cubicBezTo>
                      <a:pt x="37033" y="11525"/>
                      <a:pt x="37344" y="11588"/>
                      <a:pt x="37623" y="11722"/>
                    </a:cubicBezTo>
                    <a:lnTo>
                      <a:pt x="37655" y="11629"/>
                    </a:lnTo>
                    <a:cubicBezTo>
                      <a:pt x="37976" y="11432"/>
                      <a:pt x="38350" y="11328"/>
                      <a:pt x="38723" y="11328"/>
                    </a:cubicBezTo>
                    <a:cubicBezTo>
                      <a:pt x="38858" y="11328"/>
                      <a:pt x="38993" y="11339"/>
                      <a:pt x="39128" y="11369"/>
                    </a:cubicBezTo>
                    <a:cubicBezTo>
                      <a:pt x="38993" y="11452"/>
                      <a:pt x="38858" y="11525"/>
                      <a:pt x="38723" y="11608"/>
                    </a:cubicBezTo>
                    <a:cubicBezTo>
                      <a:pt x="38930" y="11567"/>
                      <a:pt x="39138" y="11546"/>
                      <a:pt x="39356" y="11546"/>
                    </a:cubicBezTo>
                    <a:cubicBezTo>
                      <a:pt x="39740" y="11546"/>
                      <a:pt x="40124" y="11608"/>
                      <a:pt x="40466" y="11754"/>
                    </a:cubicBezTo>
                    <a:cubicBezTo>
                      <a:pt x="40559" y="11629"/>
                      <a:pt x="40642" y="11505"/>
                      <a:pt x="40735" y="11380"/>
                    </a:cubicBezTo>
                    <a:cubicBezTo>
                      <a:pt x="40829" y="11256"/>
                      <a:pt x="40974" y="11183"/>
                      <a:pt x="41130" y="11183"/>
                    </a:cubicBezTo>
                    <a:cubicBezTo>
                      <a:pt x="41203" y="11183"/>
                      <a:pt x="41275" y="11203"/>
                      <a:pt x="41348" y="11235"/>
                    </a:cubicBezTo>
                    <a:cubicBezTo>
                      <a:pt x="42281" y="11722"/>
                      <a:pt x="43204" y="12231"/>
                      <a:pt x="44075" y="12822"/>
                    </a:cubicBezTo>
                    <a:cubicBezTo>
                      <a:pt x="44283" y="12967"/>
                      <a:pt x="44501" y="13123"/>
                      <a:pt x="44615" y="13351"/>
                    </a:cubicBezTo>
                    <a:cubicBezTo>
                      <a:pt x="44677" y="13485"/>
                      <a:pt x="44709" y="13631"/>
                      <a:pt x="44709" y="13787"/>
                    </a:cubicBezTo>
                    <a:cubicBezTo>
                      <a:pt x="44698" y="13994"/>
                      <a:pt x="44646" y="14222"/>
                      <a:pt x="44594" y="14430"/>
                    </a:cubicBezTo>
                    <a:cubicBezTo>
                      <a:pt x="44563" y="14315"/>
                      <a:pt x="44480" y="14222"/>
                      <a:pt x="44377" y="14160"/>
                    </a:cubicBezTo>
                    <a:cubicBezTo>
                      <a:pt x="44283" y="14709"/>
                      <a:pt x="44107" y="15228"/>
                      <a:pt x="43858" y="15726"/>
                    </a:cubicBezTo>
                    <a:cubicBezTo>
                      <a:pt x="43827" y="15675"/>
                      <a:pt x="43806" y="15612"/>
                      <a:pt x="43775" y="15560"/>
                    </a:cubicBezTo>
                    <a:cubicBezTo>
                      <a:pt x="43764" y="15612"/>
                      <a:pt x="43754" y="15654"/>
                      <a:pt x="43744" y="15705"/>
                    </a:cubicBezTo>
                    <a:cubicBezTo>
                      <a:pt x="43702" y="15861"/>
                      <a:pt x="43827" y="15986"/>
                      <a:pt x="43962" y="15986"/>
                    </a:cubicBezTo>
                    <a:cubicBezTo>
                      <a:pt x="44013" y="15986"/>
                      <a:pt x="44066" y="15965"/>
                      <a:pt x="44107" y="15924"/>
                    </a:cubicBezTo>
                    <a:cubicBezTo>
                      <a:pt x="44854" y="15177"/>
                      <a:pt x="44802" y="13651"/>
                      <a:pt x="45601" y="13102"/>
                    </a:cubicBezTo>
                    <a:cubicBezTo>
                      <a:pt x="45767" y="12988"/>
                      <a:pt x="45891" y="12936"/>
                      <a:pt x="45984" y="12936"/>
                    </a:cubicBezTo>
                    <a:cubicBezTo>
                      <a:pt x="46046" y="12936"/>
                      <a:pt x="46099" y="12957"/>
                      <a:pt x="46140" y="13008"/>
                    </a:cubicBezTo>
                    <a:cubicBezTo>
                      <a:pt x="45880" y="11328"/>
                      <a:pt x="44926" y="9751"/>
                      <a:pt x="43183" y="9098"/>
                    </a:cubicBezTo>
                    <a:cubicBezTo>
                      <a:pt x="41037" y="8289"/>
                      <a:pt x="38370" y="9067"/>
                      <a:pt x="36348" y="8061"/>
                    </a:cubicBezTo>
                    <a:cubicBezTo>
                      <a:pt x="33983" y="6888"/>
                      <a:pt x="33765" y="3974"/>
                      <a:pt x="32001" y="2169"/>
                    </a:cubicBezTo>
                    <a:cubicBezTo>
                      <a:pt x="30601" y="737"/>
                      <a:pt x="28340" y="156"/>
                      <a:pt x="26255" y="21"/>
                    </a:cubicBezTo>
                    <a:cubicBezTo>
                      <a:pt x="25964" y="0"/>
                      <a:pt x="25674" y="0"/>
                      <a:pt x="25373" y="0"/>
                    </a:cubicBezTo>
                    <a:close/>
                    <a:moveTo>
                      <a:pt x="45175" y="22728"/>
                    </a:moveTo>
                    <a:lnTo>
                      <a:pt x="45175" y="22728"/>
                    </a:lnTo>
                    <a:cubicBezTo>
                      <a:pt x="45113" y="22791"/>
                      <a:pt x="45041" y="22853"/>
                      <a:pt x="44978" y="22915"/>
                    </a:cubicBezTo>
                    <a:cubicBezTo>
                      <a:pt x="45050" y="22853"/>
                      <a:pt x="45113" y="22791"/>
                      <a:pt x="45175" y="22728"/>
                    </a:cubicBezTo>
                    <a:close/>
                    <a:moveTo>
                      <a:pt x="11297" y="21971"/>
                    </a:moveTo>
                    <a:cubicBezTo>
                      <a:pt x="11006" y="21971"/>
                      <a:pt x="10644" y="22386"/>
                      <a:pt x="10384" y="22770"/>
                    </a:cubicBezTo>
                    <a:cubicBezTo>
                      <a:pt x="10374" y="23070"/>
                      <a:pt x="10374" y="23413"/>
                      <a:pt x="10363" y="23776"/>
                    </a:cubicBezTo>
                    <a:cubicBezTo>
                      <a:pt x="10955" y="23413"/>
                      <a:pt x="12044" y="23298"/>
                      <a:pt x="11691" y="22344"/>
                    </a:cubicBezTo>
                    <a:cubicBezTo>
                      <a:pt x="11587" y="22074"/>
                      <a:pt x="11453" y="21971"/>
                      <a:pt x="11297" y="21971"/>
                    </a:cubicBezTo>
                    <a:close/>
                    <a:moveTo>
                      <a:pt x="39667" y="21971"/>
                    </a:moveTo>
                    <a:cubicBezTo>
                      <a:pt x="39522" y="21971"/>
                      <a:pt x="39387" y="22074"/>
                      <a:pt x="39283" y="22344"/>
                    </a:cubicBezTo>
                    <a:cubicBezTo>
                      <a:pt x="38930" y="23298"/>
                      <a:pt x="40020" y="23413"/>
                      <a:pt x="40611" y="23776"/>
                    </a:cubicBezTo>
                    <a:cubicBezTo>
                      <a:pt x="40601" y="23413"/>
                      <a:pt x="40601" y="23070"/>
                      <a:pt x="40590" y="22770"/>
                    </a:cubicBezTo>
                    <a:cubicBezTo>
                      <a:pt x="40331" y="22386"/>
                      <a:pt x="39968" y="21971"/>
                      <a:pt x="39667" y="21971"/>
                    </a:cubicBezTo>
                    <a:close/>
                    <a:moveTo>
                      <a:pt x="43941" y="23932"/>
                    </a:moveTo>
                    <a:cubicBezTo>
                      <a:pt x="43920" y="23962"/>
                      <a:pt x="43900" y="23983"/>
                      <a:pt x="43879" y="24004"/>
                    </a:cubicBezTo>
                    <a:lnTo>
                      <a:pt x="43879" y="24004"/>
                    </a:lnTo>
                    <a:lnTo>
                      <a:pt x="43941" y="23941"/>
                    </a:lnTo>
                    <a:lnTo>
                      <a:pt x="43941" y="23932"/>
                    </a:lnTo>
                    <a:close/>
                    <a:moveTo>
                      <a:pt x="7023" y="23932"/>
                    </a:moveTo>
                    <a:lnTo>
                      <a:pt x="7023" y="23941"/>
                    </a:lnTo>
                    <a:lnTo>
                      <a:pt x="7085" y="24004"/>
                    </a:lnTo>
                    <a:cubicBezTo>
                      <a:pt x="7096" y="24004"/>
                      <a:pt x="7096" y="24004"/>
                      <a:pt x="7096" y="24015"/>
                    </a:cubicBezTo>
                    <a:lnTo>
                      <a:pt x="7096" y="24004"/>
                    </a:lnTo>
                    <a:cubicBezTo>
                      <a:pt x="7064" y="23983"/>
                      <a:pt x="7044" y="23962"/>
                      <a:pt x="7023" y="23932"/>
                    </a:cubicBezTo>
                    <a:close/>
                    <a:moveTo>
                      <a:pt x="11608" y="24035"/>
                    </a:moveTo>
                    <a:cubicBezTo>
                      <a:pt x="11702" y="24201"/>
                      <a:pt x="11795" y="24377"/>
                      <a:pt x="11868" y="24543"/>
                    </a:cubicBezTo>
                    <a:cubicBezTo>
                      <a:pt x="11909" y="24419"/>
                      <a:pt x="11909" y="24305"/>
                      <a:pt x="11868" y="24232"/>
                    </a:cubicBezTo>
                    <a:cubicBezTo>
                      <a:pt x="11815" y="24118"/>
                      <a:pt x="11722" y="24056"/>
                      <a:pt x="11608" y="24035"/>
                    </a:cubicBezTo>
                    <a:close/>
                    <a:moveTo>
                      <a:pt x="39366" y="24035"/>
                    </a:moveTo>
                    <a:cubicBezTo>
                      <a:pt x="39252" y="24056"/>
                      <a:pt x="39159" y="24118"/>
                      <a:pt x="39096" y="24232"/>
                    </a:cubicBezTo>
                    <a:cubicBezTo>
                      <a:pt x="39055" y="24305"/>
                      <a:pt x="39066" y="24419"/>
                      <a:pt x="39096" y="24543"/>
                    </a:cubicBezTo>
                    <a:cubicBezTo>
                      <a:pt x="39179" y="24377"/>
                      <a:pt x="39262" y="24201"/>
                      <a:pt x="39366" y="24035"/>
                    </a:cubicBezTo>
                    <a:close/>
                    <a:moveTo>
                      <a:pt x="11328" y="24045"/>
                    </a:moveTo>
                    <a:lnTo>
                      <a:pt x="11328" y="24045"/>
                    </a:lnTo>
                    <a:cubicBezTo>
                      <a:pt x="11121" y="24087"/>
                      <a:pt x="10902" y="24211"/>
                      <a:pt x="10778" y="24315"/>
                    </a:cubicBezTo>
                    <a:cubicBezTo>
                      <a:pt x="10944" y="24388"/>
                      <a:pt x="11110" y="24471"/>
                      <a:pt x="11266" y="24564"/>
                    </a:cubicBezTo>
                    <a:cubicBezTo>
                      <a:pt x="11297" y="24398"/>
                      <a:pt x="11317" y="24222"/>
                      <a:pt x="11328" y="24045"/>
                    </a:cubicBezTo>
                    <a:close/>
                    <a:moveTo>
                      <a:pt x="12822" y="24668"/>
                    </a:moveTo>
                    <a:lnTo>
                      <a:pt x="12822" y="24668"/>
                    </a:lnTo>
                    <a:cubicBezTo>
                      <a:pt x="12718" y="24958"/>
                      <a:pt x="12739" y="25239"/>
                      <a:pt x="12967" y="25322"/>
                    </a:cubicBezTo>
                    <a:cubicBezTo>
                      <a:pt x="12915" y="25103"/>
                      <a:pt x="12863" y="24886"/>
                      <a:pt x="12822" y="24668"/>
                    </a:cubicBezTo>
                    <a:close/>
                    <a:moveTo>
                      <a:pt x="38028" y="24409"/>
                    </a:moveTo>
                    <a:lnTo>
                      <a:pt x="38028" y="24409"/>
                    </a:lnTo>
                    <a:cubicBezTo>
                      <a:pt x="37935" y="24741"/>
                      <a:pt x="37831" y="25031"/>
                      <a:pt x="37727" y="25331"/>
                    </a:cubicBezTo>
                    <a:cubicBezTo>
                      <a:pt x="37779" y="25331"/>
                      <a:pt x="37821" y="25342"/>
                      <a:pt x="37862" y="25342"/>
                    </a:cubicBezTo>
                    <a:cubicBezTo>
                      <a:pt x="38319" y="25342"/>
                      <a:pt x="38267" y="24803"/>
                      <a:pt x="38028" y="24409"/>
                    </a:cubicBezTo>
                    <a:close/>
                    <a:moveTo>
                      <a:pt x="12117" y="25166"/>
                    </a:moveTo>
                    <a:cubicBezTo>
                      <a:pt x="12126" y="25186"/>
                      <a:pt x="12137" y="25218"/>
                      <a:pt x="12147" y="25239"/>
                    </a:cubicBezTo>
                    <a:cubicBezTo>
                      <a:pt x="12209" y="25311"/>
                      <a:pt x="12282" y="25373"/>
                      <a:pt x="12355" y="25435"/>
                    </a:cubicBezTo>
                    <a:cubicBezTo>
                      <a:pt x="12355" y="25435"/>
                      <a:pt x="12365" y="25435"/>
                      <a:pt x="12365" y="25446"/>
                    </a:cubicBezTo>
                    <a:cubicBezTo>
                      <a:pt x="12438" y="25508"/>
                      <a:pt x="12511" y="25570"/>
                      <a:pt x="12583" y="25643"/>
                    </a:cubicBezTo>
                    <a:cubicBezTo>
                      <a:pt x="12562" y="25414"/>
                      <a:pt x="12438" y="25218"/>
                      <a:pt x="12158" y="25166"/>
                    </a:cubicBezTo>
                    <a:close/>
                    <a:moveTo>
                      <a:pt x="312" y="24284"/>
                    </a:moveTo>
                    <a:cubicBezTo>
                      <a:pt x="239" y="24471"/>
                      <a:pt x="177" y="24678"/>
                      <a:pt x="135" y="24875"/>
                    </a:cubicBezTo>
                    <a:cubicBezTo>
                      <a:pt x="156" y="24896"/>
                      <a:pt x="188" y="24917"/>
                      <a:pt x="208" y="24927"/>
                    </a:cubicBezTo>
                    <a:cubicBezTo>
                      <a:pt x="301" y="25000"/>
                      <a:pt x="374" y="25062"/>
                      <a:pt x="416" y="25103"/>
                    </a:cubicBezTo>
                    <a:cubicBezTo>
                      <a:pt x="582" y="25259"/>
                      <a:pt x="903" y="25674"/>
                      <a:pt x="1214" y="25965"/>
                    </a:cubicBezTo>
                    <a:cubicBezTo>
                      <a:pt x="1246" y="25995"/>
                      <a:pt x="1287" y="26016"/>
                      <a:pt x="1329" y="26016"/>
                    </a:cubicBezTo>
                    <a:cubicBezTo>
                      <a:pt x="1422" y="26016"/>
                      <a:pt x="1504" y="25944"/>
                      <a:pt x="1504" y="25840"/>
                    </a:cubicBezTo>
                    <a:cubicBezTo>
                      <a:pt x="1504" y="25819"/>
                      <a:pt x="1495" y="25788"/>
                      <a:pt x="1484" y="25757"/>
                    </a:cubicBezTo>
                    <a:cubicBezTo>
                      <a:pt x="1256" y="25363"/>
                      <a:pt x="997" y="24979"/>
                      <a:pt x="706" y="24616"/>
                    </a:cubicBezTo>
                    <a:cubicBezTo>
                      <a:pt x="633" y="24522"/>
                      <a:pt x="488" y="24409"/>
                      <a:pt x="312" y="24284"/>
                    </a:cubicBezTo>
                    <a:close/>
                    <a:moveTo>
                      <a:pt x="50673" y="24263"/>
                    </a:moveTo>
                    <a:cubicBezTo>
                      <a:pt x="50497" y="24398"/>
                      <a:pt x="50341" y="24512"/>
                      <a:pt x="50258" y="24616"/>
                    </a:cubicBezTo>
                    <a:cubicBezTo>
                      <a:pt x="49967" y="24979"/>
                      <a:pt x="49718" y="25363"/>
                      <a:pt x="49490" y="25757"/>
                    </a:cubicBezTo>
                    <a:cubicBezTo>
                      <a:pt x="49469" y="25788"/>
                      <a:pt x="49469" y="25819"/>
                      <a:pt x="49469" y="25840"/>
                    </a:cubicBezTo>
                    <a:cubicBezTo>
                      <a:pt x="49469" y="25944"/>
                      <a:pt x="49552" y="26016"/>
                      <a:pt x="49646" y="26016"/>
                    </a:cubicBezTo>
                    <a:cubicBezTo>
                      <a:pt x="49677" y="26016"/>
                      <a:pt x="49718" y="25995"/>
                      <a:pt x="49760" y="25965"/>
                    </a:cubicBezTo>
                    <a:cubicBezTo>
                      <a:pt x="50061" y="25674"/>
                      <a:pt x="50382" y="25259"/>
                      <a:pt x="50559" y="25103"/>
                    </a:cubicBezTo>
                    <a:cubicBezTo>
                      <a:pt x="50601" y="25062"/>
                      <a:pt x="50673" y="25000"/>
                      <a:pt x="50767" y="24927"/>
                    </a:cubicBezTo>
                    <a:cubicBezTo>
                      <a:pt x="50787" y="24907"/>
                      <a:pt x="50818" y="24886"/>
                      <a:pt x="50849" y="24865"/>
                    </a:cubicBezTo>
                    <a:cubicBezTo>
                      <a:pt x="50808" y="24668"/>
                      <a:pt x="50746" y="24460"/>
                      <a:pt x="50673" y="24263"/>
                    </a:cubicBezTo>
                    <a:close/>
                    <a:moveTo>
                      <a:pt x="33029" y="25487"/>
                    </a:moveTo>
                    <a:cubicBezTo>
                      <a:pt x="32946" y="25539"/>
                      <a:pt x="32863" y="25580"/>
                      <a:pt x="32769" y="25633"/>
                    </a:cubicBezTo>
                    <a:cubicBezTo>
                      <a:pt x="32738" y="25819"/>
                      <a:pt x="32697" y="26016"/>
                      <a:pt x="32655" y="26203"/>
                    </a:cubicBezTo>
                    <a:cubicBezTo>
                      <a:pt x="32842" y="26006"/>
                      <a:pt x="32966" y="25757"/>
                      <a:pt x="33029" y="25487"/>
                    </a:cubicBezTo>
                    <a:close/>
                    <a:moveTo>
                      <a:pt x="1297" y="22780"/>
                    </a:moveTo>
                    <a:cubicBezTo>
                      <a:pt x="1225" y="22853"/>
                      <a:pt x="1152" y="22925"/>
                      <a:pt x="1090" y="23008"/>
                    </a:cubicBezTo>
                    <a:cubicBezTo>
                      <a:pt x="1007" y="23091"/>
                      <a:pt x="934" y="23185"/>
                      <a:pt x="872" y="23268"/>
                    </a:cubicBezTo>
                    <a:cubicBezTo>
                      <a:pt x="914" y="23298"/>
                      <a:pt x="944" y="23319"/>
                      <a:pt x="976" y="23340"/>
                    </a:cubicBezTo>
                    <a:cubicBezTo>
                      <a:pt x="1515" y="23755"/>
                      <a:pt x="1806" y="24160"/>
                      <a:pt x="1992" y="24824"/>
                    </a:cubicBezTo>
                    <a:cubicBezTo>
                      <a:pt x="2117" y="25301"/>
                      <a:pt x="2002" y="25746"/>
                      <a:pt x="2148" y="26172"/>
                    </a:cubicBezTo>
                    <a:cubicBezTo>
                      <a:pt x="2179" y="26244"/>
                      <a:pt x="2241" y="26286"/>
                      <a:pt x="2314" y="26286"/>
                    </a:cubicBezTo>
                    <a:cubicBezTo>
                      <a:pt x="2397" y="26286"/>
                      <a:pt x="2480" y="26224"/>
                      <a:pt x="2480" y="26131"/>
                    </a:cubicBezTo>
                    <a:cubicBezTo>
                      <a:pt x="2490" y="26089"/>
                      <a:pt x="2490" y="26048"/>
                      <a:pt x="2490" y="26006"/>
                    </a:cubicBezTo>
                    <a:cubicBezTo>
                      <a:pt x="2490" y="25799"/>
                      <a:pt x="2449" y="25591"/>
                      <a:pt x="2407" y="25405"/>
                    </a:cubicBezTo>
                    <a:cubicBezTo>
                      <a:pt x="2376" y="25269"/>
                      <a:pt x="2324" y="25062"/>
                      <a:pt x="2324" y="24896"/>
                    </a:cubicBezTo>
                    <a:cubicBezTo>
                      <a:pt x="2324" y="24771"/>
                      <a:pt x="2355" y="24668"/>
                      <a:pt x="2459" y="24626"/>
                    </a:cubicBezTo>
                    <a:cubicBezTo>
                      <a:pt x="2044" y="24045"/>
                      <a:pt x="1650" y="23413"/>
                      <a:pt x="1297" y="22780"/>
                    </a:cubicBezTo>
                    <a:close/>
                    <a:moveTo>
                      <a:pt x="49718" y="22697"/>
                    </a:moveTo>
                    <a:cubicBezTo>
                      <a:pt x="49356" y="23361"/>
                      <a:pt x="48941" y="24015"/>
                      <a:pt x="48515" y="24626"/>
                    </a:cubicBezTo>
                    <a:cubicBezTo>
                      <a:pt x="48619" y="24668"/>
                      <a:pt x="48650" y="24771"/>
                      <a:pt x="48650" y="24896"/>
                    </a:cubicBezTo>
                    <a:cubicBezTo>
                      <a:pt x="48650" y="25062"/>
                      <a:pt x="48588" y="25269"/>
                      <a:pt x="48567" y="25405"/>
                    </a:cubicBezTo>
                    <a:cubicBezTo>
                      <a:pt x="48515" y="25591"/>
                      <a:pt x="48484" y="25799"/>
                      <a:pt x="48484" y="26006"/>
                    </a:cubicBezTo>
                    <a:lnTo>
                      <a:pt x="48484" y="26131"/>
                    </a:lnTo>
                    <a:cubicBezTo>
                      <a:pt x="48494" y="26224"/>
                      <a:pt x="48577" y="26286"/>
                      <a:pt x="48660" y="26286"/>
                    </a:cubicBezTo>
                    <a:cubicBezTo>
                      <a:pt x="48723" y="26286"/>
                      <a:pt x="48796" y="26244"/>
                      <a:pt x="48826" y="26172"/>
                    </a:cubicBezTo>
                    <a:cubicBezTo>
                      <a:pt x="48972" y="25746"/>
                      <a:pt x="48858" y="25301"/>
                      <a:pt x="48982" y="24824"/>
                    </a:cubicBezTo>
                    <a:cubicBezTo>
                      <a:pt x="49158" y="24160"/>
                      <a:pt x="49459" y="23755"/>
                      <a:pt x="49999" y="23340"/>
                    </a:cubicBezTo>
                    <a:cubicBezTo>
                      <a:pt x="50030" y="23309"/>
                      <a:pt x="50092" y="23278"/>
                      <a:pt x="50154" y="23236"/>
                    </a:cubicBezTo>
                    <a:cubicBezTo>
                      <a:pt x="50030" y="23049"/>
                      <a:pt x="49884" y="22873"/>
                      <a:pt x="49718" y="22697"/>
                    </a:cubicBezTo>
                    <a:close/>
                    <a:moveTo>
                      <a:pt x="38817" y="25166"/>
                    </a:moveTo>
                    <a:cubicBezTo>
                      <a:pt x="38215" y="25280"/>
                      <a:pt x="38340" y="26016"/>
                      <a:pt x="38589" y="26359"/>
                    </a:cubicBezTo>
                    <a:cubicBezTo>
                      <a:pt x="38640" y="25954"/>
                      <a:pt x="38723" y="25550"/>
                      <a:pt x="38858" y="25166"/>
                    </a:cubicBezTo>
                    <a:close/>
                    <a:moveTo>
                      <a:pt x="37478" y="26265"/>
                    </a:moveTo>
                    <a:cubicBezTo>
                      <a:pt x="37468" y="26338"/>
                      <a:pt x="37448" y="26421"/>
                      <a:pt x="37437" y="26504"/>
                    </a:cubicBezTo>
                    <a:cubicBezTo>
                      <a:pt x="37478" y="26410"/>
                      <a:pt x="37489" y="26327"/>
                      <a:pt x="37478" y="26265"/>
                    </a:cubicBezTo>
                    <a:close/>
                    <a:moveTo>
                      <a:pt x="39636" y="24045"/>
                    </a:moveTo>
                    <a:lnTo>
                      <a:pt x="39636" y="24045"/>
                    </a:lnTo>
                    <a:cubicBezTo>
                      <a:pt x="39719" y="24854"/>
                      <a:pt x="39896" y="25560"/>
                      <a:pt x="40092" y="26110"/>
                    </a:cubicBezTo>
                    <a:cubicBezTo>
                      <a:pt x="40134" y="26161"/>
                      <a:pt x="40175" y="26203"/>
                      <a:pt x="40196" y="26234"/>
                    </a:cubicBezTo>
                    <a:cubicBezTo>
                      <a:pt x="40383" y="26452"/>
                      <a:pt x="40549" y="26629"/>
                      <a:pt x="40715" y="26774"/>
                    </a:cubicBezTo>
                    <a:cubicBezTo>
                      <a:pt x="40684" y="26307"/>
                      <a:pt x="40652" y="25695"/>
                      <a:pt x="40642" y="25073"/>
                    </a:cubicBezTo>
                    <a:cubicBezTo>
                      <a:pt x="40539" y="24803"/>
                      <a:pt x="40435" y="24554"/>
                      <a:pt x="40237" y="24356"/>
                    </a:cubicBezTo>
                    <a:cubicBezTo>
                      <a:pt x="40113" y="24243"/>
                      <a:pt x="39875" y="24098"/>
                      <a:pt x="39636" y="24045"/>
                    </a:cubicBezTo>
                    <a:close/>
                    <a:moveTo>
                      <a:pt x="5571" y="24792"/>
                    </a:moveTo>
                    <a:cubicBezTo>
                      <a:pt x="4720" y="24792"/>
                      <a:pt x="3797" y="24886"/>
                      <a:pt x="3071" y="24990"/>
                    </a:cubicBezTo>
                    <a:cubicBezTo>
                      <a:pt x="3113" y="25103"/>
                      <a:pt x="3123" y="25228"/>
                      <a:pt x="3123" y="25373"/>
                    </a:cubicBezTo>
                    <a:cubicBezTo>
                      <a:pt x="3123" y="25757"/>
                      <a:pt x="2998" y="26234"/>
                      <a:pt x="2968" y="26629"/>
                    </a:cubicBezTo>
                    <a:lnTo>
                      <a:pt x="2968" y="26649"/>
                    </a:lnTo>
                    <a:cubicBezTo>
                      <a:pt x="2968" y="26753"/>
                      <a:pt x="3050" y="26815"/>
                      <a:pt x="3143" y="26815"/>
                    </a:cubicBezTo>
                    <a:cubicBezTo>
                      <a:pt x="3216" y="26815"/>
                      <a:pt x="3289" y="26774"/>
                      <a:pt x="3309" y="26680"/>
                    </a:cubicBezTo>
                    <a:cubicBezTo>
                      <a:pt x="3341" y="26442"/>
                      <a:pt x="3351" y="26161"/>
                      <a:pt x="3382" y="25892"/>
                    </a:cubicBezTo>
                    <a:lnTo>
                      <a:pt x="3258" y="25736"/>
                    </a:lnTo>
                    <a:lnTo>
                      <a:pt x="3403" y="25716"/>
                    </a:lnTo>
                    <a:cubicBezTo>
                      <a:pt x="3455" y="25322"/>
                      <a:pt x="3590" y="25000"/>
                      <a:pt x="3984" y="24969"/>
                    </a:cubicBezTo>
                    <a:lnTo>
                      <a:pt x="4026" y="24969"/>
                    </a:lnTo>
                    <a:cubicBezTo>
                      <a:pt x="4284" y="24969"/>
                      <a:pt x="4367" y="25145"/>
                      <a:pt x="4367" y="25384"/>
                    </a:cubicBezTo>
                    <a:cubicBezTo>
                      <a:pt x="4367" y="25446"/>
                      <a:pt x="4367" y="25497"/>
                      <a:pt x="4357" y="25570"/>
                    </a:cubicBezTo>
                    <a:lnTo>
                      <a:pt x="4669" y="25518"/>
                    </a:lnTo>
                    <a:cubicBezTo>
                      <a:pt x="4699" y="25508"/>
                      <a:pt x="4731" y="25497"/>
                      <a:pt x="4762" y="25497"/>
                    </a:cubicBezTo>
                    <a:lnTo>
                      <a:pt x="4782" y="25497"/>
                    </a:lnTo>
                    <a:lnTo>
                      <a:pt x="7490" y="25083"/>
                    </a:lnTo>
                    <a:cubicBezTo>
                      <a:pt x="7034" y="24865"/>
                      <a:pt x="6328" y="24792"/>
                      <a:pt x="5571" y="24792"/>
                    </a:cubicBezTo>
                    <a:close/>
                    <a:moveTo>
                      <a:pt x="45393" y="24792"/>
                    </a:moveTo>
                    <a:cubicBezTo>
                      <a:pt x="44636" y="24792"/>
                      <a:pt x="43941" y="24865"/>
                      <a:pt x="43485" y="25083"/>
                    </a:cubicBezTo>
                    <a:lnTo>
                      <a:pt x="46192" y="25497"/>
                    </a:lnTo>
                    <a:lnTo>
                      <a:pt x="46212" y="25497"/>
                    </a:lnTo>
                    <a:cubicBezTo>
                      <a:pt x="46244" y="25497"/>
                      <a:pt x="46275" y="25508"/>
                      <a:pt x="46306" y="25518"/>
                    </a:cubicBezTo>
                    <a:lnTo>
                      <a:pt x="46617" y="25570"/>
                    </a:lnTo>
                    <a:cubicBezTo>
                      <a:pt x="46606" y="25497"/>
                      <a:pt x="46606" y="25446"/>
                      <a:pt x="46606" y="25384"/>
                    </a:cubicBezTo>
                    <a:cubicBezTo>
                      <a:pt x="46606" y="25145"/>
                      <a:pt x="46689" y="24969"/>
                      <a:pt x="46949" y="24969"/>
                    </a:cubicBezTo>
                    <a:lnTo>
                      <a:pt x="46991" y="24969"/>
                    </a:lnTo>
                    <a:cubicBezTo>
                      <a:pt x="47374" y="25000"/>
                      <a:pt x="47509" y="25322"/>
                      <a:pt x="47572" y="25716"/>
                    </a:cubicBezTo>
                    <a:lnTo>
                      <a:pt x="47717" y="25736"/>
                    </a:lnTo>
                    <a:lnTo>
                      <a:pt x="47592" y="25892"/>
                    </a:lnTo>
                    <a:cubicBezTo>
                      <a:pt x="47623" y="26161"/>
                      <a:pt x="47623" y="26442"/>
                      <a:pt x="47665" y="26680"/>
                    </a:cubicBezTo>
                    <a:cubicBezTo>
                      <a:pt x="47685" y="26774"/>
                      <a:pt x="47758" y="26815"/>
                      <a:pt x="47831" y="26815"/>
                    </a:cubicBezTo>
                    <a:cubicBezTo>
                      <a:pt x="47924" y="26815"/>
                      <a:pt x="48007" y="26753"/>
                      <a:pt x="48007" y="26649"/>
                    </a:cubicBezTo>
                    <a:lnTo>
                      <a:pt x="48007" y="26629"/>
                    </a:lnTo>
                    <a:cubicBezTo>
                      <a:pt x="47966" y="26234"/>
                      <a:pt x="47841" y="25757"/>
                      <a:pt x="47841" y="25373"/>
                    </a:cubicBezTo>
                    <a:cubicBezTo>
                      <a:pt x="47841" y="25228"/>
                      <a:pt x="47862" y="25103"/>
                      <a:pt x="47904" y="24990"/>
                    </a:cubicBezTo>
                    <a:cubicBezTo>
                      <a:pt x="47177" y="24886"/>
                      <a:pt x="46244" y="24792"/>
                      <a:pt x="45393" y="24792"/>
                    </a:cubicBezTo>
                    <a:close/>
                    <a:moveTo>
                      <a:pt x="32" y="25487"/>
                    </a:moveTo>
                    <a:cubicBezTo>
                      <a:pt x="1" y="25861"/>
                      <a:pt x="11" y="26234"/>
                      <a:pt x="63" y="26608"/>
                    </a:cubicBezTo>
                    <a:lnTo>
                      <a:pt x="167" y="26608"/>
                    </a:lnTo>
                    <a:cubicBezTo>
                      <a:pt x="271" y="26608"/>
                      <a:pt x="374" y="26608"/>
                      <a:pt x="467" y="26629"/>
                    </a:cubicBezTo>
                    <a:cubicBezTo>
                      <a:pt x="758" y="26691"/>
                      <a:pt x="1287" y="27074"/>
                      <a:pt x="1660" y="27126"/>
                    </a:cubicBezTo>
                    <a:lnTo>
                      <a:pt x="1681" y="27126"/>
                    </a:lnTo>
                    <a:cubicBezTo>
                      <a:pt x="1785" y="27126"/>
                      <a:pt x="1847" y="27043"/>
                      <a:pt x="1847" y="26960"/>
                    </a:cubicBezTo>
                    <a:cubicBezTo>
                      <a:pt x="1847" y="26919"/>
                      <a:pt x="1836" y="26887"/>
                      <a:pt x="1816" y="26857"/>
                    </a:cubicBezTo>
                    <a:cubicBezTo>
                      <a:pt x="1536" y="26483"/>
                      <a:pt x="997" y="26048"/>
                      <a:pt x="716" y="25809"/>
                    </a:cubicBezTo>
                    <a:cubicBezTo>
                      <a:pt x="561" y="25684"/>
                      <a:pt x="301" y="25591"/>
                      <a:pt x="32" y="25487"/>
                    </a:cubicBezTo>
                    <a:close/>
                    <a:moveTo>
                      <a:pt x="50942" y="25487"/>
                    </a:moveTo>
                    <a:cubicBezTo>
                      <a:pt x="50673" y="25591"/>
                      <a:pt x="50403" y="25684"/>
                      <a:pt x="50258" y="25809"/>
                    </a:cubicBezTo>
                    <a:cubicBezTo>
                      <a:pt x="49967" y="26048"/>
                      <a:pt x="49428" y="26483"/>
                      <a:pt x="49158" y="26857"/>
                    </a:cubicBezTo>
                    <a:cubicBezTo>
                      <a:pt x="49128" y="26887"/>
                      <a:pt x="49117" y="26919"/>
                      <a:pt x="49117" y="26960"/>
                    </a:cubicBezTo>
                    <a:cubicBezTo>
                      <a:pt x="49117" y="27043"/>
                      <a:pt x="49190" y="27126"/>
                      <a:pt x="49294" y="27126"/>
                    </a:cubicBezTo>
                    <a:lnTo>
                      <a:pt x="49314" y="27126"/>
                    </a:lnTo>
                    <a:cubicBezTo>
                      <a:pt x="49688" y="27074"/>
                      <a:pt x="50216" y="26691"/>
                      <a:pt x="50507" y="26629"/>
                    </a:cubicBezTo>
                    <a:cubicBezTo>
                      <a:pt x="50601" y="26608"/>
                      <a:pt x="50704" y="26608"/>
                      <a:pt x="50808" y="26608"/>
                    </a:cubicBezTo>
                    <a:lnTo>
                      <a:pt x="50901" y="26608"/>
                    </a:lnTo>
                    <a:cubicBezTo>
                      <a:pt x="50953" y="26234"/>
                      <a:pt x="50963" y="25861"/>
                      <a:pt x="50942" y="25487"/>
                    </a:cubicBezTo>
                    <a:close/>
                    <a:moveTo>
                      <a:pt x="14108" y="26099"/>
                    </a:moveTo>
                    <a:lnTo>
                      <a:pt x="14108" y="26099"/>
                    </a:lnTo>
                    <a:cubicBezTo>
                      <a:pt x="14025" y="26348"/>
                      <a:pt x="13869" y="26691"/>
                      <a:pt x="13755" y="26970"/>
                    </a:cubicBezTo>
                    <a:lnTo>
                      <a:pt x="13973" y="27344"/>
                    </a:lnTo>
                    <a:cubicBezTo>
                      <a:pt x="14046" y="27458"/>
                      <a:pt x="14108" y="27572"/>
                      <a:pt x="14180" y="27687"/>
                    </a:cubicBezTo>
                    <a:cubicBezTo>
                      <a:pt x="14233" y="27385"/>
                      <a:pt x="14243" y="27189"/>
                      <a:pt x="14243" y="27189"/>
                    </a:cubicBezTo>
                    <a:cubicBezTo>
                      <a:pt x="14253" y="27106"/>
                      <a:pt x="14253" y="27033"/>
                      <a:pt x="14253" y="26950"/>
                    </a:cubicBezTo>
                    <a:cubicBezTo>
                      <a:pt x="14139" y="26691"/>
                      <a:pt x="14087" y="26390"/>
                      <a:pt x="14108" y="26099"/>
                    </a:cubicBezTo>
                    <a:close/>
                    <a:moveTo>
                      <a:pt x="3994" y="26670"/>
                    </a:moveTo>
                    <a:cubicBezTo>
                      <a:pt x="3963" y="26742"/>
                      <a:pt x="3943" y="26795"/>
                      <a:pt x="3922" y="26836"/>
                    </a:cubicBezTo>
                    <a:cubicBezTo>
                      <a:pt x="3860" y="26981"/>
                      <a:pt x="3611" y="27448"/>
                      <a:pt x="3611" y="27707"/>
                    </a:cubicBezTo>
                    <a:cubicBezTo>
                      <a:pt x="3611" y="27811"/>
                      <a:pt x="3652" y="27873"/>
                      <a:pt x="3756" y="27873"/>
                    </a:cubicBezTo>
                    <a:cubicBezTo>
                      <a:pt x="3797" y="27873"/>
                      <a:pt x="3839" y="27873"/>
                      <a:pt x="3880" y="27853"/>
                    </a:cubicBezTo>
                    <a:cubicBezTo>
                      <a:pt x="4118" y="27780"/>
                      <a:pt x="4243" y="27385"/>
                      <a:pt x="4316" y="27053"/>
                    </a:cubicBezTo>
                    <a:cubicBezTo>
                      <a:pt x="4212" y="26929"/>
                      <a:pt x="4109" y="26804"/>
                      <a:pt x="3994" y="26670"/>
                    </a:cubicBezTo>
                    <a:close/>
                    <a:moveTo>
                      <a:pt x="46980" y="26670"/>
                    </a:moveTo>
                    <a:cubicBezTo>
                      <a:pt x="46866" y="26804"/>
                      <a:pt x="46763" y="26929"/>
                      <a:pt x="46659" y="27053"/>
                    </a:cubicBezTo>
                    <a:cubicBezTo>
                      <a:pt x="46731" y="27385"/>
                      <a:pt x="46855" y="27780"/>
                      <a:pt x="47084" y="27853"/>
                    </a:cubicBezTo>
                    <a:cubicBezTo>
                      <a:pt x="47136" y="27873"/>
                      <a:pt x="47177" y="27873"/>
                      <a:pt x="47208" y="27873"/>
                    </a:cubicBezTo>
                    <a:cubicBezTo>
                      <a:pt x="47323" y="27873"/>
                      <a:pt x="47364" y="27811"/>
                      <a:pt x="47364" y="27707"/>
                    </a:cubicBezTo>
                    <a:cubicBezTo>
                      <a:pt x="47364" y="27448"/>
                      <a:pt x="47115" y="26981"/>
                      <a:pt x="47053" y="26836"/>
                    </a:cubicBezTo>
                    <a:cubicBezTo>
                      <a:pt x="47032" y="26795"/>
                      <a:pt x="47011" y="26742"/>
                      <a:pt x="46980" y="26670"/>
                    </a:cubicBezTo>
                    <a:close/>
                    <a:moveTo>
                      <a:pt x="208" y="27313"/>
                    </a:moveTo>
                    <a:lnTo>
                      <a:pt x="208" y="27313"/>
                    </a:lnTo>
                    <a:cubicBezTo>
                      <a:pt x="280" y="27583"/>
                      <a:pt x="374" y="27842"/>
                      <a:pt x="488" y="28091"/>
                    </a:cubicBezTo>
                    <a:cubicBezTo>
                      <a:pt x="695" y="28019"/>
                      <a:pt x="976" y="28008"/>
                      <a:pt x="1276" y="28008"/>
                    </a:cubicBezTo>
                    <a:lnTo>
                      <a:pt x="1733" y="28008"/>
                    </a:lnTo>
                    <a:cubicBezTo>
                      <a:pt x="1878" y="28019"/>
                      <a:pt x="2023" y="28019"/>
                      <a:pt x="2148" y="28019"/>
                    </a:cubicBezTo>
                    <a:lnTo>
                      <a:pt x="2179" y="28019"/>
                    </a:lnTo>
                    <a:cubicBezTo>
                      <a:pt x="2283" y="28019"/>
                      <a:pt x="2355" y="27936"/>
                      <a:pt x="2355" y="27853"/>
                    </a:cubicBezTo>
                    <a:cubicBezTo>
                      <a:pt x="2355" y="27790"/>
                      <a:pt x="2324" y="27738"/>
                      <a:pt x="2272" y="27707"/>
                    </a:cubicBezTo>
                    <a:cubicBezTo>
                      <a:pt x="1691" y="27355"/>
                      <a:pt x="820" y="27521"/>
                      <a:pt x="208" y="27313"/>
                    </a:cubicBezTo>
                    <a:close/>
                    <a:moveTo>
                      <a:pt x="50756" y="27313"/>
                    </a:moveTo>
                    <a:lnTo>
                      <a:pt x="50756" y="27313"/>
                    </a:lnTo>
                    <a:cubicBezTo>
                      <a:pt x="50154" y="27521"/>
                      <a:pt x="49273" y="27355"/>
                      <a:pt x="48702" y="27707"/>
                    </a:cubicBezTo>
                    <a:cubicBezTo>
                      <a:pt x="48640" y="27738"/>
                      <a:pt x="48619" y="27790"/>
                      <a:pt x="48619" y="27853"/>
                    </a:cubicBezTo>
                    <a:cubicBezTo>
                      <a:pt x="48619" y="27936"/>
                      <a:pt x="48681" y="28019"/>
                      <a:pt x="48796" y="28019"/>
                    </a:cubicBezTo>
                    <a:lnTo>
                      <a:pt x="48816" y="28019"/>
                    </a:lnTo>
                    <a:cubicBezTo>
                      <a:pt x="48951" y="28019"/>
                      <a:pt x="49086" y="28019"/>
                      <a:pt x="49241" y="28008"/>
                    </a:cubicBezTo>
                    <a:lnTo>
                      <a:pt x="49698" y="28008"/>
                    </a:lnTo>
                    <a:cubicBezTo>
                      <a:pt x="49988" y="28008"/>
                      <a:pt x="50269" y="28019"/>
                      <a:pt x="50476" y="28091"/>
                    </a:cubicBezTo>
                    <a:cubicBezTo>
                      <a:pt x="50590" y="27842"/>
                      <a:pt x="50684" y="27583"/>
                      <a:pt x="50756" y="27313"/>
                    </a:cubicBezTo>
                    <a:close/>
                    <a:moveTo>
                      <a:pt x="4586" y="27375"/>
                    </a:moveTo>
                    <a:cubicBezTo>
                      <a:pt x="4450" y="27614"/>
                      <a:pt x="4347" y="27853"/>
                      <a:pt x="4347" y="28081"/>
                    </a:cubicBezTo>
                    <a:lnTo>
                      <a:pt x="4347" y="28091"/>
                    </a:lnTo>
                    <a:cubicBezTo>
                      <a:pt x="4347" y="28194"/>
                      <a:pt x="4430" y="28257"/>
                      <a:pt x="4513" y="28257"/>
                    </a:cubicBezTo>
                    <a:cubicBezTo>
                      <a:pt x="4565" y="28257"/>
                      <a:pt x="4606" y="28247"/>
                      <a:pt x="4637" y="28205"/>
                    </a:cubicBezTo>
                    <a:cubicBezTo>
                      <a:pt x="4772" y="28081"/>
                      <a:pt x="4876" y="27946"/>
                      <a:pt x="4969" y="27790"/>
                    </a:cubicBezTo>
                    <a:cubicBezTo>
                      <a:pt x="4845" y="27655"/>
                      <a:pt x="4710" y="27510"/>
                      <a:pt x="4586" y="27375"/>
                    </a:cubicBezTo>
                    <a:close/>
                    <a:moveTo>
                      <a:pt x="46389" y="27375"/>
                    </a:moveTo>
                    <a:cubicBezTo>
                      <a:pt x="46265" y="27510"/>
                      <a:pt x="46129" y="27655"/>
                      <a:pt x="45995" y="27790"/>
                    </a:cubicBezTo>
                    <a:cubicBezTo>
                      <a:pt x="46088" y="27946"/>
                      <a:pt x="46202" y="28081"/>
                      <a:pt x="46327" y="28205"/>
                    </a:cubicBezTo>
                    <a:cubicBezTo>
                      <a:pt x="46368" y="28247"/>
                      <a:pt x="46410" y="28257"/>
                      <a:pt x="46451" y="28257"/>
                    </a:cubicBezTo>
                    <a:cubicBezTo>
                      <a:pt x="46544" y="28257"/>
                      <a:pt x="46627" y="28194"/>
                      <a:pt x="46627" y="28091"/>
                    </a:cubicBezTo>
                    <a:lnTo>
                      <a:pt x="46627" y="28081"/>
                    </a:lnTo>
                    <a:cubicBezTo>
                      <a:pt x="46627" y="27853"/>
                      <a:pt x="46524" y="27614"/>
                      <a:pt x="46389" y="27375"/>
                    </a:cubicBezTo>
                    <a:close/>
                    <a:moveTo>
                      <a:pt x="13164" y="26970"/>
                    </a:moveTo>
                    <a:lnTo>
                      <a:pt x="13164" y="26970"/>
                    </a:lnTo>
                    <a:cubicBezTo>
                      <a:pt x="13205" y="27427"/>
                      <a:pt x="13309" y="27873"/>
                      <a:pt x="13465" y="28309"/>
                    </a:cubicBezTo>
                    <a:cubicBezTo>
                      <a:pt x="13475" y="28330"/>
                      <a:pt x="13486" y="28360"/>
                      <a:pt x="13496" y="28392"/>
                    </a:cubicBezTo>
                    <a:cubicBezTo>
                      <a:pt x="13548" y="28526"/>
                      <a:pt x="13599" y="28662"/>
                      <a:pt x="13662" y="28796"/>
                    </a:cubicBezTo>
                    <a:cubicBezTo>
                      <a:pt x="13703" y="28869"/>
                      <a:pt x="13735" y="28952"/>
                      <a:pt x="13776" y="29035"/>
                    </a:cubicBezTo>
                    <a:cubicBezTo>
                      <a:pt x="13818" y="28941"/>
                      <a:pt x="13848" y="28858"/>
                      <a:pt x="13890" y="28765"/>
                    </a:cubicBezTo>
                    <a:cubicBezTo>
                      <a:pt x="13880" y="28765"/>
                      <a:pt x="13869" y="28765"/>
                      <a:pt x="13859" y="28775"/>
                    </a:cubicBezTo>
                    <a:lnTo>
                      <a:pt x="13807" y="28775"/>
                    </a:lnTo>
                    <a:cubicBezTo>
                      <a:pt x="13693" y="28775"/>
                      <a:pt x="13589" y="28682"/>
                      <a:pt x="13589" y="28568"/>
                    </a:cubicBezTo>
                    <a:cubicBezTo>
                      <a:pt x="13569" y="28060"/>
                      <a:pt x="13496" y="27355"/>
                      <a:pt x="13226" y="27033"/>
                    </a:cubicBezTo>
                    <a:lnTo>
                      <a:pt x="13164" y="26970"/>
                    </a:lnTo>
                    <a:close/>
                    <a:moveTo>
                      <a:pt x="5239" y="28039"/>
                    </a:moveTo>
                    <a:cubicBezTo>
                      <a:pt x="5063" y="28298"/>
                      <a:pt x="4897" y="28589"/>
                      <a:pt x="4897" y="28817"/>
                    </a:cubicBezTo>
                    <a:cubicBezTo>
                      <a:pt x="4897" y="28931"/>
                      <a:pt x="4938" y="29024"/>
                      <a:pt x="5052" y="29097"/>
                    </a:cubicBezTo>
                    <a:cubicBezTo>
                      <a:pt x="5063" y="29107"/>
                      <a:pt x="5073" y="29107"/>
                      <a:pt x="5084" y="29118"/>
                    </a:cubicBezTo>
                    <a:lnTo>
                      <a:pt x="5104" y="29118"/>
                    </a:lnTo>
                    <a:cubicBezTo>
                      <a:pt x="5125" y="29128"/>
                      <a:pt x="5146" y="29139"/>
                      <a:pt x="5167" y="29139"/>
                    </a:cubicBezTo>
                    <a:cubicBezTo>
                      <a:pt x="5353" y="29139"/>
                      <a:pt x="5550" y="28838"/>
                      <a:pt x="5727" y="28454"/>
                    </a:cubicBezTo>
                    <a:cubicBezTo>
                      <a:pt x="5561" y="28330"/>
                      <a:pt x="5395" y="28184"/>
                      <a:pt x="5239" y="28039"/>
                    </a:cubicBezTo>
                    <a:close/>
                    <a:moveTo>
                      <a:pt x="45735" y="28039"/>
                    </a:moveTo>
                    <a:cubicBezTo>
                      <a:pt x="45580" y="28184"/>
                      <a:pt x="45414" y="28330"/>
                      <a:pt x="45248" y="28454"/>
                    </a:cubicBezTo>
                    <a:cubicBezTo>
                      <a:pt x="45424" y="28838"/>
                      <a:pt x="45621" y="29139"/>
                      <a:pt x="45808" y="29139"/>
                    </a:cubicBezTo>
                    <a:cubicBezTo>
                      <a:pt x="45829" y="29139"/>
                      <a:pt x="45850" y="29128"/>
                      <a:pt x="45870" y="29118"/>
                    </a:cubicBezTo>
                    <a:lnTo>
                      <a:pt x="45880" y="29118"/>
                    </a:lnTo>
                    <a:cubicBezTo>
                      <a:pt x="45901" y="29107"/>
                      <a:pt x="45912" y="29107"/>
                      <a:pt x="45922" y="29097"/>
                    </a:cubicBezTo>
                    <a:cubicBezTo>
                      <a:pt x="46026" y="29024"/>
                      <a:pt x="46078" y="28931"/>
                      <a:pt x="46078" y="28817"/>
                    </a:cubicBezTo>
                    <a:cubicBezTo>
                      <a:pt x="46078" y="28589"/>
                      <a:pt x="45912" y="28298"/>
                      <a:pt x="45735" y="28039"/>
                    </a:cubicBezTo>
                    <a:close/>
                    <a:moveTo>
                      <a:pt x="47572" y="28277"/>
                    </a:moveTo>
                    <a:cubicBezTo>
                      <a:pt x="47489" y="28277"/>
                      <a:pt x="47436" y="28298"/>
                      <a:pt x="47436" y="28350"/>
                    </a:cubicBezTo>
                    <a:cubicBezTo>
                      <a:pt x="47436" y="28392"/>
                      <a:pt x="47468" y="28454"/>
                      <a:pt x="47540" y="28537"/>
                    </a:cubicBezTo>
                    <a:cubicBezTo>
                      <a:pt x="47717" y="28724"/>
                      <a:pt x="48391" y="28838"/>
                      <a:pt x="48640" y="28962"/>
                    </a:cubicBezTo>
                    <a:cubicBezTo>
                      <a:pt x="48909" y="29107"/>
                      <a:pt x="49294" y="29273"/>
                      <a:pt x="49573" y="29492"/>
                    </a:cubicBezTo>
                    <a:cubicBezTo>
                      <a:pt x="49739" y="29294"/>
                      <a:pt x="49895" y="29097"/>
                      <a:pt x="50030" y="28890"/>
                    </a:cubicBezTo>
                    <a:cubicBezTo>
                      <a:pt x="49386" y="28828"/>
                      <a:pt x="48547" y="28506"/>
                      <a:pt x="48349" y="28443"/>
                    </a:cubicBezTo>
                    <a:cubicBezTo>
                      <a:pt x="48215" y="28413"/>
                      <a:pt x="47800" y="28277"/>
                      <a:pt x="47572" y="28277"/>
                    </a:cubicBezTo>
                    <a:close/>
                    <a:moveTo>
                      <a:pt x="3392" y="28277"/>
                    </a:moveTo>
                    <a:cubicBezTo>
                      <a:pt x="3175" y="28277"/>
                      <a:pt x="2749" y="28413"/>
                      <a:pt x="2625" y="28443"/>
                    </a:cubicBezTo>
                    <a:cubicBezTo>
                      <a:pt x="2417" y="28516"/>
                      <a:pt x="1567" y="28838"/>
                      <a:pt x="924" y="28890"/>
                    </a:cubicBezTo>
                    <a:cubicBezTo>
                      <a:pt x="997" y="29004"/>
                      <a:pt x="1069" y="29118"/>
                      <a:pt x="1152" y="29222"/>
                    </a:cubicBezTo>
                    <a:cubicBezTo>
                      <a:pt x="1225" y="29315"/>
                      <a:pt x="1297" y="29409"/>
                      <a:pt x="1380" y="29501"/>
                    </a:cubicBezTo>
                    <a:cubicBezTo>
                      <a:pt x="1660" y="29284"/>
                      <a:pt x="2055" y="29118"/>
                      <a:pt x="2334" y="28962"/>
                    </a:cubicBezTo>
                    <a:cubicBezTo>
                      <a:pt x="2573" y="28838"/>
                      <a:pt x="3247" y="28724"/>
                      <a:pt x="3424" y="28537"/>
                    </a:cubicBezTo>
                    <a:cubicBezTo>
                      <a:pt x="3507" y="28454"/>
                      <a:pt x="3538" y="28392"/>
                      <a:pt x="3538" y="28350"/>
                    </a:cubicBezTo>
                    <a:cubicBezTo>
                      <a:pt x="3538" y="28298"/>
                      <a:pt x="3486" y="28277"/>
                      <a:pt x="3392" y="28277"/>
                    </a:cubicBezTo>
                    <a:close/>
                    <a:moveTo>
                      <a:pt x="6079" y="28724"/>
                    </a:moveTo>
                    <a:cubicBezTo>
                      <a:pt x="6069" y="28786"/>
                      <a:pt x="6059" y="28838"/>
                      <a:pt x="6059" y="28890"/>
                    </a:cubicBezTo>
                    <a:cubicBezTo>
                      <a:pt x="6059" y="28921"/>
                      <a:pt x="6048" y="28962"/>
                      <a:pt x="6048" y="28994"/>
                    </a:cubicBezTo>
                    <a:cubicBezTo>
                      <a:pt x="6048" y="29273"/>
                      <a:pt x="6131" y="29616"/>
                      <a:pt x="6328" y="29616"/>
                    </a:cubicBezTo>
                    <a:cubicBezTo>
                      <a:pt x="6391" y="29616"/>
                      <a:pt x="6463" y="29574"/>
                      <a:pt x="6557" y="29481"/>
                    </a:cubicBezTo>
                    <a:cubicBezTo>
                      <a:pt x="6619" y="29418"/>
                      <a:pt x="6691" y="29305"/>
                      <a:pt x="6764" y="29170"/>
                    </a:cubicBezTo>
                    <a:cubicBezTo>
                      <a:pt x="6525" y="29035"/>
                      <a:pt x="6297" y="28890"/>
                      <a:pt x="6079" y="28724"/>
                    </a:cubicBezTo>
                    <a:close/>
                    <a:moveTo>
                      <a:pt x="44885" y="28724"/>
                    </a:moveTo>
                    <a:cubicBezTo>
                      <a:pt x="44667" y="28890"/>
                      <a:pt x="44439" y="29035"/>
                      <a:pt x="44211" y="29170"/>
                    </a:cubicBezTo>
                    <a:cubicBezTo>
                      <a:pt x="44283" y="29305"/>
                      <a:pt x="44345" y="29418"/>
                      <a:pt x="44418" y="29481"/>
                    </a:cubicBezTo>
                    <a:cubicBezTo>
                      <a:pt x="44501" y="29574"/>
                      <a:pt x="44584" y="29616"/>
                      <a:pt x="44646" y="29616"/>
                    </a:cubicBezTo>
                    <a:cubicBezTo>
                      <a:pt x="44833" y="29616"/>
                      <a:pt x="44916" y="29273"/>
                      <a:pt x="44916" y="28994"/>
                    </a:cubicBezTo>
                    <a:lnTo>
                      <a:pt x="44916" y="28890"/>
                    </a:lnTo>
                    <a:cubicBezTo>
                      <a:pt x="44905" y="28838"/>
                      <a:pt x="44905" y="28786"/>
                      <a:pt x="44885" y="28724"/>
                    </a:cubicBezTo>
                    <a:close/>
                    <a:moveTo>
                      <a:pt x="40269" y="29605"/>
                    </a:moveTo>
                    <a:lnTo>
                      <a:pt x="40269" y="29605"/>
                    </a:lnTo>
                    <a:cubicBezTo>
                      <a:pt x="40258" y="29626"/>
                      <a:pt x="40248" y="29637"/>
                      <a:pt x="40248" y="29657"/>
                    </a:cubicBezTo>
                    <a:cubicBezTo>
                      <a:pt x="40248" y="29647"/>
                      <a:pt x="40258" y="29626"/>
                      <a:pt x="40269" y="29605"/>
                    </a:cubicBezTo>
                    <a:close/>
                    <a:moveTo>
                      <a:pt x="7044" y="29335"/>
                    </a:moveTo>
                    <a:cubicBezTo>
                      <a:pt x="7013" y="29439"/>
                      <a:pt x="7002" y="29543"/>
                      <a:pt x="7002" y="29647"/>
                    </a:cubicBezTo>
                    <a:cubicBezTo>
                      <a:pt x="7002" y="29720"/>
                      <a:pt x="7013" y="29803"/>
                      <a:pt x="7034" y="29875"/>
                    </a:cubicBezTo>
                    <a:cubicBezTo>
                      <a:pt x="7054" y="29958"/>
                      <a:pt x="7127" y="30010"/>
                      <a:pt x="7200" y="30010"/>
                    </a:cubicBezTo>
                    <a:cubicBezTo>
                      <a:pt x="7230" y="30010"/>
                      <a:pt x="7251" y="29999"/>
                      <a:pt x="7283" y="29979"/>
                    </a:cubicBezTo>
                    <a:cubicBezTo>
                      <a:pt x="7293" y="29979"/>
                      <a:pt x="7303" y="29969"/>
                      <a:pt x="7303" y="29969"/>
                    </a:cubicBezTo>
                    <a:cubicBezTo>
                      <a:pt x="7386" y="29803"/>
                      <a:pt x="7459" y="29678"/>
                      <a:pt x="7532" y="29574"/>
                    </a:cubicBezTo>
                    <a:cubicBezTo>
                      <a:pt x="7366" y="29501"/>
                      <a:pt x="7210" y="29418"/>
                      <a:pt x="7044" y="29335"/>
                    </a:cubicBezTo>
                    <a:close/>
                    <a:moveTo>
                      <a:pt x="43920" y="29335"/>
                    </a:moveTo>
                    <a:cubicBezTo>
                      <a:pt x="43734" y="29439"/>
                      <a:pt x="43547" y="29533"/>
                      <a:pt x="43349" y="29616"/>
                    </a:cubicBezTo>
                    <a:cubicBezTo>
                      <a:pt x="43443" y="29771"/>
                      <a:pt x="43557" y="29906"/>
                      <a:pt x="43692" y="29979"/>
                    </a:cubicBezTo>
                    <a:cubicBezTo>
                      <a:pt x="43713" y="29999"/>
                      <a:pt x="43744" y="30010"/>
                      <a:pt x="43775" y="30010"/>
                    </a:cubicBezTo>
                    <a:cubicBezTo>
                      <a:pt x="43847" y="30010"/>
                      <a:pt x="43920" y="29958"/>
                      <a:pt x="43941" y="29875"/>
                    </a:cubicBezTo>
                    <a:cubicBezTo>
                      <a:pt x="43962" y="29803"/>
                      <a:pt x="43972" y="29720"/>
                      <a:pt x="43972" y="29647"/>
                    </a:cubicBezTo>
                    <a:cubicBezTo>
                      <a:pt x="43972" y="29543"/>
                      <a:pt x="43951" y="29439"/>
                      <a:pt x="43920" y="29335"/>
                    </a:cubicBezTo>
                    <a:close/>
                    <a:moveTo>
                      <a:pt x="43266" y="29657"/>
                    </a:moveTo>
                    <a:cubicBezTo>
                      <a:pt x="42997" y="29771"/>
                      <a:pt x="42727" y="29886"/>
                      <a:pt x="42447" y="29969"/>
                    </a:cubicBezTo>
                    <a:cubicBezTo>
                      <a:pt x="42530" y="30062"/>
                      <a:pt x="42655" y="30114"/>
                      <a:pt x="42831" y="30114"/>
                    </a:cubicBezTo>
                    <a:lnTo>
                      <a:pt x="42934" y="30114"/>
                    </a:lnTo>
                    <a:cubicBezTo>
                      <a:pt x="43204" y="30082"/>
                      <a:pt x="43298" y="29969"/>
                      <a:pt x="43298" y="29823"/>
                    </a:cubicBezTo>
                    <a:cubicBezTo>
                      <a:pt x="43298" y="29771"/>
                      <a:pt x="43287" y="29709"/>
                      <a:pt x="43266" y="29657"/>
                    </a:cubicBezTo>
                    <a:close/>
                    <a:moveTo>
                      <a:pt x="47312" y="29087"/>
                    </a:moveTo>
                    <a:cubicBezTo>
                      <a:pt x="47250" y="29087"/>
                      <a:pt x="47198" y="29087"/>
                      <a:pt x="47146" y="29097"/>
                    </a:cubicBezTo>
                    <a:cubicBezTo>
                      <a:pt x="47042" y="29097"/>
                      <a:pt x="46980" y="29180"/>
                      <a:pt x="46980" y="29263"/>
                    </a:cubicBezTo>
                    <a:cubicBezTo>
                      <a:pt x="46980" y="29326"/>
                      <a:pt x="47001" y="29377"/>
                      <a:pt x="47063" y="29409"/>
                    </a:cubicBezTo>
                    <a:cubicBezTo>
                      <a:pt x="47395" y="29626"/>
                      <a:pt x="47904" y="29865"/>
                      <a:pt x="48070" y="29989"/>
                    </a:cubicBezTo>
                    <a:cubicBezTo>
                      <a:pt x="48215" y="30103"/>
                      <a:pt x="48464" y="30228"/>
                      <a:pt x="48713" y="30352"/>
                    </a:cubicBezTo>
                    <a:cubicBezTo>
                      <a:pt x="48785" y="30290"/>
                      <a:pt x="48858" y="30228"/>
                      <a:pt x="48930" y="30155"/>
                    </a:cubicBezTo>
                    <a:cubicBezTo>
                      <a:pt x="48609" y="29948"/>
                      <a:pt x="48598" y="29584"/>
                      <a:pt x="48215" y="29326"/>
                    </a:cubicBezTo>
                    <a:cubicBezTo>
                      <a:pt x="47934" y="29139"/>
                      <a:pt x="47623" y="29087"/>
                      <a:pt x="47312" y="29087"/>
                    </a:cubicBezTo>
                    <a:close/>
                    <a:moveTo>
                      <a:pt x="3662" y="29087"/>
                    </a:moveTo>
                    <a:cubicBezTo>
                      <a:pt x="3351" y="29087"/>
                      <a:pt x="3040" y="29139"/>
                      <a:pt x="2760" y="29326"/>
                    </a:cubicBezTo>
                    <a:cubicBezTo>
                      <a:pt x="2366" y="29584"/>
                      <a:pt x="2366" y="29969"/>
                      <a:pt x="2023" y="30165"/>
                    </a:cubicBezTo>
                    <a:cubicBezTo>
                      <a:pt x="2096" y="30238"/>
                      <a:pt x="2168" y="30301"/>
                      <a:pt x="2241" y="30363"/>
                    </a:cubicBezTo>
                    <a:cubicBezTo>
                      <a:pt x="2500" y="30228"/>
                      <a:pt x="2749" y="30114"/>
                      <a:pt x="2905" y="29989"/>
                    </a:cubicBezTo>
                    <a:cubicBezTo>
                      <a:pt x="3060" y="29865"/>
                      <a:pt x="3579" y="29626"/>
                      <a:pt x="3911" y="29409"/>
                    </a:cubicBezTo>
                    <a:cubicBezTo>
                      <a:pt x="3973" y="29377"/>
                      <a:pt x="3994" y="29326"/>
                      <a:pt x="3994" y="29263"/>
                    </a:cubicBezTo>
                    <a:cubicBezTo>
                      <a:pt x="3994" y="29180"/>
                      <a:pt x="3932" y="29097"/>
                      <a:pt x="3828" y="29097"/>
                    </a:cubicBezTo>
                    <a:cubicBezTo>
                      <a:pt x="3777" y="29087"/>
                      <a:pt x="3714" y="29087"/>
                      <a:pt x="3662" y="29087"/>
                    </a:cubicBezTo>
                    <a:close/>
                    <a:moveTo>
                      <a:pt x="16649" y="30435"/>
                    </a:moveTo>
                    <a:lnTo>
                      <a:pt x="16649" y="30435"/>
                    </a:lnTo>
                    <a:cubicBezTo>
                      <a:pt x="16628" y="30487"/>
                      <a:pt x="16608" y="30539"/>
                      <a:pt x="16577" y="30580"/>
                    </a:cubicBezTo>
                    <a:cubicBezTo>
                      <a:pt x="16598" y="30591"/>
                      <a:pt x="16608" y="30601"/>
                      <a:pt x="16618" y="30601"/>
                    </a:cubicBezTo>
                    <a:cubicBezTo>
                      <a:pt x="16628" y="30550"/>
                      <a:pt x="16639" y="30497"/>
                      <a:pt x="16649" y="30435"/>
                    </a:cubicBezTo>
                    <a:close/>
                    <a:moveTo>
                      <a:pt x="38236" y="26774"/>
                    </a:moveTo>
                    <a:cubicBezTo>
                      <a:pt x="38080" y="26774"/>
                      <a:pt x="37914" y="26846"/>
                      <a:pt x="37748" y="27033"/>
                    </a:cubicBezTo>
                    <a:cubicBezTo>
                      <a:pt x="37468" y="27355"/>
                      <a:pt x="37406" y="28060"/>
                      <a:pt x="37385" y="28568"/>
                    </a:cubicBezTo>
                    <a:cubicBezTo>
                      <a:pt x="37385" y="28599"/>
                      <a:pt x="37374" y="28630"/>
                      <a:pt x="37354" y="28662"/>
                    </a:cubicBezTo>
                    <a:cubicBezTo>
                      <a:pt x="37385" y="29222"/>
                      <a:pt x="37448" y="29865"/>
                      <a:pt x="37540" y="30633"/>
                    </a:cubicBezTo>
                    <a:cubicBezTo>
                      <a:pt x="37582" y="30622"/>
                      <a:pt x="37634" y="30622"/>
                      <a:pt x="37676" y="30612"/>
                    </a:cubicBezTo>
                    <a:lnTo>
                      <a:pt x="37676" y="30518"/>
                    </a:lnTo>
                    <a:cubicBezTo>
                      <a:pt x="37676" y="30425"/>
                      <a:pt x="37759" y="30342"/>
                      <a:pt x="37852" y="30342"/>
                    </a:cubicBezTo>
                    <a:cubicBezTo>
                      <a:pt x="37862" y="30342"/>
                      <a:pt x="37872" y="30352"/>
                      <a:pt x="37883" y="30352"/>
                    </a:cubicBezTo>
                    <a:cubicBezTo>
                      <a:pt x="38111" y="30404"/>
                      <a:pt x="38402" y="30446"/>
                      <a:pt x="38661" y="30446"/>
                    </a:cubicBezTo>
                    <a:cubicBezTo>
                      <a:pt x="38827" y="30446"/>
                      <a:pt x="38993" y="30425"/>
                      <a:pt x="39107" y="30373"/>
                    </a:cubicBezTo>
                    <a:cubicBezTo>
                      <a:pt x="39294" y="30280"/>
                      <a:pt x="39387" y="30155"/>
                      <a:pt x="39408" y="30020"/>
                    </a:cubicBezTo>
                    <a:cubicBezTo>
                      <a:pt x="39273" y="29813"/>
                      <a:pt x="39149" y="29584"/>
                      <a:pt x="39045" y="29356"/>
                    </a:cubicBezTo>
                    <a:cubicBezTo>
                      <a:pt x="38993" y="29315"/>
                      <a:pt x="38941" y="29284"/>
                      <a:pt x="38879" y="29253"/>
                    </a:cubicBezTo>
                    <a:cubicBezTo>
                      <a:pt x="38506" y="29077"/>
                      <a:pt x="38038" y="29087"/>
                      <a:pt x="37717" y="28807"/>
                    </a:cubicBezTo>
                    <a:cubicBezTo>
                      <a:pt x="37551" y="28672"/>
                      <a:pt x="37478" y="28537"/>
                      <a:pt x="37478" y="28423"/>
                    </a:cubicBezTo>
                    <a:cubicBezTo>
                      <a:pt x="37478" y="28267"/>
                      <a:pt x="37634" y="28153"/>
                      <a:pt x="37893" y="28153"/>
                    </a:cubicBezTo>
                    <a:cubicBezTo>
                      <a:pt x="37925" y="28153"/>
                      <a:pt x="37966" y="28153"/>
                      <a:pt x="38008" y="28164"/>
                    </a:cubicBezTo>
                    <a:cubicBezTo>
                      <a:pt x="38257" y="28184"/>
                      <a:pt x="38506" y="28309"/>
                      <a:pt x="38734" y="28443"/>
                    </a:cubicBezTo>
                    <a:cubicBezTo>
                      <a:pt x="38609" y="27977"/>
                      <a:pt x="38547" y="27500"/>
                      <a:pt x="38547" y="27023"/>
                    </a:cubicBezTo>
                    <a:cubicBezTo>
                      <a:pt x="38547" y="26970"/>
                      <a:pt x="38547" y="26919"/>
                      <a:pt x="38557" y="26867"/>
                    </a:cubicBezTo>
                    <a:cubicBezTo>
                      <a:pt x="38453" y="26804"/>
                      <a:pt x="38350" y="26774"/>
                      <a:pt x="38236" y="26774"/>
                    </a:cubicBezTo>
                    <a:close/>
                    <a:moveTo>
                      <a:pt x="45995" y="29605"/>
                    </a:moveTo>
                    <a:cubicBezTo>
                      <a:pt x="45912" y="29637"/>
                      <a:pt x="45870" y="29678"/>
                      <a:pt x="45870" y="29730"/>
                    </a:cubicBezTo>
                    <a:cubicBezTo>
                      <a:pt x="45870" y="29886"/>
                      <a:pt x="46233" y="30124"/>
                      <a:pt x="46348" y="30207"/>
                    </a:cubicBezTo>
                    <a:cubicBezTo>
                      <a:pt x="46772" y="30508"/>
                      <a:pt x="47219" y="30799"/>
                      <a:pt x="47623" y="31140"/>
                    </a:cubicBezTo>
                    <a:cubicBezTo>
                      <a:pt x="47758" y="31068"/>
                      <a:pt x="47883" y="30985"/>
                      <a:pt x="47996" y="30902"/>
                    </a:cubicBezTo>
                    <a:cubicBezTo>
                      <a:pt x="47582" y="30570"/>
                      <a:pt x="47229" y="30207"/>
                      <a:pt x="46752" y="29948"/>
                    </a:cubicBezTo>
                    <a:cubicBezTo>
                      <a:pt x="46617" y="29875"/>
                      <a:pt x="46233" y="29605"/>
                      <a:pt x="46046" y="29605"/>
                    </a:cubicBezTo>
                    <a:close/>
                    <a:moveTo>
                      <a:pt x="4928" y="29605"/>
                    </a:moveTo>
                    <a:cubicBezTo>
                      <a:pt x="4741" y="29605"/>
                      <a:pt x="4347" y="29875"/>
                      <a:pt x="4222" y="29948"/>
                    </a:cubicBezTo>
                    <a:cubicBezTo>
                      <a:pt x="3735" y="30218"/>
                      <a:pt x="3382" y="30580"/>
                      <a:pt x="2957" y="30912"/>
                    </a:cubicBezTo>
                    <a:lnTo>
                      <a:pt x="3330" y="31161"/>
                    </a:lnTo>
                    <a:cubicBezTo>
                      <a:pt x="3735" y="30808"/>
                      <a:pt x="4192" y="30518"/>
                      <a:pt x="4627" y="30207"/>
                    </a:cubicBezTo>
                    <a:cubicBezTo>
                      <a:pt x="4741" y="30124"/>
                      <a:pt x="5094" y="29886"/>
                      <a:pt x="5094" y="29730"/>
                    </a:cubicBezTo>
                    <a:cubicBezTo>
                      <a:pt x="5094" y="29678"/>
                      <a:pt x="5063" y="29637"/>
                      <a:pt x="4969" y="29605"/>
                    </a:cubicBezTo>
                    <a:close/>
                    <a:moveTo>
                      <a:pt x="45331" y="29896"/>
                    </a:moveTo>
                    <a:cubicBezTo>
                      <a:pt x="45082" y="29896"/>
                      <a:pt x="44988" y="29979"/>
                      <a:pt x="44988" y="30093"/>
                    </a:cubicBezTo>
                    <a:cubicBezTo>
                      <a:pt x="44988" y="30228"/>
                      <a:pt x="45113" y="30404"/>
                      <a:pt x="45279" y="30529"/>
                    </a:cubicBezTo>
                    <a:cubicBezTo>
                      <a:pt x="45559" y="30757"/>
                      <a:pt x="45922" y="30891"/>
                      <a:pt x="46140" y="31203"/>
                    </a:cubicBezTo>
                    <a:cubicBezTo>
                      <a:pt x="46192" y="31286"/>
                      <a:pt x="46316" y="31514"/>
                      <a:pt x="46451" y="31784"/>
                    </a:cubicBezTo>
                    <a:cubicBezTo>
                      <a:pt x="46555" y="31742"/>
                      <a:pt x="46659" y="31691"/>
                      <a:pt x="46752" y="31638"/>
                    </a:cubicBezTo>
                    <a:cubicBezTo>
                      <a:pt x="46514" y="31244"/>
                      <a:pt x="46327" y="30788"/>
                      <a:pt x="46078" y="30467"/>
                    </a:cubicBezTo>
                    <a:cubicBezTo>
                      <a:pt x="45901" y="30238"/>
                      <a:pt x="45673" y="29896"/>
                      <a:pt x="45341" y="29896"/>
                    </a:cubicBezTo>
                    <a:close/>
                    <a:moveTo>
                      <a:pt x="5633" y="29896"/>
                    </a:moveTo>
                    <a:cubicBezTo>
                      <a:pt x="5301" y="29896"/>
                      <a:pt x="5073" y="30238"/>
                      <a:pt x="4897" y="30467"/>
                    </a:cubicBezTo>
                    <a:cubicBezTo>
                      <a:pt x="4637" y="30788"/>
                      <a:pt x="4450" y="31255"/>
                      <a:pt x="4212" y="31649"/>
                    </a:cubicBezTo>
                    <a:cubicBezTo>
                      <a:pt x="4316" y="31701"/>
                      <a:pt x="4420" y="31753"/>
                      <a:pt x="4523" y="31794"/>
                    </a:cubicBezTo>
                    <a:cubicBezTo>
                      <a:pt x="4658" y="31514"/>
                      <a:pt x="4772" y="31286"/>
                      <a:pt x="4835" y="31203"/>
                    </a:cubicBezTo>
                    <a:cubicBezTo>
                      <a:pt x="5042" y="30891"/>
                      <a:pt x="5405" y="30757"/>
                      <a:pt x="5695" y="30529"/>
                    </a:cubicBezTo>
                    <a:cubicBezTo>
                      <a:pt x="5861" y="30404"/>
                      <a:pt x="5986" y="30228"/>
                      <a:pt x="5986" y="30093"/>
                    </a:cubicBezTo>
                    <a:cubicBezTo>
                      <a:pt x="5986" y="29979"/>
                      <a:pt x="5893" y="29896"/>
                      <a:pt x="5644" y="29896"/>
                    </a:cubicBezTo>
                    <a:close/>
                    <a:moveTo>
                      <a:pt x="26888" y="25819"/>
                    </a:moveTo>
                    <a:lnTo>
                      <a:pt x="26888" y="25819"/>
                    </a:lnTo>
                    <a:cubicBezTo>
                      <a:pt x="26462" y="26068"/>
                      <a:pt x="26047" y="26338"/>
                      <a:pt x="25726" y="26701"/>
                    </a:cubicBezTo>
                    <a:cubicBezTo>
                      <a:pt x="25664" y="26774"/>
                      <a:pt x="25611" y="26846"/>
                      <a:pt x="25549" y="26908"/>
                    </a:cubicBezTo>
                    <a:cubicBezTo>
                      <a:pt x="25632" y="27230"/>
                      <a:pt x="25705" y="27551"/>
                      <a:pt x="25777" y="27883"/>
                    </a:cubicBezTo>
                    <a:cubicBezTo>
                      <a:pt x="25809" y="28028"/>
                      <a:pt x="25830" y="28174"/>
                      <a:pt x="25860" y="28319"/>
                    </a:cubicBezTo>
                    <a:cubicBezTo>
                      <a:pt x="25871" y="28381"/>
                      <a:pt x="25881" y="28454"/>
                      <a:pt x="25892" y="28516"/>
                    </a:cubicBezTo>
                    <a:cubicBezTo>
                      <a:pt x="25996" y="28941"/>
                      <a:pt x="26192" y="29865"/>
                      <a:pt x="26079" y="30238"/>
                    </a:cubicBezTo>
                    <a:cubicBezTo>
                      <a:pt x="26006" y="30518"/>
                      <a:pt x="25860" y="30767"/>
                      <a:pt x="25674" y="30995"/>
                    </a:cubicBezTo>
                    <a:cubicBezTo>
                      <a:pt x="25528" y="31182"/>
                      <a:pt x="25362" y="31359"/>
                      <a:pt x="25176" y="31514"/>
                    </a:cubicBezTo>
                    <a:cubicBezTo>
                      <a:pt x="25145" y="31545"/>
                      <a:pt x="25104" y="31576"/>
                      <a:pt x="25062" y="31608"/>
                    </a:cubicBezTo>
                    <a:cubicBezTo>
                      <a:pt x="24813" y="31825"/>
                      <a:pt x="24553" y="32012"/>
                      <a:pt x="24294" y="32198"/>
                    </a:cubicBezTo>
                    <a:lnTo>
                      <a:pt x="28236" y="32198"/>
                    </a:lnTo>
                    <a:lnTo>
                      <a:pt x="28236" y="31908"/>
                    </a:lnTo>
                    <a:cubicBezTo>
                      <a:pt x="28153" y="31887"/>
                      <a:pt x="28059" y="31877"/>
                      <a:pt x="27977" y="31846"/>
                    </a:cubicBezTo>
                    <a:cubicBezTo>
                      <a:pt x="27801" y="31804"/>
                      <a:pt x="27603" y="31742"/>
                      <a:pt x="27479" y="31587"/>
                    </a:cubicBezTo>
                    <a:cubicBezTo>
                      <a:pt x="27313" y="31379"/>
                      <a:pt x="27282" y="31068"/>
                      <a:pt x="27261" y="30778"/>
                    </a:cubicBezTo>
                    <a:cubicBezTo>
                      <a:pt x="27188" y="29647"/>
                      <a:pt x="27001" y="28526"/>
                      <a:pt x="26711" y="27438"/>
                    </a:cubicBezTo>
                    <a:cubicBezTo>
                      <a:pt x="26660" y="27240"/>
                      <a:pt x="26597" y="27033"/>
                      <a:pt x="26597" y="26815"/>
                    </a:cubicBezTo>
                    <a:lnTo>
                      <a:pt x="26597" y="26804"/>
                    </a:lnTo>
                    <a:cubicBezTo>
                      <a:pt x="26607" y="26452"/>
                      <a:pt x="26773" y="26141"/>
                      <a:pt x="26888" y="25819"/>
                    </a:cubicBezTo>
                    <a:close/>
                    <a:moveTo>
                      <a:pt x="6702" y="30384"/>
                    </a:moveTo>
                    <a:cubicBezTo>
                      <a:pt x="6515" y="30384"/>
                      <a:pt x="6142" y="30601"/>
                      <a:pt x="5934" y="30767"/>
                    </a:cubicBezTo>
                    <a:cubicBezTo>
                      <a:pt x="5591" y="31047"/>
                      <a:pt x="5353" y="31472"/>
                      <a:pt x="5197" y="31887"/>
                    </a:cubicBezTo>
                    <a:cubicBezTo>
                      <a:pt x="5177" y="31940"/>
                      <a:pt x="5156" y="32002"/>
                      <a:pt x="5146" y="32064"/>
                    </a:cubicBezTo>
                    <a:cubicBezTo>
                      <a:pt x="5322" y="32136"/>
                      <a:pt x="5488" y="32198"/>
                      <a:pt x="5664" y="32261"/>
                    </a:cubicBezTo>
                    <a:cubicBezTo>
                      <a:pt x="5840" y="31721"/>
                      <a:pt x="6370" y="31306"/>
                      <a:pt x="6660" y="30840"/>
                    </a:cubicBezTo>
                    <a:cubicBezTo>
                      <a:pt x="6764" y="30674"/>
                      <a:pt x="6806" y="30560"/>
                      <a:pt x="6806" y="30487"/>
                    </a:cubicBezTo>
                    <a:cubicBezTo>
                      <a:pt x="6806" y="30414"/>
                      <a:pt x="6764" y="30384"/>
                      <a:pt x="6702" y="30384"/>
                    </a:cubicBezTo>
                    <a:close/>
                    <a:moveTo>
                      <a:pt x="44273" y="30384"/>
                    </a:moveTo>
                    <a:cubicBezTo>
                      <a:pt x="44211" y="30384"/>
                      <a:pt x="44169" y="30414"/>
                      <a:pt x="44169" y="30487"/>
                    </a:cubicBezTo>
                    <a:cubicBezTo>
                      <a:pt x="44169" y="30560"/>
                      <a:pt x="44211" y="30674"/>
                      <a:pt x="44314" y="30840"/>
                    </a:cubicBezTo>
                    <a:cubicBezTo>
                      <a:pt x="44605" y="31306"/>
                      <a:pt x="45134" y="31721"/>
                      <a:pt x="45299" y="32261"/>
                    </a:cubicBezTo>
                    <a:cubicBezTo>
                      <a:pt x="45476" y="32198"/>
                      <a:pt x="45652" y="32126"/>
                      <a:pt x="45818" y="32064"/>
                    </a:cubicBezTo>
                    <a:cubicBezTo>
                      <a:pt x="45808" y="32002"/>
                      <a:pt x="45787" y="31940"/>
                      <a:pt x="45767" y="31887"/>
                    </a:cubicBezTo>
                    <a:cubicBezTo>
                      <a:pt x="45611" y="31472"/>
                      <a:pt x="45382" y="31047"/>
                      <a:pt x="45041" y="30767"/>
                    </a:cubicBezTo>
                    <a:cubicBezTo>
                      <a:pt x="44833" y="30601"/>
                      <a:pt x="44460" y="30384"/>
                      <a:pt x="44273" y="30384"/>
                    </a:cubicBezTo>
                    <a:close/>
                    <a:moveTo>
                      <a:pt x="33796" y="25975"/>
                    </a:moveTo>
                    <a:cubicBezTo>
                      <a:pt x="33423" y="26141"/>
                      <a:pt x="33029" y="26265"/>
                      <a:pt x="32634" y="26338"/>
                    </a:cubicBezTo>
                    <a:cubicBezTo>
                      <a:pt x="32282" y="27946"/>
                      <a:pt x="31701" y="29492"/>
                      <a:pt x="30902" y="30923"/>
                    </a:cubicBezTo>
                    <a:cubicBezTo>
                      <a:pt x="30902" y="30964"/>
                      <a:pt x="30912" y="31006"/>
                      <a:pt x="30912" y="31047"/>
                    </a:cubicBezTo>
                    <a:cubicBezTo>
                      <a:pt x="30912" y="31110"/>
                      <a:pt x="30902" y="31172"/>
                      <a:pt x="30892" y="31223"/>
                    </a:cubicBezTo>
                    <a:cubicBezTo>
                      <a:pt x="30881" y="31276"/>
                      <a:pt x="30871" y="31317"/>
                      <a:pt x="30850" y="31359"/>
                    </a:cubicBezTo>
                    <a:cubicBezTo>
                      <a:pt x="30943" y="31431"/>
                      <a:pt x="31088" y="31452"/>
                      <a:pt x="31213" y="31472"/>
                    </a:cubicBezTo>
                    <a:cubicBezTo>
                      <a:pt x="31711" y="31545"/>
                      <a:pt x="32167" y="31836"/>
                      <a:pt x="32448" y="32251"/>
                    </a:cubicBezTo>
                    <a:cubicBezTo>
                      <a:pt x="33412" y="32271"/>
                      <a:pt x="34366" y="32292"/>
                      <a:pt x="35290" y="32323"/>
                    </a:cubicBezTo>
                    <a:cubicBezTo>
                      <a:pt x="35269" y="32188"/>
                      <a:pt x="35258" y="32053"/>
                      <a:pt x="35258" y="31908"/>
                    </a:cubicBezTo>
                    <a:cubicBezTo>
                      <a:pt x="35258" y="31794"/>
                      <a:pt x="35269" y="31670"/>
                      <a:pt x="35269" y="31555"/>
                    </a:cubicBezTo>
                    <a:cubicBezTo>
                      <a:pt x="35269" y="31535"/>
                      <a:pt x="35269" y="31514"/>
                      <a:pt x="35258" y="31493"/>
                    </a:cubicBezTo>
                    <a:cubicBezTo>
                      <a:pt x="35258" y="31140"/>
                      <a:pt x="35145" y="30757"/>
                      <a:pt x="34926" y="30497"/>
                    </a:cubicBezTo>
                    <a:cubicBezTo>
                      <a:pt x="34605" y="30114"/>
                      <a:pt x="34419" y="29626"/>
                      <a:pt x="34366" y="29128"/>
                    </a:cubicBezTo>
                    <a:cubicBezTo>
                      <a:pt x="34253" y="28070"/>
                      <a:pt x="34066" y="27012"/>
                      <a:pt x="33796" y="25975"/>
                    </a:cubicBezTo>
                    <a:close/>
                    <a:moveTo>
                      <a:pt x="40652" y="30404"/>
                    </a:moveTo>
                    <a:cubicBezTo>
                      <a:pt x="40497" y="30404"/>
                      <a:pt x="40383" y="30508"/>
                      <a:pt x="40383" y="30767"/>
                    </a:cubicBezTo>
                    <a:lnTo>
                      <a:pt x="40383" y="30788"/>
                    </a:lnTo>
                    <a:cubicBezTo>
                      <a:pt x="40383" y="30799"/>
                      <a:pt x="40383" y="30819"/>
                      <a:pt x="40393" y="30829"/>
                    </a:cubicBezTo>
                    <a:cubicBezTo>
                      <a:pt x="40403" y="31130"/>
                      <a:pt x="40850" y="31545"/>
                      <a:pt x="40839" y="31908"/>
                    </a:cubicBezTo>
                    <a:cubicBezTo>
                      <a:pt x="40839" y="32002"/>
                      <a:pt x="40818" y="32085"/>
                      <a:pt x="40746" y="32157"/>
                    </a:cubicBezTo>
                    <a:cubicBezTo>
                      <a:pt x="40663" y="32261"/>
                      <a:pt x="40580" y="32313"/>
                      <a:pt x="40507" y="32313"/>
                    </a:cubicBezTo>
                    <a:cubicBezTo>
                      <a:pt x="40165" y="32313"/>
                      <a:pt x="39958" y="31338"/>
                      <a:pt x="39885" y="31120"/>
                    </a:cubicBezTo>
                    <a:cubicBezTo>
                      <a:pt x="39843" y="30995"/>
                      <a:pt x="39813" y="30891"/>
                      <a:pt x="39771" y="30829"/>
                    </a:cubicBezTo>
                    <a:cubicBezTo>
                      <a:pt x="39709" y="30736"/>
                      <a:pt x="39636" y="30695"/>
                      <a:pt x="39522" y="30695"/>
                    </a:cubicBezTo>
                    <a:cubicBezTo>
                      <a:pt x="39439" y="30695"/>
                      <a:pt x="39325" y="30725"/>
                      <a:pt x="39169" y="30757"/>
                    </a:cubicBezTo>
                    <a:lnTo>
                      <a:pt x="39159" y="30757"/>
                    </a:lnTo>
                    <a:cubicBezTo>
                      <a:pt x="39013" y="30788"/>
                      <a:pt x="38868" y="30829"/>
                      <a:pt x="38734" y="30871"/>
                    </a:cubicBezTo>
                    <a:cubicBezTo>
                      <a:pt x="38692" y="30891"/>
                      <a:pt x="38651" y="30902"/>
                      <a:pt x="38599" y="30912"/>
                    </a:cubicBezTo>
                    <a:cubicBezTo>
                      <a:pt x="38951" y="31182"/>
                      <a:pt x="39169" y="31608"/>
                      <a:pt x="39252" y="32032"/>
                    </a:cubicBezTo>
                    <a:cubicBezTo>
                      <a:pt x="39273" y="32106"/>
                      <a:pt x="39283" y="32188"/>
                      <a:pt x="39283" y="32271"/>
                    </a:cubicBezTo>
                    <a:cubicBezTo>
                      <a:pt x="39283" y="32334"/>
                      <a:pt x="39273" y="32396"/>
                      <a:pt x="39262" y="32458"/>
                    </a:cubicBezTo>
                    <a:cubicBezTo>
                      <a:pt x="40051" y="32489"/>
                      <a:pt x="40808" y="32530"/>
                      <a:pt x="41534" y="32572"/>
                    </a:cubicBezTo>
                    <a:lnTo>
                      <a:pt x="41534" y="32479"/>
                    </a:lnTo>
                    <a:cubicBezTo>
                      <a:pt x="41534" y="32354"/>
                      <a:pt x="41544" y="32240"/>
                      <a:pt x="41544" y="32147"/>
                    </a:cubicBezTo>
                    <a:lnTo>
                      <a:pt x="41544" y="32064"/>
                    </a:lnTo>
                    <a:cubicBezTo>
                      <a:pt x="41544" y="31608"/>
                      <a:pt x="41503" y="31130"/>
                      <a:pt x="41223" y="30757"/>
                    </a:cubicBezTo>
                    <a:cubicBezTo>
                      <a:pt x="41203" y="30725"/>
                      <a:pt x="41171" y="30695"/>
                      <a:pt x="41150" y="30663"/>
                    </a:cubicBezTo>
                    <a:cubicBezTo>
                      <a:pt x="41005" y="30518"/>
                      <a:pt x="40808" y="30404"/>
                      <a:pt x="40652" y="30404"/>
                    </a:cubicBezTo>
                    <a:close/>
                    <a:moveTo>
                      <a:pt x="6961" y="30923"/>
                    </a:moveTo>
                    <a:cubicBezTo>
                      <a:pt x="6640" y="31306"/>
                      <a:pt x="6608" y="31908"/>
                      <a:pt x="6494" y="32375"/>
                    </a:cubicBezTo>
                    <a:cubicBezTo>
                      <a:pt x="6484" y="32427"/>
                      <a:pt x="6474" y="32468"/>
                      <a:pt x="6453" y="32510"/>
                    </a:cubicBezTo>
                    <a:cubicBezTo>
                      <a:pt x="6577" y="32551"/>
                      <a:pt x="6691" y="32583"/>
                      <a:pt x="6806" y="32613"/>
                    </a:cubicBezTo>
                    <a:cubicBezTo>
                      <a:pt x="6815" y="32583"/>
                      <a:pt x="6826" y="32562"/>
                      <a:pt x="6836" y="32541"/>
                    </a:cubicBezTo>
                    <a:cubicBezTo>
                      <a:pt x="6806" y="32375"/>
                      <a:pt x="6785" y="32209"/>
                      <a:pt x="6785" y="32043"/>
                    </a:cubicBezTo>
                    <a:cubicBezTo>
                      <a:pt x="6785" y="31857"/>
                      <a:pt x="6806" y="31670"/>
                      <a:pt x="6836" y="31483"/>
                    </a:cubicBezTo>
                    <a:cubicBezTo>
                      <a:pt x="6878" y="31276"/>
                      <a:pt x="6919" y="31099"/>
                      <a:pt x="6961" y="30923"/>
                    </a:cubicBezTo>
                    <a:close/>
                    <a:moveTo>
                      <a:pt x="43183" y="30580"/>
                    </a:moveTo>
                    <a:cubicBezTo>
                      <a:pt x="42976" y="30580"/>
                      <a:pt x="42789" y="30642"/>
                      <a:pt x="42768" y="30819"/>
                    </a:cubicBezTo>
                    <a:lnTo>
                      <a:pt x="42768" y="30829"/>
                    </a:lnTo>
                    <a:cubicBezTo>
                      <a:pt x="42768" y="31027"/>
                      <a:pt x="43443" y="31753"/>
                      <a:pt x="43588" y="31919"/>
                    </a:cubicBezTo>
                    <a:cubicBezTo>
                      <a:pt x="43764" y="32126"/>
                      <a:pt x="44086" y="32344"/>
                      <a:pt x="44169" y="32613"/>
                    </a:cubicBezTo>
                    <a:cubicBezTo>
                      <a:pt x="44283" y="32583"/>
                      <a:pt x="44397" y="32551"/>
                      <a:pt x="44522" y="32520"/>
                    </a:cubicBezTo>
                    <a:cubicBezTo>
                      <a:pt x="44501" y="32468"/>
                      <a:pt x="44480" y="32427"/>
                      <a:pt x="44470" y="32375"/>
                    </a:cubicBezTo>
                    <a:cubicBezTo>
                      <a:pt x="44324" y="31784"/>
                      <a:pt x="44324" y="30985"/>
                      <a:pt x="43692" y="30684"/>
                    </a:cubicBezTo>
                    <a:cubicBezTo>
                      <a:pt x="43568" y="30633"/>
                      <a:pt x="43370" y="30580"/>
                      <a:pt x="43183" y="30580"/>
                    </a:cubicBezTo>
                    <a:close/>
                    <a:moveTo>
                      <a:pt x="41773" y="30778"/>
                    </a:moveTo>
                    <a:cubicBezTo>
                      <a:pt x="41576" y="30778"/>
                      <a:pt x="41514" y="30850"/>
                      <a:pt x="41514" y="30954"/>
                    </a:cubicBezTo>
                    <a:cubicBezTo>
                      <a:pt x="41514" y="31213"/>
                      <a:pt x="41991" y="31732"/>
                      <a:pt x="42125" y="31981"/>
                    </a:cubicBezTo>
                    <a:cubicBezTo>
                      <a:pt x="42188" y="32106"/>
                      <a:pt x="42291" y="32375"/>
                      <a:pt x="42323" y="32613"/>
                    </a:cubicBezTo>
                    <a:cubicBezTo>
                      <a:pt x="42748" y="32634"/>
                      <a:pt x="43163" y="32666"/>
                      <a:pt x="43568" y="32696"/>
                    </a:cubicBezTo>
                    <a:cubicBezTo>
                      <a:pt x="42934" y="32106"/>
                      <a:pt x="42717" y="30778"/>
                      <a:pt x="41783" y="3077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8"/>
              <p:cNvSpPr/>
              <p:nvPr/>
            </p:nvSpPr>
            <p:spPr>
              <a:xfrm>
                <a:off x="4375607" y="3498205"/>
                <a:ext cx="1253339" cy="66753"/>
              </a:xfrm>
              <a:custGeom>
                <a:rect b="b" l="l" r="r" t="t"/>
                <a:pathLst>
                  <a:path extrusionOk="0" h="1142" w="21442">
                    <a:moveTo>
                      <a:pt x="20135" y="415"/>
                    </a:moveTo>
                    <a:cubicBezTo>
                      <a:pt x="20145" y="478"/>
                      <a:pt x="20156" y="530"/>
                      <a:pt x="20156" y="581"/>
                    </a:cubicBezTo>
                    <a:cubicBezTo>
                      <a:pt x="20156" y="664"/>
                      <a:pt x="20135" y="747"/>
                      <a:pt x="20114" y="810"/>
                    </a:cubicBezTo>
                    <a:cubicBezTo>
                      <a:pt x="20560" y="737"/>
                      <a:pt x="21006" y="654"/>
                      <a:pt x="21442" y="551"/>
                    </a:cubicBezTo>
                    <a:cubicBezTo>
                      <a:pt x="21421" y="530"/>
                      <a:pt x="21400" y="509"/>
                      <a:pt x="21380" y="498"/>
                    </a:cubicBezTo>
                    <a:cubicBezTo>
                      <a:pt x="20975" y="468"/>
                      <a:pt x="20560" y="436"/>
                      <a:pt x="20135" y="415"/>
                    </a:cubicBezTo>
                    <a:close/>
                    <a:moveTo>
                      <a:pt x="2106" y="0"/>
                    </a:moveTo>
                    <a:cubicBezTo>
                      <a:pt x="2003" y="73"/>
                      <a:pt x="1888" y="146"/>
                      <a:pt x="1785" y="219"/>
                    </a:cubicBezTo>
                    <a:cubicBezTo>
                      <a:pt x="1577" y="343"/>
                      <a:pt x="1360" y="468"/>
                      <a:pt x="1152" y="581"/>
                    </a:cubicBezTo>
                    <a:cubicBezTo>
                      <a:pt x="779" y="789"/>
                      <a:pt x="395" y="966"/>
                      <a:pt x="0" y="1121"/>
                    </a:cubicBezTo>
                    <a:cubicBezTo>
                      <a:pt x="2075" y="1121"/>
                      <a:pt x="4150" y="1121"/>
                      <a:pt x="6224" y="1132"/>
                    </a:cubicBezTo>
                    <a:cubicBezTo>
                      <a:pt x="6193" y="1090"/>
                      <a:pt x="6173" y="1049"/>
                      <a:pt x="6141" y="1007"/>
                    </a:cubicBezTo>
                    <a:cubicBezTo>
                      <a:pt x="6037" y="789"/>
                      <a:pt x="6037" y="540"/>
                      <a:pt x="6037" y="291"/>
                    </a:cubicBezTo>
                    <a:cubicBezTo>
                      <a:pt x="6048" y="198"/>
                      <a:pt x="6048" y="104"/>
                      <a:pt x="6048" y="0"/>
                    </a:cubicBezTo>
                    <a:close/>
                    <a:moveTo>
                      <a:pt x="10260" y="53"/>
                    </a:moveTo>
                    <a:lnTo>
                      <a:pt x="10260" y="53"/>
                    </a:lnTo>
                    <a:cubicBezTo>
                      <a:pt x="10467" y="374"/>
                      <a:pt x="10550" y="810"/>
                      <a:pt x="10384" y="1132"/>
                    </a:cubicBezTo>
                    <a:cubicBezTo>
                      <a:pt x="11421" y="1141"/>
                      <a:pt x="12469" y="1141"/>
                      <a:pt x="13506" y="1141"/>
                    </a:cubicBezTo>
                    <a:lnTo>
                      <a:pt x="14128" y="1141"/>
                    </a:lnTo>
                    <a:cubicBezTo>
                      <a:pt x="15944" y="1141"/>
                      <a:pt x="17770" y="1121"/>
                      <a:pt x="19543" y="883"/>
                    </a:cubicBezTo>
                    <a:cubicBezTo>
                      <a:pt x="19398" y="779"/>
                      <a:pt x="19356" y="571"/>
                      <a:pt x="19346" y="374"/>
                    </a:cubicBezTo>
                    <a:cubicBezTo>
                      <a:pt x="18620" y="332"/>
                      <a:pt x="17863" y="291"/>
                      <a:pt x="17074" y="260"/>
                    </a:cubicBezTo>
                    <a:cubicBezTo>
                      <a:pt x="17074" y="270"/>
                      <a:pt x="17074" y="291"/>
                      <a:pt x="17064" y="302"/>
                    </a:cubicBezTo>
                    <a:cubicBezTo>
                      <a:pt x="17044" y="405"/>
                      <a:pt x="17002" y="488"/>
                      <a:pt x="16961" y="551"/>
                    </a:cubicBezTo>
                    <a:cubicBezTo>
                      <a:pt x="16961" y="581"/>
                      <a:pt x="16950" y="602"/>
                      <a:pt x="16950" y="623"/>
                    </a:cubicBezTo>
                    <a:cubicBezTo>
                      <a:pt x="16929" y="685"/>
                      <a:pt x="16888" y="706"/>
                      <a:pt x="16836" y="706"/>
                    </a:cubicBezTo>
                    <a:lnTo>
                      <a:pt x="16825" y="706"/>
                    </a:lnTo>
                    <a:cubicBezTo>
                      <a:pt x="16701" y="810"/>
                      <a:pt x="16546" y="862"/>
                      <a:pt x="16390" y="893"/>
                    </a:cubicBezTo>
                    <a:cubicBezTo>
                      <a:pt x="16359" y="913"/>
                      <a:pt x="16328" y="924"/>
                      <a:pt x="16297" y="924"/>
                    </a:cubicBezTo>
                    <a:cubicBezTo>
                      <a:pt x="16276" y="924"/>
                      <a:pt x="16255" y="924"/>
                      <a:pt x="16235" y="913"/>
                    </a:cubicBezTo>
                    <a:cubicBezTo>
                      <a:pt x="16172" y="924"/>
                      <a:pt x="16110" y="924"/>
                      <a:pt x="16048" y="924"/>
                    </a:cubicBezTo>
                    <a:cubicBezTo>
                      <a:pt x="15892" y="934"/>
                      <a:pt x="15726" y="934"/>
                      <a:pt x="15571" y="934"/>
                    </a:cubicBezTo>
                    <a:cubicBezTo>
                      <a:pt x="15031" y="934"/>
                      <a:pt x="14492" y="893"/>
                      <a:pt x="13962" y="810"/>
                    </a:cubicBezTo>
                    <a:cubicBezTo>
                      <a:pt x="13745" y="779"/>
                      <a:pt x="13506" y="727"/>
                      <a:pt x="13340" y="581"/>
                    </a:cubicBezTo>
                    <a:cubicBezTo>
                      <a:pt x="13206" y="457"/>
                      <a:pt x="13133" y="302"/>
                      <a:pt x="13102" y="125"/>
                    </a:cubicBezTo>
                    <a:cubicBezTo>
                      <a:pt x="12178" y="94"/>
                      <a:pt x="11224" y="73"/>
                      <a:pt x="10260" y="5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8"/>
              <p:cNvSpPr/>
              <p:nvPr/>
            </p:nvSpPr>
            <p:spPr>
              <a:xfrm>
                <a:off x="5615541" y="2402585"/>
                <a:ext cx="165596" cy="331718"/>
              </a:xfrm>
              <a:custGeom>
                <a:rect b="b" l="l" r="r" t="t"/>
                <a:pathLst>
                  <a:path extrusionOk="0" h="5675" w="2833">
                    <a:moveTo>
                      <a:pt x="2791" y="1"/>
                    </a:moveTo>
                    <a:lnTo>
                      <a:pt x="2791" y="1"/>
                    </a:lnTo>
                    <a:cubicBezTo>
                      <a:pt x="2760" y="197"/>
                      <a:pt x="2698" y="395"/>
                      <a:pt x="2615" y="550"/>
                    </a:cubicBezTo>
                    <a:cubicBezTo>
                      <a:pt x="2449" y="903"/>
                      <a:pt x="1806" y="1442"/>
                      <a:pt x="1619" y="1878"/>
                    </a:cubicBezTo>
                    <a:cubicBezTo>
                      <a:pt x="1557" y="2034"/>
                      <a:pt x="1681" y="2189"/>
                      <a:pt x="1826" y="2189"/>
                    </a:cubicBezTo>
                    <a:cubicBezTo>
                      <a:pt x="1857" y="2189"/>
                      <a:pt x="1889" y="2179"/>
                      <a:pt x="1909" y="2168"/>
                    </a:cubicBezTo>
                    <a:cubicBezTo>
                      <a:pt x="2147" y="2065"/>
                      <a:pt x="2417" y="1909"/>
                      <a:pt x="2687" y="1743"/>
                    </a:cubicBezTo>
                    <a:cubicBezTo>
                      <a:pt x="2698" y="1691"/>
                      <a:pt x="2698" y="1650"/>
                      <a:pt x="2708" y="1608"/>
                    </a:cubicBezTo>
                    <a:cubicBezTo>
                      <a:pt x="2801" y="1090"/>
                      <a:pt x="2832" y="540"/>
                      <a:pt x="2791" y="1"/>
                    </a:cubicBezTo>
                    <a:close/>
                    <a:moveTo>
                      <a:pt x="1753" y="3652"/>
                    </a:moveTo>
                    <a:cubicBezTo>
                      <a:pt x="1536" y="3652"/>
                      <a:pt x="1432" y="3973"/>
                      <a:pt x="1660" y="4077"/>
                    </a:cubicBezTo>
                    <a:cubicBezTo>
                      <a:pt x="1816" y="4150"/>
                      <a:pt x="1992" y="4212"/>
                      <a:pt x="2179" y="4274"/>
                    </a:cubicBezTo>
                    <a:cubicBezTo>
                      <a:pt x="2189" y="4129"/>
                      <a:pt x="2210" y="3984"/>
                      <a:pt x="2241" y="3839"/>
                    </a:cubicBezTo>
                    <a:cubicBezTo>
                      <a:pt x="2096" y="3777"/>
                      <a:pt x="1961" y="3714"/>
                      <a:pt x="1836" y="3673"/>
                    </a:cubicBezTo>
                    <a:cubicBezTo>
                      <a:pt x="1806" y="3662"/>
                      <a:pt x="1774" y="3652"/>
                      <a:pt x="1753" y="3652"/>
                    </a:cubicBezTo>
                    <a:close/>
                    <a:moveTo>
                      <a:pt x="197" y="4118"/>
                    </a:moveTo>
                    <a:cubicBezTo>
                      <a:pt x="73" y="4118"/>
                      <a:pt x="1" y="4201"/>
                      <a:pt x="11" y="4430"/>
                    </a:cubicBezTo>
                    <a:cubicBezTo>
                      <a:pt x="31" y="4876"/>
                      <a:pt x="976" y="5270"/>
                      <a:pt x="1297" y="5415"/>
                    </a:cubicBezTo>
                    <a:cubicBezTo>
                      <a:pt x="1504" y="5508"/>
                      <a:pt x="1898" y="5571"/>
                      <a:pt x="2210" y="5674"/>
                    </a:cubicBezTo>
                    <a:cubicBezTo>
                      <a:pt x="2230" y="5674"/>
                      <a:pt x="2251" y="5664"/>
                      <a:pt x="2283" y="5654"/>
                    </a:cubicBezTo>
                    <a:cubicBezTo>
                      <a:pt x="2262" y="5602"/>
                      <a:pt x="2251" y="5550"/>
                      <a:pt x="2241" y="5498"/>
                    </a:cubicBezTo>
                    <a:cubicBezTo>
                      <a:pt x="1816" y="5239"/>
                      <a:pt x="1432" y="4928"/>
                      <a:pt x="1266" y="4803"/>
                    </a:cubicBezTo>
                    <a:cubicBezTo>
                      <a:pt x="1100" y="4658"/>
                      <a:pt x="509" y="4118"/>
                      <a:pt x="197" y="4118"/>
                    </a:cubicBezTo>
                    <a:close/>
                  </a:path>
                </a:pathLst>
              </a:custGeom>
              <a:solidFill>
                <a:srgbClr val="FFE0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8"/>
              <p:cNvSpPr/>
              <p:nvPr/>
            </p:nvSpPr>
            <p:spPr>
              <a:xfrm>
                <a:off x="5131094" y="2369911"/>
                <a:ext cx="965343" cy="982002"/>
              </a:xfrm>
              <a:custGeom>
                <a:rect b="b" l="l" r="r" t="t"/>
                <a:pathLst>
                  <a:path extrusionOk="0" h="16800" w="16515">
                    <a:moveTo>
                      <a:pt x="13570" y="1"/>
                    </a:moveTo>
                    <a:cubicBezTo>
                      <a:pt x="12858" y="1"/>
                      <a:pt x="12361" y="1313"/>
                      <a:pt x="11846" y="1680"/>
                    </a:cubicBezTo>
                    <a:cubicBezTo>
                      <a:pt x="11463" y="1960"/>
                      <a:pt x="10747" y="2499"/>
                      <a:pt x="10197" y="2727"/>
                    </a:cubicBezTo>
                    <a:cubicBezTo>
                      <a:pt x="10169" y="2739"/>
                      <a:pt x="10141" y="2744"/>
                      <a:pt x="10114" y="2744"/>
                    </a:cubicBezTo>
                    <a:cubicBezTo>
                      <a:pt x="9968" y="2744"/>
                      <a:pt x="9845" y="2594"/>
                      <a:pt x="9907" y="2437"/>
                    </a:cubicBezTo>
                    <a:cubicBezTo>
                      <a:pt x="10094" y="2001"/>
                      <a:pt x="10737" y="1462"/>
                      <a:pt x="10903" y="1109"/>
                    </a:cubicBezTo>
                    <a:cubicBezTo>
                      <a:pt x="11090" y="725"/>
                      <a:pt x="11214" y="39"/>
                      <a:pt x="10872" y="39"/>
                    </a:cubicBezTo>
                    <a:cubicBezTo>
                      <a:pt x="10781" y="39"/>
                      <a:pt x="10655" y="88"/>
                      <a:pt x="10488" y="207"/>
                    </a:cubicBezTo>
                    <a:cubicBezTo>
                      <a:pt x="9689" y="756"/>
                      <a:pt x="9741" y="2282"/>
                      <a:pt x="8994" y="3029"/>
                    </a:cubicBezTo>
                    <a:cubicBezTo>
                      <a:pt x="8950" y="3072"/>
                      <a:pt x="8898" y="3091"/>
                      <a:pt x="8847" y="3091"/>
                    </a:cubicBezTo>
                    <a:cubicBezTo>
                      <a:pt x="8717" y="3091"/>
                      <a:pt x="8594" y="2967"/>
                      <a:pt x="8631" y="2810"/>
                    </a:cubicBezTo>
                    <a:cubicBezTo>
                      <a:pt x="8838" y="1950"/>
                      <a:pt x="9430" y="456"/>
                      <a:pt x="8807" y="196"/>
                    </a:cubicBezTo>
                    <a:cubicBezTo>
                      <a:pt x="8710" y="156"/>
                      <a:pt x="8623" y="138"/>
                      <a:pt x="8545" y="138"/>
                    </a:cubicBezTo>
                    <a:cubicBezTo>
                      <a:pt x="7609" y="138"/>
                      <a:pt x="7938" y="2795"/>
                      <a:pt x="7957" y="3225"/>
                    </a:cubicBezTo>
                    <a:cubicBezTo>
                      <a:pt x="7965" y="3458"/>
                      <a:pt x="8026" y="4402"/>
                      <a:pt x="7811" y="4402"/>
                    </a:cubicBezTo>
                    <a:cubicBezTo>
                      <a:pt x="7757" y="4402"/>
                      <a:pt x="7686" y="4343"/>
                      <a:pt x="7593" y="4200"/>
                    </a:cubicBezTo>
                    <a:cubicBezTo>
                      <a:pt x="7417" y="3921"/>
                      <a:pt x="7489" y="3049"/>
                      <a:pt x="7407" y="2707"/>
                    </a:cubicBezTo>
                    <a:cubicBezTo>
                      <a:pt x="7282" y="2178"/>
                      <a:pt x="7178" y="1431"/>
                      <a:pt x="6826" y="1005"/>
                    </a:cubicBezTo>
                    <a:cubicBezTo>
                      <a:pt x="6658" y="798"/>
                      <a:pt x="6512" y="712"/>
                      <a:pt x="6390" y="712"/>
                    </a:cubicBezTo>
                    <a:cubicBezTo>
                      <a:pt x="6129" y="712"/>
                      <a:pt x="5979" y="1109"/>
                      <a:pt x="5965" y="1556"/>
                    </a:cubicBezTo>
                    <a:cubicBezTo>
                      <a:pt x="5934" y="2385"/>
                      <a:pt x="6577" y="2427"/>
                      <a:pt x="6816" y="3121"/>
                    </a:cubicBezTo>
                    <a:cubicBezTo>
                      <a:pt x="6982" y="3599"/>
                      <a:pt x="6909" y="4066"/>
                      <a:pt x="6774" y="4532"/>
                    </a:cubicBezTo>
                    <a:cubicBezTo>
                      <a:pt x="6743" y="4636"/>
                      <a:pt x="6652" y="4688"/>
                      <a:pt x="6561" y="4688"/>
                    </a:cubicBezTo>
                    <a:cubicBezTo>
                      <a:pt x="6470" y="4688"/>
                      <a:pt x="6380" y="4636"/>
                      <a:pt x="6348" y="4532"/>
                    </a:cubicBezTo>
                    <a:cubicBezTo>
                      <a:pt x="6193" y="4045"/>
                      <a:pt x="6048" y="3329"/>
                      <a:pt x="5944" y="3091"/>
                    </a:cubicBezTo>
                    <a:cubicBezTo>
                      <a:pt x="5716" y="2572"/>
                      <a:pt x="5643" y="1369"/>
                      <a:pt x="5207" y="995"/>
                    </a:cubicBezTo>
                    <a:cubicBezTo>
                      <a:pt x="5072" y="881"/>
                      <a:pt x="4962" y="831"/>
                      <a:pt x="4874" y="831"/>
                    </a:cubicBezTo>
                    <a:cubicBezTo>
                      <a:pt x="4389" y="831"/>
                      <a:pt x="4562" y="2333"/>
                      <a:pt x="4720" y="2727"/>
                    </a:cubicBezTo>
                    <a:cubicBezTo>
                      <a:pt x="5011" y="3423"/>
                      <a:pt x="5394" y="4004"/>
                      <a:pt x="5581" y="4750"/>
                    </a:cubicBezTo>
                    <a:cubicBezTo>
                      <a:pt x="5633" y="4947"/>
                      <a:pt x="5882" y="5590"/>
                      <a:pt x="5768" y="5788"/>
                    </a:cubicBezTo>
                    <a:cubicBezTo>
                      <a:pt x="5716" y="5872"/>
                      <a:pt x="5663" y="5907"/>
                      <a:pt x="5611" y="5907"/>
                    </a:cubicBezTo>
                    <a:cubicBezTo>
                      <a:pt x="5401" y="5907"/>
                      <a:pt x="5202" y="5340"/>
                      <a:pt x="5135" y="5165"/>
                    </a:cubicBezTo>
                    <a:cubicBezTo>
                      <a:pt x="4855" y="4439"/>
                      <a:pt x="4606" y="3692"/>
                      <a:pt x="4232" y="3008"/>
                    </a:cubicBezTo>
                    <a:cubicBezTo>
                      <a:pt x="3994" y="2562"/>
                      <a:pt x="3573" y="2294"/>
                      <a:pt x="3250" y="2294"/>
                    </a:cubicBezTo>
                    <a:cubicBezTo>
                      <a:pt x="2912" y="2294"/>
                      <a:pt x="2682" y="2588"/>
                      <a:pt x="2884" y="3277"/>
                    </a:cubicBezTo>
                    <a:cubicBezTo>
                      <a:pt x="3133" y="4149"/>
                      <a:pt x="4191" y="4740"/>
                      <a:pt x="4730" y="5424"/>
                    </a:cubicBezTo>
                    <a:cubicBezTo>
                      <a:pt x="4949" y="5715"/>
                      <a:pt x="5322" y="6109"/>
                      <a:pt x="5207" y="6535"/>
                    </a:cubicBezTo>
                    <a:cubicBezTo>
                      <a:pt x="5133" y="6802"/>
                      <a:pt x="5020" y="6906"/>
                      <a:pt x="4898" y="6906"/>
                    </a:cubicBezTo>
                    <a:cubicBezTo>
                      <a:pt x="4713" y="6906"/>
                      <a:pt x="4507" y="6665"/>
                      <a:pt x="4388" y="6389"/>
                    </a:cubicBezTo>
                    <a:cubicBezTo>
                      <a:pt x="4202" y="5974"/>
                      <a:pt x="4149" y="5477"/>
                      <a:pt x="3817" y="5103"/>
                    </a:cubicBezTo>
                    <a:cubicBezTo>
                      <a:pt x="3551" y="4812"/>
                      <a:pt x="1845" y="3315"/>
                      <a:pt x="1104" y="3315"/>
                    </a:cubicBezTo>
                    <a:cubicBezTo>
                      <a:pt x="866" y="3315"/>
                      <a:pt x="727" y="3470"/>
                      <a:pt x="768" y="3868"/>
                    </a:cubicBezTo>
                    <a:cubicBezTo>
                      <a:pt x="882" y="4958"/>
                      <a:pt x="2158" y="4864"/>
                      <a:pt x="2863" y="5352"/>
                    </a:cubicBezTo>
                    <a:cubicBezTo>
                      <a:pt x="3320" y="5673"/>
                      <a:pt x="3787" y="6109"/>
                      <a:pt x="4015" y="6618"/>
                    </a:cubicBezTo>
                    <a:cubicBezTo>
                      <a:pt x="4201" y="7029"/>
                      <a:pt x="4399" y="7806"/>
                      <a:pt x="4135" y="7806"/>
                    </a:cubicBezTo>
                    <a:cubicBezTo>
                      <a:pt x="4046" y="7806"/>
                      <a:pt x="3905" y="7718"/>
                      <a:pt x="3693" y="7499"/>
                    </a:cubicBezTo>
                    <a:cubicBezTo>
                      <a:pt x="3144" y="6929"/>
                      <a:pt x="2770" y="6005"/>
                      <a:pt x="1992" y="5694"/>
                    </a:cubicBezTo>
                    <a:cubicBezTo>
                      <a:pt x="1814" y="5624"/>
                      <a:pt x="1667" y="5594"/>
                      <a:pt x="1550" y="5594"/>
                    </a:cubicBezTo>
                    <a:cubicBezTo>
                      <a:pt x="932" y="5594"/>
                      <a:pt x="1113" y="6431"/>
                      <a:pt x="1837" y="6814"/>
                    </a:cubicBezTo>
                    <a:cubicBezTo>
                      <a:pt x="2521" y="7178"/>
                      <a:pt x="3517" y="7437"/>
                      <a:pt x="3693" y="8329"/>
                    </a:cubicBezTo>
                    <a:cubicBezTo>
                      <a:pt x="3754" y="8663"/>
                      <a:pt x="3687" y="9441"/>
                      <a:pt x="3260" y="9441"/>
                    </a:cubicBezTo>
                    <a:cubicBezTo>
                      <a:pt x="3249" y="9441"/>
                      <a:pt x="3238" y="9440"/>
                      <a:pt x="3227" y="9439"/>
                    </a:cubicBezTo>
                    <a:cubicBezTo>
                      <a:pt x="2998" y="9418"/>
                      <a:pt x="2293" y="8298"/>
                      <a:pt x="2127" y="8059"/>
                    </a:cubicBezTo>
                    <a:cubicBezTo>
                      <a:pt x="1888" y="7717"/>
                      <a:pt x="1691" y="7136"/>
                      <a:pt x="1245" y="7042"/>
                    </a:cubicBezTo>
                    <a:cubicBezTo>
                      <a:pt x="1233" y="7041"/>
                      <a:pt x="1222" y="7040"/>
                      <a:pt x="1210" y="7040"/>
                    </a:cubicBezTo>
                    <a:cubicBezTo>
                      <a:pt x="1090" y="7040"/>
                      <a:pt x="986" y="7137"/>
                      <a:pt x="986" y="7261"/>
                    </a:cubicBezTo>
                    <a:cubicBezTo>
                      <a:pt x="1007" y="8578"/>
                      <a:pt x="3340" y="9294"/>
                      <a:pt x="2967" y="10694"/>
                    </a:cubicBezTo>
                    <a:cubicBezTo>
                      <a:pt x="2914" y="10890"/>
                      <a:pt x="2830" y="10968"/>
                      <a:pt x="2729" y="10968"/>
                    </a:cubicBezTo>
                    <a:cubicBezTo>
                      <a:pt x="2397" y="10968"/>
                      <a:pt x="1874" y="10129"/>
                      <a:pt x="1588" y="9875"/>
                    </a:cubicBezTo>
                    <a:cubicBezTo>
                      <a:pt x="1375" y="9681"/>
                      <a:pt x="828" y="9317"/>
                      <a:pt x="445" y="9317"/>
                    </a:cubicBezTo>
                    <a:cubicBezTo>
                      <a:pt x="231" y="9317"/>
                      <a:pt x="68" y="9431"/>
                      <a:pt x="42" y="9750"/>
                    </a:cubicBezTo>
                    <a:cubicBezTo>
                      <a:pt x="0" y="10373"/>
                      <a:pt x="789" y="10445"/>
                      <a:pt x="1193" y="10539"/>
                    </a:cubicBezTo>
                    <a:cubicBezTo>
                      <a:pt x="1784" y="10684"/>
                      <a:pt x="2427" y="10881"/>
                      <a:pt x="2822" y="11378"/>
                    </a:cubicBezTo>
                    <a:cubicBezTo>
                      <a:pt x="2853" y="11420"/>
                      <a:pt x="2884" y="11461"/>
                      <a:pt x="2905" y="11503"/>
                    </a:cubicBezTo>
                    <a:cubicBezTo>
                      <a:pt x="3153" y="11898"/>
                      <a:pt x="3214" y="12446"/>
                      <a:pt x="2752" y="12446"/>
                    </a:cubicBezTo>
                    <a:cubicBezTo>
                      <a:pt x="2691" y="12446"/>
                      <a:pt x="2621" y="12436"/>
                      <a:pt x="2542" y="12416"/>
                    </a:cubicBezTo>
                    <a:cubicBezTo>
                      <a:pt x="2510" y="12416"/>
                      <a:pt x="2490" y="12406"/>
                      <a:pt x="2459" y="12395"/>
                    </a:cubicBezTo>
                    <a:cubicBezTo>
                      <a:pt x="2068" y="12268"/>
                      <a:pt x="1646" y="11472"/>
                      <a:pt x="1142" y="11472"/>
                    </a:cubicBezTo>
                    <a:cubicBezTo>
                      <a:pt x="1071" y="11472"/>
                      <a:pt x="998" y="11488"/>
                      <a:pt x="924" y="11524"/>
                    </a:cubicBezTo>
                    <a:cubicBezTo>
                      <a:pt x="32" y="11959"/>
                      <a:pt x="1639" y="12738"/>
                      <a:pt x="1940" y="12924"/>
                    </a:cubicBezTo>
                    <a:cubicBezTo>
                      <a:pt x="2096" y="13017"/>
                      <a:pt x="2199" y="13100"/>
                      <a:pt x="2272" y="13173"/>
                    </a:cubicBezTo>
                    <a:cubicBezTo>
                      <a:pt x="2438" y="13349"/>
                      <a:pt x="2386" y="13526"/>
                      <a:pt x="2169" y="13941"/>
                    </a:cubicBezTo>
                    <a:lnTo>
                      <a:pt x="2169" y="13951"/>
                    </a:lnTo>
                    <a:cubicBezTo>
                      <a:pt x="2075" y="14128"/>
                      <a:pt x="1982" y="14283"/>
                      <a:pt x="1888" y="14449"/>
                    </a:cubicBezTo>
                    <a:cubicBezTo>
                      <a:pt x="1691" y="14781"/>
                      <a:pt x="1494" y="15092"/>
                      <a:pt x="1328" y="15445"/>
                    </a:cubicBezTo>
                    <a:cubicBezTo>
                      <a:pt x="1266" y="15580"/>
                      <a:pt x="1339" y="15735"/>
                      <a:pt x="1484" y="15756"/>
                    </a:cubicBezTo>
                    <a:cubicBezTo>
                      <a:pt x="1515" y="15767"/>
                      <a:pt x="1546" y="15777"/>
                      <a:pt x="1577" y="15777"/>
                    </a:cubicBezTo>
                    <a:cubicBezTo>
                      <a:pt x="1722" y="15808"/>
                      <a:pt x="1867" y="15850"/>
                      <a:pt x="2003" y="15880"/>
                    </a:cubicBezTo>
                    <a:cubicBezTo>
                      <a:pt x="2019" y="15884"/>
                      <a:pt x="2035" y="15886"/>
                      <a:pt x="2052" y="15886"/>
                    </a:cubicBezTo>
                    <a:cubicBezTo>
                      <a:pt x="2168" y="15886"/>
                      <a:pt x="2272" y="15792"/>
                      <a:pt x="2272" y="15673"/>
                    </a:cubicBezTo>
                    <a:cubicBezTo>
                      <a:pt x="2293" y="15165"/>
                      <a:pt x="2355" y="14460"/>
                      <a:pt x="2635" y="14138"/>
                    </a:cubicBezTo>
                    <a:cubicBezTo>
                      <a:pt x="2797" y="13948"/>
                      <a:pt x="2966" y="13870"/>
                      <a:pt x="3127" y="13870"/>
                    </a:cubicBezTo>
                    <a:cubicBezTo>
                      <a:pt x="3520" y="13870"/>
                      <a:pt x="3864" y="14336"/>
                      <a:pt x="3953" y="14771"/>
                    </a:cubicBezTo>
                    <a:cubicBezTo>
                      <a:pt x="4056" y="15310"/>
                      <a:pt x="3890" y="15880"/>
                      <a:pt x="4139" y="16368"/>
                    </a:cubicBezTo>
                    <a:cubicBezTo>
                      <a:pt x="4286" y="16665"/>
                      <a:pt x="4460" y="16799"/>
                      <a:pt x="4618" y="16799"/>
                    </a:cubicBezTo>
                    <a:cubicBezTo>
                      <a:pt x="4817" y="16799"/>
                      <a:pt x="4989" y="16584"/>
                      <a:pt x="5041" y="16212"/>
                    </a:cubicBezTo>
                    <a:cubicBezTo>
                      <a:pt x="5114" y="15704"/>
                      <a:pt x="4886" y="15113"/>
                      <a:pt x="4720" y="14646"/>
                    </a:cubicBezTo>
                    <a:cubicBezTo>
                      <a:pt x="4461" y="13920"/>
                      <a:pt x="4108" y="13972"/>
                      <a:pt x="3589" y="13578"/>
                    </a:cubicBezTo>
                    <a:cubicBezTo>
                      <a:pt x="3278" y="13349"/>
                      <a:pt x="3019" y="12395"/>
                      <a:pt x="3704" y="12271"/>
                    </a:cubicBezTo>
                    <a:cubicBezTo>
                      <a:pt x="3721" y="12268"/>
                      <a:pt x="3739" y="12266"/>
                      <a:pt x="3756" y="12266"/>
                    </a:cubicBezTo>
                    <a:cubicBezTo>
                      <a:pt x="4218" y="12266"/>
                      <a:pt x="4581" y="13311"/>
                      <a:pt x="4741" y="13661"/>
                    </a:cubicBezTo>
                    <a:cubicBezTo>
                      <a:pt x="5032" y="14241"/>
                      <a:pt x="5353" y="14833"/>
                      <a:pt x="5944" y="15165"/>
                    </a:cubicBezTo>
                    <a:cubicBezTo>
                      <a:pt x="6132" y="15269"/>
                      <a:pt x="6367" y="15330"/>
                      <a:pt x="6583" y="15330"/>
                    </a:cubicBezTo>
                    <a:cubicBezTo>
                      <a:pt x="6950" y="15330"/>
                      <a:pt x="7261" y="15153"/>
                      <a:pt x="7189" y="14709"/>
                    </a:cubicBezTo>
                    <a:cubicBezTo>
                      <a:pt x="7178" y="14615"/>
                      <a:pt x="7116" y="14543"/>
                      <a:pt x="7023" y="14522"/>
                    </a:cubicBezTo>
                    <a:cubicBezTo>
                      <a:pt x="6162" y="14314"/>
                      <a:pt x="5716" y="14107"/>
                      <a:pt x="5083" y="13339"/>
                    </a:cubicBezTo>
                    <a:cubicBezTo>
                      <a:pt x="4834" y="13049"/>
                      <a:pt x="3766" y="11752"/>
                      <a:pt x="3983" y="11337"/>
                    </a:cubicBezTo>
                    <a:cubicBezTo>
                      <a:pt x="4065" y="11189"/>
                      <a:pt x="4204" y="11133"/>
                      <a:pt x="4360" y="11133"/>
                    </a:cubicBezTo>
                    <a:cubicBezTo>
                      <a:pt x="4642" y="11133"/>
                      <a:pt x="4978" y="11315"/>
                      <a:pt x="5124" y="11461"/>
                    </a:cubicBezTo>
                    <a:cubicBezTo>
                      <a:pt x="5477" y="11814"/>
                      <a:pt x="5550" y="12374"/>
                      <a:pt x="5799" y="12800"/>
                    </a:cubicBezTo>
                    <a:cubicBezTo>
                      <a:pt x="5996" y="13142"/>
                      <a:pt x="6297" y="13640"/>
                      <a:pt x="6743" y="13702"/>
                    </a:cubicBezTo>
                    <a:cubicBezTo>
                      <a:pt x="6789" y="13709"/>
                      <a:pt x="6833" y="13712"/>
                      <a:pt x="6873" y="13712"/>
                    </a:cubicBezTo>
                    <a:cubicBezTo>
                      <a:pt x="7257" y="13712"/>
                      <a:pt x="7371" y="13409"/>
                      <a:pt x="7231" y="12997"/>
                    </a:cubicBezTo>
                    <a:cubicBezTo>
                      <a:pt x="7085" y="12540"/>
                      <a:pt x="6639" y="12478"/>
                      <a:pt x="6359" y="12178"/>
                    </a:cubicBezTo>
                    <a:cubicBezTo>
                      <a:pt x="6017" y="11825"/>
                      <a:pt x="6027" y="11348"/>
                      <a:pt x="5675" y="11016"/>
                    </a:cubicBezTo>
                    <a:cubicBezTo>
                      <a:pt x="5177" y="10539"/>
                      <a:pt x="3776" y="10507"/>
                      <a:pt x="4170" y="9449"/>
                    </a:cubicBezTo>
                    <a:cubicBezTo>
                      <a:pt x="4269" y="9180"/>
                      <a:pt x="4404" y="9075"/>
                      <a:pt x="4554" y="9075"/>
                    </a:cubicBezTo>
                    <a:cubicBezTo>
                      <a:pt x="5021" y="9075"/>
                      <a:pt x="5639" y="10087"/>
                      <a:pt x="5820" y="10424"/>
                    </a:cubicBezTo>
                    <a:cubicBezTo>
                      <a:pt x="6215" y="11196"/>
                      <a:pt x="6789" y="11899"/>
                      <a:pt x="7706" y="11899"/>
                    </a:cubicBezTo>
                    <a:cubicBezTo>
                      <a:pt x="7800" y="11899"/>
                      <a:pt x="7897" y="11892"/>
                      <a:pt x="7998" y="11876"/>
                    </a:cubicBezTo>
                    <a:cubicBezTo>
                      <a:pt x="8517" y="11804"/>
                      <a:pt x="9108" y="11306"/>
                      <a:pt x="8392" y="10912"/>
                    </a:cubicBezTo>
                    <a:cubicBezTo>
                      <a:pt x="8278" y="10850"/>
                      <a:pt x="8128" y="10845"/>
                      <a:pt x="7975" y="10845"/>
                    </a:cubicBezTo>
                    <a:cubicBezTo>
                      <a:pt x="7944" y="10845"/>
                      <a:pt x="7914" y="10845"/>
                      <a:pt x="7883" y="10845"/>
                    </a:cubicBezTo>
                    <a:cubicBezTo>
                      <a:pt x="7761" y="10845"/>
                      <a:pt x="7641" y="10842"/>
                      <a:pt x="7542" y="10808"/>
                    </a:cubicBezTo>
                    <a:cubicBezTo>
                      <a:pt x="7293" y="10725"/>
                      <a:pt x="7044" y="10590"/>
                      <a:pt x="6836" y="10445"/>
                    </a:cubicBezTo>
                    <a:cubicBezTo>
                      <a:pt x="6265" y="10061"/>
                      <a:pt x="4813" y="9335"/>
                      <a:pt x="4564" y="8547"/>
                    </a:cubicBezTo>
                    <a:cubicBezTo>
                      <a:pt x="4523" y="8412"/>
                      <a:pt x="4637" y="8277"/>
                      <a:pt x="4783" y="8267"/>
                    </a:cubicBezTo>
                    <a:cubicBezTo>
                      <a:pt x="4793" y="8266"/>
                      <a:pt x="4803" y="8266"/>
                      <a:pt x="4814" y="8266"/>
                    </a:cubicBezTo>
                    <a:cubicBezTo>
                      <a:pt x="5844" y="8266"/>
                      <a:pt x="6534" y="9775"/>
                      <a:pt x="7365" y="10217"/>
                    </a:cubicBezTo>
                    <a:cubicBezTo>
                      <a:pt x="7586" y="10335"/>
                      <a:pt x="8084" y="10579"/>
                      <a:pt x="8428" y="10579"/>
                    </a:cubicBezTo>
                    <a:cubicBezTo>
                      <a:pt x="8505" y="10579"/>
                      <a:pt x="8574" y="10567"/>
                      <a:pt x="8631" y="10539"/>
                    </a:cubicBezTo>
                    <a:cubicBezTo>
                      <a:pt x="9253" y="10217"/>
                      <a:pt x="8527" y="9709"/>
                      <a:pt x="8153" y="9543"/>
                    </a:cubicBezTo>
                    <a:cubicBezTo>
                      <a:pt x="7687" y="9335"/>
                      <a:pt x="7231" y="9242"/>
                      <a:pt x="6805" y="8941"/>
                    </a:cubicBezTo>
                    <a:cubicBezTo>
                      <a:pt x="6463" y="8713"/>
                      <a:pt x="5622" y="8142"/>
                      <a:pt x="5415" y="7800"/>
                    </a:cubicBezTo>
                    <a:cubicBezTo>
                      <a:pt x="5182" y="7406"/>
                      <a:pt x="5433" y="7274"/>
                      <a:pt x="5766" y="7274"/>
                    </a:cubicBezTo>
                    <a:cubicBezTo>
                      <a:pt x="5951" y="7274"/>
                      <a:pt x="6161" y="7315"/>
                      <a:pt x="6328" y="7374"/>
                    </a:cubicBezTo>
                    <a:cubicBezTo>
                      <a:pt x="6795" y="7530"/>
                      <a:pt x="7251" y="7987"/>
                      <a:pt x="7625" y="8319"/>
                    </a:cubicBezTo>
                    <a:cubicBezTo>
                      <a:pt x="7909" y="8575"/>
                      <a:pt x="8893" y="9258"/>
                      <a:pt x="9459" y="9258"/>
                    </a:cubicBezTo>
                    <a:cubicBezTo>
                      <a:pt x="9739" y="9258"/>
                      <a:pt x="9916" y="9090"/>
                      <a:pt x="9855" y="8619"/>
                    </a:cubicBezTo>
                    <a:cubicBezTo>
                      <a:pt x="9845" y="8515"/>
                      <a:pt x="9762" y="8432"/>
                      <a:pt x="9668" y="8423"/>
                    </a:cubicBezTo>
                    <a:cubicBezTo>
                      <a:pt x="9564" y="8412"/>
                      <a:pt x="9460" y="8412"/>
                      <a:pt x="9367" y="8412"/>
                    </a:cubicBezTo>
                    <a:cubicBezTo>
                      <a:pt x="9322" y="8414"/>
                      <a:pt x="9276" y="8416"/>
                      <a:pt x="9231" y="8416"/>
                    </a:cubicBezTo>
                    <a:cubicBezTo>
                      <a:pt x="9090" y="8416"/>
                      <a:pt x="8951" y="8397"/>
                      <a:pt x="8817" y="8319"/>
                    </a:cubicBezTo>
                    <a:cubicBezTo>
                      <a:pt x="8455" y="8121"/>
                      <a:pt x="5924" y="6669"/>
                      <a:pt x="6328" y="6099"/>
                    </a:cubicBezTo>
                    <a:lnTo>
                      <a:pt x="6339" y="6099"/>
                    </a:lnTo>
                    <a:cubicBezTo>
                      <a:pt x="6339" y="6099"/>
                      <a:pt x="6339" y="6088"/>
                      <a:pt x="6348" y="6088"/>
                    </a:cubicBezTo>
                    <a:cubicBezTo>
                      <a:pt x="6359" y="6078"/>
                      <a:pt x="6369" y="6067"/>
                      <a:pt x="6380" y="6047"/>
                    </a:cubicBezTo>
                    <a:cubicBezTo>
                      <a:pt x="6465" y="5965"/>
                      <a:pt x="6559" y="5930"/>
                      <a:pt x="6659" y="5930"/>
                    </a:cubicBezTo>
                    <a:cubicBezTo>
                      <a:pt x="7247" y="5930"/>
                      <a:pt x="8036" y="7143"/>
                      <a:pt x="8257" y="7364"/>
                    </a:cubicBezTo>
                    <a:cubicBezTo>
                      <a:pt x="8512" y="7602"/>
                      <a:pt x="8938" y="7712"/>
                      <a:pt x="9272" y="7712"/>
                    </a:cubicBezTo>
                    <a:cubicBezTo>
                      <a:pt x="9726" y="7712"/>
                      <a:pt x="10011" y="7507"/>
                      <a:pt x="9460" y="7136"/>
                    </a:cubicBezTo>
                    <a:cubicBezTo>
                      <a:pt x="9108" y="6897"/>
                      <a:pt x="8662" y="6877"/>
                      <a:pt x="8278" y="6586"/>
                    </a:cubicBezTo>
                    <a:cubicBezTo>
                      <a:pt x="7987" y="6348"/>
                      <a:pt x="7791" y="6109"/>
                      <a:pt x="7625" y="5818"/>
                    </a:cubicBezTo>
                    <a:cubicBezTo>
                      <a:pt x="7530" y="5667"/>
                      <a:pt x="7643" y="5481"/>
                      <a:pt x="7812" y="5481"/>
                    </a:cubicBezTo>
                    <a:cubicBezTo>
                      <a:pt x="7829" y="5481"/>
                      <a:pt x="7846" y="5483"/>
                      <a:pt x="7863" y="5487"/>
                    </a:cubicBezTo>
                    <a:cubicBezTo>
                      <a:pt x="8683" y="5684"/>
                      <a:pt x="9284" y="6960"/>
                      <a:pt x="10124" y="7084"/>
                    </a:cubicBezTo>
                    <a:cubicBezTo>
                      <a:pt x="10194" y="7096"/>
                      <a:pt x="10274" y="7102"/>
                      <a:pt x="10358" y="7102"/>
                    </a:cubicBezTo>
                    <a:cubicBezTo>
                      <a:pt x="10722" y="7102"/>
                      <a:pt x="11137" y="6970"/>
                      <a:pt x="10892" y="6514"/>
                    </a:cubicBezTo>
                    <a:cubicBezTo>
                      <a:pt x="10726" y="6182"/>
                      <a:pt x="9917" y="6120"/>
                      <a:pt x="9585" y="5974"/>
                    </a:cubicBezTo>
                    <a:cubicBezTo>
                      <a:pt x="9264" y="5829"/>
                      <a:pt x="8319" y="5435"/>
                      <a:pt x="8299" y="4989"/>
                    </a:cubicBezTo>
                    <a:cubicBezTo>
                      <a:pt x="8290" y="4763"/>
                      <a:pt x="8367" y="4679"/>
                      <a:pt x="8488" y="4679"/>
                    </a:cubicBezTo>
                    <a:cubicBezTo>
                      <a:pt x="8795" y="4679"/>
                      <a:pt x="9383" y="5221"/>
                      <a:pt x="9554" y="5362"/>
                    </a:cubicBezTo>
                    <a:cubicBezTo>
                      <a:pt x="9837" y="5584"/>
                      <a:pt x="10851" y="6408"/>
                      <a:pt x="11440" y="6408"/>
                    </a:cubicBezTo>
                    <a:cubicBezTo>
                      <a:pt x="11651" y="6408"/>
                      <a:pt x="11808" y="6302"/>
                      <a:pt x="11857" y="6026"/>
                    </a:cubicBezTo>
                    <a:cubicBezTo>
                      <a:pt x="12023" y="5124"/>
                      <a:pt x="10705" y="4979"/>
                      <a:pt x="9948" y="4636"/>
                    </a:cubicBezTo>
                    <a:cubicBezTo>
                      <a:pt x="9716" y="4534"/>
                      <a:pt x="9824" y="4217"/>
                      <a:pt x="10042" y="4217"/>
                    </a:cubicBezTo>
                    <a:cubicBezTo>
                      <a:pt x="10068" y="4217"/>
                      <a:pt x="10095" y="4222"/>
                      <a:pt x="10124" y="4232"/>
                    </a:cubicBezTo>
                    <a:cubicBezTo>
                      <a:pt x="10730" y="4451"/>
                      <a:pt x="11464" y="4885"/>
                      <a:pt x="12023" y="4885"/>
                    </a:cubicBezTo>
                    <a:cubicBezTo>
                      <a:pt x="12259" y="4885"/>
                      <a:pt x="12463" y="4808"/>
                      <a:pt x="12614" y="4605"/>
                    </a:cubicBezTo>
                    <a:cubicBezTo>
                      <a:pt x="13088" y="3963"/>
                      <a:pt x="12379" y="3930"/>
                      <a:pt x="11958" y="3930"/>
                    </a:cubicBezTo>
                    <a:cubicBezTo>
                      <a:pt x="11909" y="3930"/>
                      <a:pt x="11864" y="3931"/>
                      <a:pt x="11825" y="3931"/>
                    </a:cubicBezTo>
                    <a:cubicBezTo>
                      <a:pt x="11525" y="3921"/>
                      <a:pt x="11193" y="3889"/>
                      <a:pt x="10892" y="3785"/>
                    </a:cubicBezTo>
                    <a:cubicBezTo>
                      <a:pt x="10674" y="3713"/>
                      <a:pt x="10716" y="3381"/>
                      <a:pt x="10954" y="3360"/>
                    </a:cubicBezTo>
                    <a:cubicBezTo>
                      <a:pt x="11004" y="3355"/>
                      <a:pt x="11054" y="3353"/>
                      <a:pt x="11103" y="3353"/>
                    </a:cubicBezTo>
                    <a:cubicBezTo>
                      <a:pt x="11352" y="3353"/>
                      <a:pt x="11596" y="3412"/>
                      <a:pt x="11846" y="3464"/>
                    </a:cubicBezTo>
                    <a:cubicBezTo>
                      <a:pt x="12106" y="3526"/>
                      <a:pt x="12386" y="3589"/>
                      <a:pt x="12676" y="3589"/>
                    </a:cubicBezTo>
                    <a:cubicBezTo>
                      <a:pt x="13568" y="3568"/>
                      <a:pt x="14160" y="3340"/>
                      <a:pt x="14854" y="2790"/>
                    </a:cubicBezTo>
                    <a:cubicBezTo>
                      <a:pt x="15197" y="2520"/>
                      <a:pt x="16514" y="788"/>
                      <a:pt x="15467" y="643"/>
                    </a:cubicBezTo>
                    <a:cubicBezTo>
                      <a:pt x="15452" y="641"/>
                      <a:pt x="15438" y="640"/>
                      <a:pt x="15422" y="640"/>
                    </a:cubicBezTo>
                    <a:cubicBezTo>
                      <a:pt x="14896" y="640"/>
                      <a:pt x="13834" y="1832"/>
                      <a:pt x="13340" y="2063"/>
                    </a:cubicBezTo>
                    <a:cubicBezTo>
                      <a:pt x="12800" y="2302"/>
                      <a:pt x="12240" y="2499"/>
                      <a:pt x="11670" y="2655"/>
                    </a:cubicBezTo>
                    <a:cubicBezTo>
                      <a:pt x="11647" y="2662"/>
                      <a:pt x="11625" y="2665"/>
                      <a:pt x="11604" y="2665"/>
                    </a:cubicBezTo>
                    <a:cubicBezTo>
                      <a:pt x="11407" y="2665"/>
                      <a:pt x="11306" y="2381"/>
                      <a:pt x="11493" y="2250"/>
                    </a:cubicBezTo>
                    <a:cubicBezTo>
                      <a:pt x="11961" y="1970"/>
                      <a:pt x="12583" y="1701"/>
                      <a:pt x="12821" y="1535"/>
                    </a:cubicBezTo>
                    <a:cubicBezTo>
                      <a:pt x="12894" y="1493"/>
                      <a:pt x="12987" y="1420"/>
                      <a:pt x="13102" y="1327"/>
                    </a:cubicBezTo>
                    <a:cubicBezTo>
                      <a:pt x="13630" y="922"/>
                      <a:pt x="14450" y="155"/>
                      <a:pt x="13672" y="10"/>
                    </a:cubicBezTo>
                    <a:cubicBezTo>
                      <a:pt x="13637" y="4"/>
                      <a:pt x="13603" y="1"/>
                      <a:pt x="13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8"/>
              <p:cNvSpPr/>
              <p:nvPr/>
            </p:nvSpPr>
            <p:spPr>
              <a:xfrm>
                <a:off x="5741037" y="2922806"/>
                <a:ext cx="3683" cy="3098"/>
              </a:xfrm>
              <a:custGeom>
                <a:rect b="b" l="l" r="r" t="t"/>
                <a:pathLst>
                  <a:path extrusionOk="0" h="53" w="63">
                    <a:moveTo>
                      <a:pt x="63" y="1"/>
                    </a:moveTo>
                    <a:lnTo>
                      <a:pt x="63" y="1"/>
                    </a:lnTo>
                    <a:cubicBezTo>
                      <a:pt x="42" y="22"/>
                      <a:pt x="21" y="42"/>
                      <a:pt x="0" y="52"/>
                    </a:cubicBezTo>
                    <a:cubicBezTo>
                      <a:pt x="21" y="42"/>
                      <a:pt x="42" y="22"/>
                      <a:pt x="63" y="1"/>
                    </a:cubicBezTo>
                    <a:close/>
                  </a:path>
                </a:pathLst>
              </a:custGeom>
              <a:solidFill>
                <a:srgbClr val="605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8"/>
              <p:cNvSpPr/>
              <p:nvPr/>
            </p:nvSpPr>
            <p:spPr>
              <a:xfrm>
                <a:off x="5480927" y="3242946"/>
                <a:ext cx="1286" cy="2513"/>
              </a:xfrm>
              <a:custGeom>
                <a:rect b="b" l="l" r="r" t="t"/>
                <a:pathLst>
                  <a:path extrusionOk="0" h="43" w="22">
                    <a:moveTo>
                      <a:pt x="22" y="1"/>
                    </a:moveTo>
                    <a:lnTo>
                      <a:pt x="22" y="1"/>
                    </a:lnTo>
                    <a:cubicBezTo>
                      <a:pt x="22" y="11"/>
                      <a:pt x="11" y="32"/>
                      <a:pt x="1" y="42"/>
                    </a:cubicBezTo>
                    <a:cubicBezTo>
                      <a:pt x="11" y="32"/>
                      <a:pt x="22" y="11"/>
                      <a:pt x="22" y="1"/>
                    </a:cubicBezTo>
                    <a:close/>
                  </a:path>
                </a:pathLst>
              </a:custGeom>
              <a:solidFill>
                <a:srgbClr val="605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8"/>
              <p:cNvSpPr/>
              <p:nvPr/>
            </p:nvSpPr>
            <p:spPr>
              <a:xfrm>
                <a:off x="5399679" y="3352076"/>
                <a:ext cx="643" cy="1286"/>
              </a:xfrm>
              <a:custGeom>
                <a:rect b="b" l="l" r="r" t="t"/>
                <a:pathLst>
                  <a:path extrusionOk="0" h="22" w="11">
                    <a:moveTo>
                      <a:pt x="11" y="1"/>
                    </a:moveTo>
                    <a:cubicBezTo>
                      <a:pt x="11" y="1"/>
                      <a:pt x="11" y="11"/>
                      <a:pt x="1" y="22"/>
                    </a:cubicBezTo>
                    <a:cubicBezTo>
                      <a:pt x="11" y="11"/>
                      <a:pt x="11" y="1"/>
                      <a:pt x="11" y="1"/>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8"/>
              <p:cNvSpPr/>
              <p:nvPr/>
            </p:nvSpPr>
            <p:spPr>
              <a:xfrm>
                <a:off x="5400264" y="3327234"/>
                <a:ext cx="11632" cy="24901"/>
              </a:xfrm>
              <a:custGeom>
                <a:rect b="b" l="l" r="r" t="t"/>
                <a:pathLst>
                  <a:path extrusionOk="0" h="426" w="199">
                    <a:moveTo>
                      <a:pt x="198" y="0"/>
                    </a:moveTo>
                    <a:lnTo>
                      <a:pt x="198" y="0"/>
                    </a:lnTo>
                    <a:cubicBezTo>
                      <a:pt x="137" y="134"/>
                      <a:pt x="75" y="278"/>
                      <a:pt x="3" y="422"/>
                    </a:cubicBezTo>
                    <a:lnTo>
                      <a:pt x="3" y="422"/>
                    </a:lnTo>
                    <a:lnTo>
                      <a:pt x="95" y="239"/>
                    </a:lnTo>
                    <a:cubicBezTo>
                      <a:pt x="125" y="156"/>
                      <a:pt x="167" y="73"/>
                      <a:pt x="198" y="0"/>
                    </a:cubicBezTo>
                    <a:close/>
                    <a:moveTo>
                      <a:pt x="3" y="422"/>
                    </a:moveTo>
                    <a:lnTo>
                      <a:pt x="1" y="426"/>
                    </a:lnTo>
                    <a:cubicBezTo>
                      <a:pt x="1" y="425"/>
                      <a:pt x="2" y="423"/>
                      <a:pt x="3" y="422"/>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8"/>
              <p:cNvSpPr/>
              <p:nvPr/>
            </p:nvSpPr>
            <p:spPr>
              <a:xfrm>
                <a:off x="5734373" y="2884578"/>
                <a:ext cx="5495" cy="4325"/>
              </a:xfrm>
              <a:custGeom>
                <a:rect b="b" l="l" r="r" t="t"/>
                <a:pathLst>
                  <a:path extrusionOk="0" h="74" w="94">
                    <a:moveTo>
                      <a:pt x="94" y="1"/>
                    </a:moveTo>
                    <a:cubicBezTo>
                      <a:pt x="63" y="22"/>
                      <a:pt x="31" y="53"/>
                      <a:pt x="1" y="74"/>
                    </a:cubicBezTo>
                    <a:cubicBezTo>
                      <a:pt x="31" y="53"/>
                      <a:pt x="63" y="22"/>
                      <a:pt x="94" y="1"/>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8"/>
              <p:cNvSpPr/>
              <p:nvPr/>
            </p:nvSpPr>
            <p:spPr>
              <a:xfrm>
                <a:off x="5556154" y="3064084"/>
                <a:ext cx="9762" cy="13386"/>
              </a:xfrm>
              <a:custGeom>
                <a:rect b="b" l="l" r="r" t="t"/>
                <a:pathLst>
                  <a:path extrusionOk="0" h="229" w="167">
                    <a:moveTo>
                      <a:pt x="166" y="0"/>
                    </a:moveTo>
                    <a:cubicBezTo>
                      <a:pt x="114" y="83"/>
                      <a:pt x="52" y="156"/>
                      <a:pt x="0" y="229"/>
                    </a:cubicBezTo>
                    <a:cubicBezTo>
                      <a:pt x="52" y="156"/>
                      <a:pt x="114" y="83"/>
                      <a:pt x="166" y="0"/>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8"/>
              <p:cNvSpPr/>
              <p:nvPr/>
            </p:nvSpPr>
            <p:spPr>
              <a:xfrm>
                <a:off x="5565857" y="3059875"/>
                <a:ext cx="3040" cy="4267"/>
              </a:xfrm>
              <a:custGeom>
                <a:rect b="b" l="l" r="r" t="t"/>
                <a:pathLst>
                  <a:path extrusionOk="0" h="73" w="52">
                    <a:moveTo>
                      <a:pt x="51" y="0"/>
                    </a:moveTo>
                    <a:cubicBezTo>
                      <a:pt x="42" y="31"/>
                      <a:pt x="21" y="52"/>
                      <a:pt x="0" y="72"/>
                    </a:cubicBezTo>
                    <a:lnTo>
                      <a:pt x="0" y="72"/>
                    </a:lnTo>
                    <a:cubicBezTo>
                      <a:pt x="21" y="52"/>
                      <a:pt x="42" y="31"/>
                      <a:pt x="51" y="0"/>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8"/>
              <p:cNvSpPr/>
              <p:nvPr/>
            </p:nvSpPr>
            <p:spPr>
              <a:xfrm>
                <a:off x="5955671" y="2768201"/>
                <a:ext cx="14029" cy="3683"/>
              </a:xfrm>
              <a:custGeom>
                <a:rect b="b" l="l" r="r" t="t"/>
                <a:pathLst>
                  <a:path extrusionOk="0" h="63" w="240">
                    <a:moveTo>
                      <a:pt x="239" y="0"/>
                    </a:moveTo>
                    <a:lnTo>
                      <a:pt x="239" y="0"/>
                    </a:lnTo>
                    <a:cubicBezTo>
                      <a:pt x="229" y="3"/>
                      <a:pt x="218" y="6"/>
                      <a:pt x="208" y="8"/>
                    </a:cubicBezTo>
                    <a:lnTo>
                      <a:pt x="208" y="8"/>
                    </a:lnTo>
                    <a:cubicBezTo>
                      <a:pt x="218" y="6"/>
                      <a:pt x="229" y="4"/>
                      <a:pt x="239" y="0"/>
                    </a:cubicBezTo>
                    <a:close/>
                    <a:moveTo>
                      <a:pt x="208" y="8"/>
                    </a:moveTo>
                    <a:cubicBezTo>
                      <a:pt x="187" y="12"/>
                      <a:pt x="167" y="14"/>
                      <a:pt x="146" y="21"/>
                    </a:cubicBezTo>
                    <a:cubicBezTo>
                      <a:pt x="140" y="24"/>
                      <a:pt x="133" y="27"/>
                      <a:pt x="127" y="30"/>
                    </a:cubicBezTo>
                    <a:lnTo>
                      <a:pt x="127" y="30"/>
                    </a:lnTo>
                    <a:cubicBezTo>
                      <a:pt x="153" y="23"/>
                      <a:pt x="180" y="15"/>
                      <a:pt x="208" y="8"/>
                    </a:cubicBezTo>
                    <a:close/>
                    <a:moveTo>
                      <a:pt x="127" y="30"/>
                    </a:moveTo>
                    <a:cubicBezTo>
                      <a:pt x="85" y="41"/>
                      <a:pt x="44" y="52"/>
                      <a:pt x="1" y="63"/>
                    </a:cubicBezTo>
                    <a:cubicBezTo>
                      <a:pt x="45" y="54"/>
                      <a:pt x="89" y="45"/>
                      <a:pt x="127" y="30"/>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8"/>
              <p:cNvSpPr/>
              <p:nvPr/>
            </p:nvSpPr>
            <p:spPr>
              <a:xfrm>
                <a:off x="5848354" y="2803330"/>
                <a:ext cx="26128" cy="12860"/>
              </a:xfrm>
              <a:custGeom>
                <a:rect b="b" l="l" r="r" t="t"/>
                <a:pathLst>
                  <a:path extrusionOk="0" h="220" w="447">
                    <a:moveTo>
                      <a:pt x="447" y="1"/>
                    </a:moveTo>
                    <a:lnTo>
                      <a:pt x="447" y="1"/>
                    </a:lnTo>
                    <a:cubicBezTo>
                      <a:pt x="442" y="3"/>
                      <a:pt x="438" y="5"/>
                      <a:pt x="434" y="7"/>
                    </a:cubicBezTo>
                    <a:lnTo>
                      <a:pt x="434" y="7"/>
                    </a:lnTo>
                    <a:cubicBezTo>
                      <a:pt x="438" y="5"/>
                      <a:pt x="442" y="3"/>
                      <a:pt x="447" y="1"/>
                    </a:cubicBezTo>
                    <a:close/>
                    <a:moveTo>
                      <a:pt x="434" y="7"/>
                    </a:moveTo>
                    <a:lnTo>
                      <a:pt x="434" y="7"/>
                    </a:lnTo>
                    <a:cubicBezTo>
                      <a:pt x="423" y="12"/>
                      <a:pt x="415" y="13"/>
                      <a:pt x="408" y="19"/>
                    </a:cubicBezTo>
                    <a:lnTo>
                      <a:pt x="408" y="19"/>
                    </a:lnTo>
                    <a:cubicBezTo>
                      <a:pt x="417" y="15"/>
                      <a:pt x="425" y="11"/>
                      <a:pt x="434" y="7"/>
                    </a:cubicBezTo>
                    <a:close/>
                    <a:moveTo>
                      <a:pt x="408" y="19"/>
                    </a:moveTo>
                    <a:lnTo>
                      <a:pt x="408" y="19"/>
                    </a:lnTo>
                    <a:cubicBezTo>
                      <a:pt x="382" y="31"/>
                      <a:pt x="356" y="44"/>
                      <a:pt x="331" y="56"/>
                    </a:cubicBezTo>
                    <a:lnTo>
                      <a:pt x="331" y="56"/>
                    </a:lnTo>
                    <a:cubicBezTo>
                      <a:pt x="356" y="45"/>
                      <a:pt x="380" y="33"/>
                      <a:pt x="405" y="22"/>
                    </a:cubicBezTo>
                    <a:cubicBezTo>
                      <a:pt x="406" y="21"/>
                      <a:pt x="407" y="20"/>
                      <a:pt x="408" y="19"/>
                    </a:cubicBezTo>
                    <a:close/>
                    <a:moveTo>
                      <a:pt x="331" y="56"/>
                    </a:moveTo>
                    <a:lnTo>
                      <a:pt x="331" y="56"/>
                    </a:lnTo>
                    <a:cubicBezTo>
                      <a:pt x="221" y="107"/>
                      <a:pt x="111" y="160"/>
                      <a:pt x="1" y="219"/>
                    </a:cubicBezTo>
                    <a:cubicBezTo>
                      <a:pt x="109" y="165"/>
                      <a:pt x="218" y="110"/>
                      <a:pt x="331" y="56"/>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8"/>
              <p:cNvSpPr/>
              <p:nvPr/>
            </p:nvSpPr>
            <p:spPr>
              <a:xfrm>
                <a:off x="5613729" y="2987687"/>
                <a:ext cx="14613" cy="17010"/>
              </a:xfrm>
              <a:custGeom>
                <a:rect b="b" l="l" r="r" t="t"/>
                <a:pathLst>
                  <a:path extrusionOk="0" h="291" w="250">
                    <a:moveTo>
                      <a:pt x="249" y="0"/>
                    </a:moveTo>
                    <a:lnTo>
                      <a:pt x="249" y="0"/>
                    </a:lnTo>
                    <a:cubicBezTo>
                      <a:pt x="166" y="94"/>
                      <a:pt x="83" y="187"/>
                      <a:pt x="0" y="291"/>
                    </a:cubicBezTo>
                    <a:cubicBezTo>
                      <a:pt x="83" y="187"/>
                      <a:pt x="166" y="94"/>
                      <a:pt x="249" y="0"/>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8"/>
              <p:cNvSpPr/>
              <p:nvPr/>
            </p:nvSpPr>
            <p:spPr>
              <a:xfrm>
                <a:off x="5628284" y="2979212"/>
                <a:ext cx="7950" cy="8534"/>
              </a:xfrm>
              <a:custGeom>
                <a:rect b="b" l="l" r="r" t="t"/>
                <a:pathLst>
                  <a:path extrusionOk="0" h="146" w="136">
                    <a:moveTo>
                      <a:pt x="135" y="0"/>
                    </a:moveTo>
                    <a:cubicBezTo>
                      <a:pt x="94" y="52"/>
                      <a:pt x="52" y="94"/>
                      <a:pt x="0" y="145"/>
                    </a:cubicBezTo>
                    <a:lnTo>
                      <a:pt x="0" y="145"/>
                    </a:lnTo>
                    <a:cubicBezTo>
                      <a:pt x="52" y="94"/>
                      <a:pt x="94" y="52"/>
                      <a:pt x="135" y="0"/>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8"/>
              <p:cNvSpPr/>
              <p:nvPr/>
            </p:nvSpPr>
            <p:spPr>
              <a:xfrm>
                <a:off x="5613729" y="3004638"/>
                <a:ext cx="58" cy="58"/>
              </a:xfrm>
              <a:custGeom>
                <a:rect b="b" l="l" r="r" t="t"/>
                <a:pathLst>
                  <a:path extrusionOk="0" h="1" w="1">
                    <a:moveTo>
                      <a:pt x="0" y="1"/>
                    </a:moveTo>
                    <a:lnTo>
                      <a:pt x="0" y="1"/>
                    </a:lnTo>
                    <a:lnTo>
                      <a:pt x="0" y="1"/>
                    </a:ln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8"/>
              <p:cNvSpPr/>
              <p:nvPr/>
            </p:nvSpPr>
            <p:spPr>
              <a:xfrm>
                <a:off x="5604611" y="3004638"/>
                <a:ext cx="9177" cy="10405"/>
              </a:xfrm>
              <a:custGeom>
                <a:rect b="b" l="l" r="r" t="t"/>
                <a:pathLst>
                  <a:path extrusionOk="0" h="178" w="157">
                    <a:moveTo>
                      <a:pt x="156" y="1"/>
                    </a:moveTo>
                    <a:cubicBezTo>
                      <a:pt x="105" y="63"/>
                      <a:pt x="52" y="115"/>
                      <a:pt x="1" y="178"/>
                    </a:cubicBezTo>
                    <a:lnTo>
                      <a:pt x="1" y="178"/>
                    </a:lnTo>
                    <a:cubicBezTo>
                      <a:pt x="52" y="115"/>
                      <a:pt x="105" y="63"/>
                      <a:pt x="156" y="1"/>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8"/>
              <p:cNvSpPr/>
              <p:nvPr/>
            </p:nvSpPr>
            <p:spPr>
              <a:xfrm>
                <a:off x="5491857" y="3159886"/>
                <a:ext cx="9762" cy="15782"/>
              </a:xfrm>
              <a:custGeom>
                <a:rect b="b" l="l" r="r" t="t"/>
                <a:pathLst>
                  <a:path extrusionOk="0" h="270" w="167">
                    <a:moveTo>
                      <a:pt x="167" y="0"/>
                    </a:moveTo>
                    <a:cubicBezTo>
                      <a:pt x="114" y="94"/>
                      <a:pt x="52" y="177"/>
                      <a:pt x="1" y="270"/>
                    </a:cubicBezTo>
                    <a:cubicBezTo>
                      <a:pt x="52" y="177"/>
                      <a:pt x="114" y="94"/>
                      <a:pt x="167" y="0"/>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8"/>
              <p:cNvSpPr/>
              <p:nvPr/>
            </p:nvSpPr>
            <p:spPr>
              <a:xfrm>
                <a:off x="5501560" y="3146559"/>
                <a:ext cx="8534" cy="13386"/>
              </a:xfrm>
              <a:custGeom>
                <a:rect b="b" l="l" r="r" t="t"/>
                <a:pathLst>
                  <a:path extrusionOk="0" h="229" w="146">
                    <a:moveTo>
                      <a:pt x="146" y="0"/>
                    </a:moveTo>
                    <a:lnTo>
                      <a:pt x="146" y="0"/>
                    </a:lnTo>
                    <a:cubicBezTo>
                      <a:pt x="93" y="73"/>
                      <a:pt x="42" y="156"/>
                      <a:pt x="1" y="228"/>
                    </a:cubicBezTo>
                    <a:cubicBezTo>
                      <a:pt x="52" y="156"/>
                      <a:pt x="93" y="73"/>
                      <a:pt x="146" y="0"/>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8"/>
              <p:cNvSpPr/>
              <p:nvPr/>
            </p:nvSpPr>
            <p:spPr>
              <a:xfrm>
                <a:off x="5536105" y="3077411"/>
                <a:ext cx="20108" cy="28583"/>
              </a:xfrm>
              <a:custGeom>
                <a:rect b="b" l="l" r="r" t="t"/>
                <a:pathLst>
                  <a:path extrusionOk="0" h="489" w="344">
                    <a:moveTo>
                      <a:pt x="343" y="1"/>
                    </a:moveTo>
                    <a:cubicBezTo>
                      <a:pt x="229" y="167"/>
                      <a:pt x="115" y="323"/>
                      <a:pt x="0" y="488"/>
                    </a:cubicBezTo>
                    <a:lnTo>
                      <a:pt x="0" y="488"/>
                    </a:lnTo>
                    <a:cubicBezTo>
                      <a:pt x="115" y="323"/>
                      <a:pt x="229" y="167"/>
                      <a:pt x="343" y="1"/>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8"/>
              <p:cNvSpPr/>
              <p:nvPr/>
            </p:nvSpPr>
            <p:spPr>
              <a:xfrm>
                <a:off x="5526402" y="3105935"/>
                <a:ext cx="9762" cy="14613"/>
              </a:xfrm>
              <a:custGeom>
                <a:rect b="b" l="l" r="r" t="t"/>
                <a:pathLst>
                  <a:path extrusionOk="0" h="250" w="167">
                    <a:moveTo>
                      <a:pt x="166" y="0"/>
                    </a:moveTo>
                    <a:cubicBezTo>
                      <a:pt x="115" y="83"/>
                      <a:pt x="63" y="166"/>
                      <a:pt x="0" y="249"/>
                    </a:cubicBezTo>
                    <a:lnTo>
                      <a:pt x="0" y="249"/>
                    </a:lnTo>
                    <a:cubicBezTo>
                      <a:pt x="63" y="166"/>
                      <a:pt x="115" y="83"/>
                      <a:pt x="166" y="0"/>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8"/>
              <p:cNvSpPr/>
              <p:nvPr/>
            </p:nvSpPr>
            <p:spPr>
              <a:xfrm>
                <a:off x="5428145" y="3289649"/>
                <a:ext cx="1929" cy="4325"/>
              </a:xfrm>
              <a:custGeom>
                <a:rect b="b" l="l" r="r" t="t"/>
                <a:pathLst>
                  <a:path extrusionOk="0" h="74" w="33">
                    <a:moveTo>
                      <a:pt x="32" y="0"/>
                    </a:moveTo>
                    <a:cubicBezTo>
                      <a:pt x="22" y="21"/>
                      <a:pt x="12" y="52"/>
                      <a:pt x="1" y="73"/>
                    </a:cubicBezTo>
                    <a:lnTo>
                      <a:pt x="1" y="73"/>
                    </a:lnTo>
                    <a:cubicBezTo>
                      <a:pt x="12" y="52"/>
                      <a:pt x="22" y="21"/>
                      <a:pt x="32" y="0"/>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8"/>
              <p:cNvSpPr/>
              <p:nvPr/>
            </p:nvSpPr>
            <p:spPr>
              <a:xfrm>
                <a:off x="5479758" y="3175610"/>
                <a:ext cx="12158" cy="20692"/>
              </a:xfrm>
              <a:custGeom>
                <a:rect b="b" l="l" r="r" t="t"/>
                <a:pathLst>
                  <a:path extrusionOk="0" h="354" w="208">
                    <a:moveTo>
                      <a:pt x="208" y="1"/>
                    </a:moveTo>
                    <a:cubicBezTo>
                      <a:pt x="135" y="116"/>
                      <a:pt x="72" y="240"/>
                      <a:pt x="0" y="354"/>
                    </a:cubicBezTo>
                    <a:lnTo>
                      <a:pt x="0" y="354"/>
                    </a:lnTo>
                    <a:cubicBezTo>
                      <a:pt x="72" y="240"/>
                      <a:pt x="135" y="116"/>
                      <a:pt x="208" y="1"/>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8"/>
              <p:cNvSpPr/>
              <p:nvPr/>
            </p:nvSpPr>
            <p:spPr>
              <a:xfrm>
                <a:off x="5473679" y="3196243"/>
                <a:ext cx="6138" cy="10989"/>
              </a:xfrm>
              <a:custGeom>
                <a:rect b="b" l="l" r="r" t="t"/>
                <a:pathLst>
                  <a:path extrusionOk="0" h="188" w="105">
                    <a:moveTo>
                      <a:pt x="104" y="1"/>
                    </a:moveTo>
                    <a:cubicBezTo>
                      <a:pt x="73" y="63"/>
                      <a:pt x="31" y="125"/>
                      <a:pt x="0" y="187"/>
                    </a:cubicBezTo>
                    <a:lnTo>
                      <a:pt x="0" y="187"/>
                    </a:lnTo>
                    <a:cubicBezTo>
                      <a:pt x="31" y="125"/>
                      <a:pt x="73" y="63"/>
                      <a:pt x="104" y="1"/>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8"/>
              <p:cNvSpPr/>
              <p:nvPr/>
            </p:nvSpPr>
            <p:spPr>
              <a:xfrm>
                <a:off x="5312411" y="2998033"/>
                <a:ext cx="150398" cy="381403"/>
              </a:xfrm>
              <a:custGeom>
                <a:rect b="b" l="l" r="r" t="t"/>
                <a:pathLst>
                  <a:path extrusionOk="0" h="6525" w="2573">
                    <a:moveTo>
                      <a:pt x="1400" y="0"/>
                    </a:moveTo>
                    <a:cubicBezTo>
                      <a:pt x="249" y="1670"/>
                      <a:pt x="0" y="3807"/>
                      <a:pt x="819" y="5674"/>
                    </a:cubicBezTo>
                    <a:cubicBezTo>
                      <a:pt x="944" y="5975"/>
                      <a:pt x="1100" y="6265"/>
                      <a:pt x="1296" y="6524"/>
                    </a:cubicBezTo>
                    <a:cubicBezTo>
                      <a:pt x="1328" y="6452"/>
                      <a:pt x="1359" y="6379"/>
                      <a:pt x="1400" y="6296"/>
                    </a:cubicBezTo>
                    <a:lnTo>
                      <a:pt x="1494" y="6079"/>
                    </a:lnTo>
                    <a:cubicBezTo>
                      <a:pt x="1566" y="5923"/>
                      <a:pt x="1639" y="5777"/>
                      <a:pt x="1701" y="5632"/>
                    </a:cubicBezTo>
                    <a:cubicBezTo>
                      <a:pt x="1525" y="5259"/>
                      <a:pt x="1151" y="4440"/>
                      <a:pt x="996" y="3631"/>
                    </a:cubicBezTo>
                    <a:cubicBezTo>
                      <a:pt x="972" y="3522"/>
                      <a:pt x="1056" y="3456"/>
                      <a:pt x="1141" y="3456"/>
                    </a:cubicBezTo>
                    <a:cubicBezTo>
                      <a:pt x="1203" y="3456"/>
                      <a:pt x="1264" y="3490"/>
                      <a:pt x="1286" y="3568"/>
                    </a:cubicBezTo>
                    <a:cubicBezTo>
                      <a:pt x="1411" y="4076"/>
                      <a:pt x="1618" y="4647"/>
                      <a:pt x="1939" y="5145"/>
                    </a:cubicBezTo>
                    <a:cubicBezTo>
                      <a:pt x="1960" y="5093"/>
                      <a:pt x="1992" y="5041"/>
                      <a:pt x="2012" y="4989"/>
                    </a:cubicBezTo>
                    <a:lnTo>
                      <a:pt x="2168" y="4678"/>
                    </a:lnTo>
                    <a:cubicBezTo>
                      <a:pt x="2199" y="4626"/>
                      <a:pt x="2220" y="4574"/>
                      <a:pt x="2251" y="4523"/>
                    </a:cubicBezTo>
                    <a:cubicBezTo>
                      <a:pt x="2271" y="4470"/>
                      <a:pt x="2303" y="4419"/>
                      <a:pt x="2334" y="4367"/>
                    </a:cubicBezTo>
                    <a:cubicBezTo>
                      <a:pt x="2354" y="4325"/>
                      <a:pt x="2386" y="4274"/>
                      <a:pt x="2407" y="4222"/>
                    </a:cubicBezTo>
                    <a:cubicBezTo>
                      <a:pt x="2437" y="4170"/>
                      <a:pt x="2469" y="4118"/>
                      <a:pt x="2490" y="4066"/>
                    </a:cubicBezTo>
                    <a:cubicBezTo>
                      <a:pt x="2520" y="4014"/>
                      <a:pt x="2541" y="3973"/>
                      <a:pt x="2573" y="3921"/>
                    </a:cubicBezTo>
                    <a:cubicBezTo>
                      <a:pt x="2437" y="3724"/>
                      <a:pt x="1504" y="2230"/>
                      <a:pt x="1400" y="0"/>
                    </a:cubicBezTo>
                    <a:close/>
                  </a:path>
                </a:pathLst>
              </a:custGeom>
              <a:solidFill>
                <a:srgbClr val="605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8"/>
              <p:cNvSpPr/>
              <p:nvPr/>
            </p:nvSpPr>
            <p:spPr>
              <a:xfrm>
                <a:off x="5413591" y="2699812"/>
                <a:ext cx="644030" cy="694182"/>
              </a:xfrm>
              <a:custGeom>
                <a:rect b="b" l="l" r="r" t="t"/>
                <a:pathLst>
                  <a:path extrusionOk="0" h="11876" w="11018">
                    <a:moveTo>
                      <a:pt x="8673" y="0"/>
                    </a:moveTo>
                    <a:cubicBezTo>
                      <a:pt x="8430" y="0"/>
                      <a:pt x="8184" y="14"/>
                      <a:pt x="7937" y="40"/>
                    </a:cubicBezTo>
                    <a:cubicBezTo>
                      <a:pt x="7646" y="776"/>
                      <a:pt x="7138" y="1938"/>
                      <a:pt x="6702" y="2394"/>
                    </a:cubicBezTo>
                    <a:lnTo>
                      <a:pt x="6858" y="2301"/>
                    </a:lnTo>
                    <a:cubicBezTo>
                      <a:pt x="6899" y="2281"/>
                      <a:pt x="6951" y="2249"/>
                      <a:pt x="6992" y="2228"/>
                    </a:cubicBezTo>
                    <a:cubicBezTo>
                      <a:pt x="7045" y="2198"/>
                      <a:pt x="7086" y="2177"/>
                      <a:pt x="7138" y="2145"/>
                    </a:cubicBezTo>
                    <a:cubicBezTo>
                      <a:pt x="7190" y="2115"/>
                      <a:pt x="7231" y="2094"/>
                      <a:pt x="7283" y="2062"/>
                    </a:cubicBezTo>
                    <a:cubicBezTo>
                      <a:pt x="7335" y="2042"/>
                      <a:pt x="7387" y="2011"/>
                      <a:pt x="7428" y="1990"/>
                    </a:cubicBezTo>
                    <a:cubicBezTo>
                      <a:pt x="7584" y="1917"/>
                      <a:pt x="7729" y="1845"/>
                      <a:pt x="7885" y="1772"/>
                    </a:cubicBezTo>
                    <a:cubicBezTo>
                      <a:pt x="7875" y="1575"/>
                      <a:pt x="7895" y="1253"/>
                      <a:pt x="8061" y="932"/>
                    </a:cubicBezTo>
                    <a:cubicBezTo>
                      <a:pt x="8088" y="874"/>
                      <a:pt x="8138" y="849"/>
                      <a:pt x="8188" y="849"/>
                    </a:cubicBezTo>
                    <a:cubicBezTo>
                      <a:pt x="8274" y="849"/>
                      <a:pt x="8361" y="921"/>
                      <a:pt x="8341" y="1025"/>
                    </a:cubicBezTo>
                    <a:cubicBezTo>
                      <a:pt x="8299" y="1212"/>
                      <a:pt x="8299" y="1409"/>
                      <a:pt x="8382" y="1555"/>
                    </a:cubicBezTo>
                    <a:cubicBezTo>
                      <a:pt x="8559" y="1481"/>
                      <a:pt x="8746" y="1419"/>
                      <a:pt x="8933" y="1347"/>
                    </a:cubicBezTo>
                    <a:cubicBezTo>
                      <a:pt x="8974" y="1336"/>
                      <a:pt x="9016" y="1326"/>
                      <a:pt x="9046" y="1316"/>
                    </a:cubicBezTo>
                    <a:cubicBezTo>
                      <a:pt x="9129" y="1285"/>
                      <a:pt x="9202" y="1264"/>
                      <a:pt x="9275" y="1233"/>
                    </a:cubicBezTo>
                    <a:cubicBezTo>
                      <a:pt x="9357" y="1212"/>
                      <a:pt x="9431" y="1191"/>
                      <a:pt x="9513" y="1170"/>
                    </a:cubicBezTo>
                    <a:cubicBezTo>
                      <a:pt x="9565" y="1150"/>
                      <a:pt x="9617" y="1140"/>
                      <a:pt x="9669" y="1119"/>
                    </a:cubicBezTo>
                    <a:cubicBezTo>
                      <a:pt x="9721" y="1108"/>
                      <a:pt x="9772" y="1098"/>
                      <a:pt x="9825" y="1077"/>
                    </a:cubicBezTo>
                    <a:cubicBezTo>
                      <a:pt x="9959" y="1046"/>
                      <a:pt x="10094" y="1015"/>
                      <a:pt x="10219" y="984"/>
                    </a:cubicBezTo>
                    <a:lnTo>
                      <a:pt x="10219" y="984"/>
                    </a:lnTo>
                    <a:cubicBezTo>
                      <a:pt x="10198" y="994"/>
                      <a:pt x="10157" y="1004"/>
                      <a:pt x="10084" y="1036"/>
                    </a:cubicBezTo>
                    <a:cubicBezTo>
                      <a:pt x="10074" y="1036"/>
                      <a:pt x="10063" y="1046"/>
                      <a:pt x="10063" y="1046"/>
                    </a:cubicBezTo>
                    <a:cubicBezTo>
                      <a:pt x="10021" y="1067"/>
                      <a:pt x="9970" y="1077"/>
                      <a:pt x="9918" y="1108"/>
                    </a:cubicBezTo>
                    <a:cubicBezTo>
                      <a:pt x="9908" y="1108"/>
                      <a:pt x="9897" y="1108"/>
                      <a:pt x="9887" y="1119"/>
                    </a:cubicBezTo>
                    <a:cubicBezTo>
                      <a:pt x="9855" y="1129"/>
                      <a:pt x="9835" y="1140"/>
                      <a:pt x="9793" y="1160"/>
                    </a:cubicBezTo>
                    <a:cubicBezTo>
                      <a:pt x="9783" y="1160"/>
                      <a:pt x="9772" y="1170"/>
                      <a:pt x="9762" y="1170"/>
                    </a:cubicBezTo>
                    <a:cubicBezTo>
                      <a:pt x="9627" y="1233"/>
                      <a:pt x="9472" y="1306"/>
                      <a:pt x="9295" y="1398"/>
                    </a:cubicBezTo>
                    <a:cubicBezTo>
                      <a:pt x="9265" y="1409"/>
                      <a:pt x="9233" y="1430"/>
                      <a:pt x="9202" y="1440"/>
                    </a:cubicBezTo>
                    <a:cubicBezTo>
                      <a:pt x="9099" y="1492"/>
                      <a:pt x="9005" y="1544"/>
                      <a:pt x="8891" y="1606"/>
                    </a:cubicBezTo>
                    <a:cubicBezTo>
                      <a:pt x="8870" y="1617"/>
                      <a:pt x="8860" y="1627"/>
                      <a:pt x="8839" y="1637"/>
                    </a:cubicBezTo>
                    <a:cubicBezTo>
                      <a:pt x="8684" y="1720"/>
                      <a:pt x="8518" y="1813"/>
                      <a:pt x="8352" y="1907"/>
                    </a:cubicBezTo>
                    <a:lnTo>
                      <a:pt x="8258" y="1969"/>
                    </a:lnTo>
                    <a:cubicBezTo>
                      <a:pt x="8237" y="1979"/>
                      <a:pt x="8216" y="1990"/>
                      <a:pt x="8186" y="2000"/>
                    </a:cubicBezTo>
                    <a:cubicBezTo>
                      <a:pt x="8133" y="2042"/>
                      <a:pt x="8071" y="2073"/>
                      <a:pt x="8009" y="2115"/>
                    </a:cubicBezTo>
                    <a:cubicBezTo>
                      <a:pt x="7916" y="2166"/>
                      <a:pt x="7822" y="2228"/>
                      <a:pt x="7729" y="2291"/>
                    </a:cubicBezTo>
                    <a:cubicBezTo>
                      <a:pt x="7709" y="2301"/>
                      <a:pt x="7688" y="2311"/>
                      <a:pt x="7667" y="2332"/>
                    </a:cubicBezTo>
                    <a:cubicBezTo>
                      <a:pt x="7646" y="2343"/>
                      <a:pt x="7615" y="2364"/>
                      <a:pt x="7594" y="2384"/>
                    </a:cubicBezTo>
                    <a:cubicBezTo>
                      <a:pt x="7719" y="2436"/>
                      <a:pt x="7854" y="2477"/>
                      <a:pt x="7988" y="2509"/>
                    </a:cubicBezTo>
                    <a:cubicBezTo>
                      <a:pt x="8206" y="2558"/>
                      <a:pt x="8159" y="2874"/>
                      <a:pt x="7955" y="2874"/>
                    </a:cubicBezTo>
                    <a:cubicBezTo>
                      <a:pt x="7946" y="2874"/>
                      <a:pt x="7936" y="2873"/>
                      <a:pt x="7926" y="2871"/>
                    </a:cubicBezTo>
                    <a:cubicBezTo>
                      <a:pt x="7615" y="2841"/>
                      <a:pt x="7345" y="2758"/>
                      <a:pt x="7148" y="2675"/>
                    </a:cubicBezTo>
                    <a:cubicBezTo>
                      <a:pt x="6982" y="2788"/>
                      <a:pt x="6817" y="2913"/>
                      <a:pt x="6651" y="3037"/>
                    </a:cubicBezTo>
                    <a:cubicBezTo>
                      <a:pt x="6609" y="3069"/>
                      <a:pt x="6568" y="3100"/>
                      <a:pt x="6515" y="3131"/>
                    </a:cubicBezTo>
                    <a:lnTo>
                      <a:pt x="6360" y="3256"/>
                    </a:lnTo>
                    <a:cubicBezTo>
                      <a:pt x="6329" y="3276"/>
                      <a:pt x="6298" y="3307"/>
                      <a:pt x="6266" y="3328"/>
                    </a:cubicBezTo>
                    <a:cubicBezTo>
                      <a:pt x="6215" y="3369"/>
                      <a:pt x="6173" y="3401"/>
                      <a:pt x="6132" y="3432"/>
                    </a:cubicBezTo>
                    <a:cubicBezTo>
                      <a:pt x="6485" y="3650"/>
                      <a:pt x="6909" y="3774"/>
                      <a:pt x="7304" y="3857"/>
                    </a:cubicBezTo>
                    <a:cubicBezTo>
                      <a:pt x="7532" y="3899"/>
                      <a:pt x="7501" y="4220"/>
                      <a:pt x="7273" y="4231"/>
                    </a:cubicBezTo>
                    <a:cubicBezTo>
                      <a:pt x="7258" y="4231"/>
                      <a:pt x="7244" y="4231"/>
                      <a:pt x="7230" y="4231"/>
                    </a:cubicBezTo>
                    <a:cubicBezTo>
                      <a:pt x="6565" y="4231"/>
                      <a:pt x="6031" y="4009"/>
                      <a:pt x="5706" y="3847"/>
                    </a:cubicBezTo>
                    <a:cubicBezTo>
                      <a:pt x="5675" y="3847"/>
                      <a:pt x="5644" y="3847"/>
                      <a:pt x="5623" y="3857"/>
                    </a:cubicBezTo>
                    <a:cubicBezTo>
                      <a:pt x="5572" y="3899"/>
                      <a:pt x="5519" y="3940"/>
                      <a:pt x="5478" y="3971"/>
                    </a:cubicBezTo>
                    <a:cubicBezTo>
                      <a:pt x="5447" y="4003"/>
                      <a:pt x="5427" y="4023"/>
                      <a:pt x="5395" y="4044"/>
                    </a:cubicBezTo>
                    <a:cubicBezTo>
                      <a:pt x="5240" y="4178"/>
                      <a:pt x="5084" y="4324"/>
                      <a:pt x="4918" y="4480"/>
                    </a:cubicBezTo>
                    <a:cubicBezTo>
                      <a:pt x="5281" y="4697"/>
                      <a:pt x="5717" y="4832"/>
                      <a:pt x="6111" y="4905"/>
                    </a:cubicBezTo>
                    <a:cubicBezTo>
                      <a:pt x="6339" y="4946"/>
                      <a:pt x="6308" y="5278"/>
                      <a:pt x="6080" y="5278"/>
                    </a:cubicBezTo>
                    <a:cubicBezTo>
                      <a:pt x="6062" y="5278"/>
                      <a:pt x="6045" y="5278"/>
                      <a:pt x="6028" y="5278"/>
                    </a:cubicBezTo>
                    <a:cubicBezTo>
                      <a:pt x="5428" y="5278"/>
                      <a:pt x="4919" y="5097"/>
                      <a:pt x="4597" y="4936"/>
                    </a:cubicBezTo>
                    <a:lnTo>
                      <a:pt x="4410" y="4967"/>
                    </a:lnTo>
                    <a:cubicBezTo>
                      <a:pt x="4316" y="5071"/>
                      <a:pt x="4212" y="5164"/>
                      <a:pt x="4120" y="5268"/>
                    </a:cubicBezTo>
                    <a:cubicBezTo>
                      <a:pt x="4088" y="5310"/>
                      <a:pt x="4057" y="5340"/>
                      <a:pt x="4026" y="5372"/>
                    </a:cubicBezTo>
                    <a:lnTo>
                      <a:pt x="3995" y="5402"/>
                    </a:lnTo>
                    <a:lnTo>
                      <a:pt x="3933" y="5465"/>
                    </a:lnTo>
                    <a:lnTo>
                      <a:pt x="3901" y="5496"/>
                    </a:lnTo>
                    <a:cubicBezTo>
                      <a:pt x="3881" y="5527"/>
                      <a:pt x="3860" y="5548"/>
                      <a:pt x="3839" y="5568"/>
                    </a:cubicBezTo>
                    <a:cubicBezTo>
                      <a:pt x="3798" y="5621"/>
                      <a:pt x="3756" y="5662"/>
                      <a:pt x="3715" y="5714"/>
                    </a:cubicBezTo>
                    <a:cubicBezTo>
                      <a:pt x="3684" y="5734"/>
                      <a:pt x="3663" y="5766"/>
                      <a:pt x="3632" y="5797"/>
                    </a:cubicBezTo>
                    <a:cubicBezTo>
                      <a:pt x="3622" y="5817"/>
                      <a:pt x="3611" y="5828"/>
                      <a:pt x="3601" y="5838"/>
                    </a:cubicBezTo>
                    <a:cubicBezTo>
                      <a:pt x="3559" y="5880"/>
                      <a:pt x="3528" y="5921"/>
                      <a:pt x="3497" y="5963"/>
                    </a:cubicBezTo>
                    <a:cubicBezTo>
                      <a:pt x="3486" y="5963"/>
                      <a:pt x="3486" y="5963"/>
                      <a:pt x="3486" y="5973"/>
                    </a:cubicBezTo>
                    <a:cubicBezTo>
                      <a:pt x="3445" y="6015"/>
                      <a:pt x="3403" y="6066"/>
                      <a:pt x="3362" y="6108"/>
                    </a:cubicBezTo>
                    <a:cubicBezTo>
                      <a:pt x="3331" y="6139"/>
                      <a:pt x="3310" y="6181"/>
                      <a:pt x="3279" y="6212"/>
                    </a:cubicBezTo>
                    <a:cubicBezTo>
                      <a:pt x="3248" y="6243"/>
                      <a:pt x="3227" y="6274"/>
                      <a:pt x="3207" y="6305"/>
                    </a:cubicBezTo>
                    <a:cubicBezTo>
                      <a:pt x="3175" y="6336"/>
                      <a:pt x="3134" y="6378"/>
                      <a:pt x="3103" y="6419"/>
                    </a:cubicBezTo>
                    <a:lnTo>
                      <a:pt x="3009" y="6544"/>
                    </a:lnTo>
                    <a:lnTo>
                      <a:pt x="2792" y="6824"/>
                    </a:lnTo>
                    <a:cubicBezTo>
                      <a:pt x="2771" y="6845"/>
                      <a:pt x="2750" y="6866"/>
                      <a:pt x="2739" y="6886"/>
                    </a:cubicBezTo>
                    <a:cubicBezTo>
                      <a:pt x="2730" y="6896"/>
                      <a:pt x="2730" y="6896"/>
                      <a:pt x="2730" y="6907"/>
                    </a:cubicBezTo>
                    <a:cubicBezTo>
                      <a:pt x="2698" y="6938"/>
                      <a:pt x="2667" y="6979"/>
                      <a:pt x="2647" y="7011"/>
                    </a:cubicBezTo>
                    <a:cubicBezTo>
                      <a:pt x="2636" y="7031"/>
                      <a:pt x="2626" y="7041"/>
                      <a:pt x="2615" y="7052"/>
                    </a:cubicBezTo>
                    <a:cubicBezTo>
                      <a:pt x="2584" y="7094"/>
                      <a:pt x="2543" y="7145"/>
                      <a:pt x="2511" y="7187"/>
                    </a:cubicBezTo>
                    <a:cubicBezTo>
                      <a:pt x="2481" y="7228"/>
                      <a:pt x="2449" y="7280"/>
                      <a:pt x="2418" y="7322"/>
                    </a:cubicBezTo>
                    <a:cubicBezTo>
                      <a:pt x="2387" y="7363"/>
                      <a:pt x="2356" y="7405"/>
                      <a:pt x="2335" y="7446"/>
                    </a:cubicBezTo>
                    <a:cubicBezTo>
                      <a:pt x="2366" y="7426"/>
                      <a:pt x="2377" y="7415"/>
                      <a:pt x="2377" y="7415"/>
                    </a:cubicBezTo>
                    <a:cubicBezTo>
                      <a:pt x="2377" y="7415"/>
                      <a:pt x="2688" y="7529"/>
                      <a:pt x="3144" y="7633"/>
                    </a:cubicBezTo>
                    <a:cubicBezTo>
                      <a:pt x="3373" y="7682"/>
                      <a:pt x="3316" y="8008"/>
                      <a:pt x="3100" y="8008"/>
                    </a:cubicBezTo>
                    <a:cubicBezTo>
                      <a:pt x="3091" y="8008"/>
                      <a:pt x="3081" y="8008"/>
                      <a:pt x="3071" y="8007"/>
                    </a:cubicBezTo>
                    <a:cubicBezTo>
                      <a:pt x="2771" y="7954"/>
                      <a:pt x="2449" y="7871"/>
                      <a:pt x="2117" y="7747"/>
                    </a:cubicBezTo>
                    <a:cubicBezTo>
                      <a:pt x="2086" y="7799"/>
                      <a:pt x="2055" y="7841"/>
                      <a:pt x="2034" y="7882"/>
                    </a:cubicBezTo>
                    <a:lnTo>
                      <a:pt x="1972" y="7975"/>
                    </a:lnTo>
                    <a:lnTo>
                      <a:pt x="1910" y="8069"/>
                    </a:lnTo>
                    <a:cubicBezTo>
                      <a:pt x="1879" y="8110"/>
                      <a:pt x="1858" y="8141"/>
                      <a:pt x="1837" y="8182"/>
                    </a:cubicBezTo>
                    <a:cubicBezTo>
                      <a:pt x="1806" y="8224"/>
                      <a:pt x="1785" y="8256"/>
                      <a:pt x="1764" y="8297"/>
                    </a:cubicBezTo>
                    <a:cubicBezTo>
                      <a:pt x="1723" y="8359"/>
                      <a:pt x="1692" y="8421"/>
                      <a:pt x="1651" y="8473"/>
                    </a:cubicBezTo>
                    <a:cubicBezTo>
                      <a:pt x="1619" y="8514"/>
                      <a:pt x="1598" y="8567"/>
                      <a:pt x="1568" y="8608"/>
                    </a:cubicBezTo>
                    <a:cubicBezTo>
                      <a:pt x="1506" y="8712"/>
                      <a:pt x="1443" y="8826"/>
                      <a:pt x="1381" y="8929"/>
                    </a:cubicBezTo>
                    <a:cubicBezTo>
                      <a:pt x="1515" y="8971"/>
                      <a:pt x="1713" y="9033"/>
                      <a:pt x="1951" y="9085"/>
                    </a:cubicBezTo>
                    <a:cubicBezTo>
                      <a:pt x="2177" y="9144"/>
                      <a:pt x="2134" y="9462"/>
                      <a:pt x="1918" y="9462"/>
                    </a:cubicBezTo>
                    <a:cubicBezTo>
                      <a:pt x="1906" y="9462"/>
                      <a:pt x="1893" y="9461"/>
                      <a:pt x="1879" y="9459"/>
                    </a:cubicBezTo>
                    <a:cubicBezTo>
                      <a:pt x="1661" y="9417"/>
                      <a:pt x="1423" y="9365"/>
                      <a:pt x="1174" y="9293"/>
                    </a:cubicBezTo>
                    <a:cubicBezTo>
                      <a:pt x="1142" y="9344"/>
                      <a:pt x="1111" y="9407"/>
                      <a:pt x="1080" y="9459"/>
                    </a:cubicBezTo>
                    <a:cubicBezTo>
                      <a:pt x="1070" y="9500"/>
                      <a:pt x="1049" y="9531"/>
                      <a:pt x="1028" y="9572"/>
                    </a:cubicBezTo>
                    <a:cubicBezTo>
                      <a:pt x="935" y="9749"/>
                      <a:pt x="842" y="9925"/>
                      <a:pt x="759" y="10112"/>
                    </a:cubicBezTo>
                    <a:cubicBezTo>
                      <a:pt x="727" y="10164"/>
                      <a:pt x="706" y="10206"/>
                      <a:pt x="686" y="10257"/>
                    </a:cubicBezTo>
                    <a:lnTo>
                      <a:pt x="530" y="10600"/>
                    </a:lnTo>
                    <a:cubicBezTo>
                      <a:pt x="665" y="10589"/>
                      <a:pt x="842" y="10579"/>
                      <a:pt x="1049" y="10558"/>
                    </a:cubicBezTo>
                    <a:cubicBezTo>
                      <a:pt x="1059" y="10557"/>
                      <a:pt x="1069" y="10556"/>
                      <a:pt x="1078" y="10556"/>
                    </a:cubicBezTo>
                    <a:cubicBezTo>
                      <a:pt x="1291" y="10556"/>
                      <a:pt x="1330" y="10892"/>
                      <a:pt x="1101" y="10932"/>
                    </a:cubicBezTo>
                    <a:cubicBezTo>
                      <a:pt x="872" y="10973"/>
                      <a:pt x="613" y="10994"/>
                      <a:pt x="344" y="11004"/>
                    </a:cubicBezTo>
                    <a:cubicBezTo>
                      <a:pt x="291" y="11128"/>
                      <a:pt x="240" y="11253"/>
                      <a:pt x="188" y="11388"/>
                    </a:cubicBezTo>
                    <a:cubicBezTo>
                      <a:pt x="167" y="11440"/>
                      <a:pt x="146" y="11481"/>
                      <a:pt x="136" y="11533"/>
                    </a:cubicBezTo>
                    <a:cubicBezTo>
                      <a:pt x="116" y="11585"/>
                      <a:pt x="95" y="11647"/>
                      <a:pt x="63" y="11699"/>
                    </a:cubicBezTo>
                    <a:lnTo>
                      <a:pt x="63" y="11709"/>
                    </a:lnTo>
                    <a:cubicBezTo>
                      <a:pt x="42" y="11762"/>
                      <a:pt x="22" y="11813"/>
                      <a:pt x="1" y="11875"/>
                    </a:cubicBezTo>
                    <a:cubicBezTo>
                      <a:pt x="105" y="11875"/>
                      <a:pt x="229" y="11865"/>
                      <a:pt x="385" y="11855"/>
                    </a:cubicBezTo>
                    <a:cubicBezTo>
                      <a:pt x="2771" y="11679"/>
                      <a:pt x="4991" y="10538"/>
                      <a:pt x="6547" y="8712"/>
                    </a:cubicBezTo>
                    <a:cubicBezTo>
                      <a:pt x="6899" y="8297"/>
                      <a:pt x="7324" y="7778"/>
                      <a:pt x="7771" y="7197"/>
                    </a:cubicBezTo>
                    <a:lnTo>
                      <a:pt x="3539" y="6544"/>
                    </a:lnTo>
                    <a:cubicBezTo>
                      <a:pt x="3993" y="6327"/>
                      <a:pt x="4692" y="6252"/>
                      <a:pt x="5449" y="6252"/>
                    </a:cubicBezTo>
                    <a:cubicBezTo>
                      <a:pt x="6435" y="6252"/>
                      <a:pt x="7520" y="6380"/>
                      <a:pt x="8289" y="6492"/>
                    </a:cubicBezTo>
                    <a:cubicBezTo>
                      <a:pt x="9523" y="4770"/>
                      <a:pt x="10758" y="2654"/>
                      <a:pt x="11007" y="818"/>
                    </a:cubicBezTo>
                    <a:cubicBezTo>
                      <a:pt x="11017" y="776"/>
                      <a:pt x="11017" y="735"/>
                      <a:pt x="11007" y="704"/>
                    </a:cubicBezTo>
                    <a:cubicBezTo>
                      <a:pt x="10986" y="559"/>
                      <a:pt x="10893" y="434"/>
                      <a:pt x="10747" y="382"/>
                    </a:cubicBezTo>
                    <a:cubicBezTo>
                      <a:pt x="10090" y="119"/>
                      <a:pt x="9391" y="0"/>
                      <a:pt x="86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8"/>
              <p:cNvSpPr/>
              <p:nvPr/>
            </p:nvSpPr>
            <p:spPr>
              <a:xfrm>
                <a:off x="5451234" y="2709398"/>
                <a:ext cx="377779" cy="516662"/>
              </a:xfrm>
              <a:custGeom>
                <a:rect b="b" l="l" r="r" t="t"/>
                <a:pathLst>
                  <a:path extrusionOk="0" h="8839" w="6463">
                    <a:moveTo>
                      <a:pt x="6463" y="1"/>
                    </a:moveTo>
                    <a:lnTo>
                      <a:pt x="6463" y="1"/>
                    </a:lnTo>
                    <a:cubicBezTo>
                      <a:pt x="4087" y="508"/>
                      <a:pt x="1681" y="2054"/>
                      <a:pt x="0" y="3786"/>
                    </a:cubicBezTo>
                    <a:cubicBezTo>
                      <a:pt x="11" y="5332"/>
                      <a:pt x="62" y="8184"/>
                      <a:pt x="208" y="8838"/>
                    </a:cubicBezTo>
                    <a:cubicBezTo>
                      <a:pt x="239" y="8776"/>
                      <a:pt x="281" y="8714"/>
                      <a:pt x="311" y="8641"/>
                    </a:cubicBezTo>
                    <a:cubicBezTo>
                      <a:pt x="436" y="8423"/>
                      <a:pt x="571" y="8195"/>
                      <a:pt x="696" y="7977"/>
                    </a:cubicBezTo>
                    <a:lnTo>
                      <a:pt x="1007" y="7479"/>
                    </a:lnTo>
                    <a:cubicBezTo>
                      <a:pt x="788" y="6836"/>
                      <a:pt x="726" y="6245"/>
                      <a:pt x="747" y="5747"/>
                    </a:cubicBezTo>
                    <a:cubicBezTo>
                      <a:pt x="753" y="5651"/>
                      <a:pt x="827" y="5602"/>
                      <a:pt x="899" y="5602"/>
                    </a:cubicBezTo>
                    <a:cubicBezTo>
                      <a:pt x="967" y="5602"/>
                      <a:pt x="1033" y="5646"/>
                      <a:pt x="1037" y="5736"/>
                    </a:cubicBezTo>
                    <a:cubicBezTo>
                      <a:pt x="1090" y="6287"/>
                      <a:pt x="1214" y="6753"/>
                      <a:pt x="1286" y="7033"/>
                    </a:cubicBezTo>
                    <a:cubicBezTo>
                      <a:pt x="1452" y="6784"/>
                      <a:pt x="1618" y="6536"/>
                      <a:pt x="1795" y="6297"/>
                    </a:cubicBezTo>
                    <a:cubicBezTo>
                      <a:pt x="1867" y="6204"/>
                      <a:pt x="1940" y="6100"/>
                      <a:pt x="2012" y="5996"/>
                    </a:cubicBezTo>
                    <a:lnTo>
                      <a:pt x="2065" y="5944"/>
                    </a:lnTo>
                    <a:cubicBezTo>
                      <a:pt x="2075" y="5923"/>
                      <a:pt x="2095" y="5892"/>
                      <a:pt x="2106" y="5872"/>
                    </a:cubicBezTo>
                    <a:cubicBezTo>
                      <a:pt x="2127" y="5861"/>
                      <a:pt x="2137" y="5851"/>
                      <a:pt x="2148" y="5830"/>
                    </a:cubicBezTo>
                    <a:cubicBezTo>
                      <a:pt x="2169" y="5799"/>
                      <a:pt x="2189" y="5778"/>
                      <a:pt x="2210" y="5747"/>
                    </a:cubicBezTo>
                    <a:cubicBezTo>
                      <a:pt x="2095" y="5395"/>
                      <a:pt x="1940" y="4678"/>
                      <a:pt x="2106" y="3849"/>
                    </a:cubicBezTo>
                    <a:cubicBezTo>
                      <a:pt x="2121" y="3766"/>
                      <a:pt x="2186" y="3726"/>
                      <a:pt x="2251" y="3726"/>
                    </a:cubicBezTo>
                    <a:cubicBezTo>
                      <a:pt x="2324" y="3726"/>
                      <a:pt x="2397" y="3776"/>
                      <a:pt x="2397" y="3869"/>
                    </a:cubicBezTo>
                    <a:cubicBezTo>
                      <a:pt x="2397" y="4367"/>
                      <a:pt x="2469" y="4824"/>
                      <a:pt x="2625" y="5229"/>
                    </a:cubicBezTo>
                    <a:cubicBezTo>
                      <a:pt x="2676" y="5166"/>
                      <a:pt x="2729" y="5104"/>
                      <a:pt x="2780" y="5052"/>
                    </a:cubicBezTo>
                    <a:cubicBezTo>
                      <a:pt x="2905" y="4907"/>
                      <a:pt x="3040" y="4761"/>
                      <a:pt x="3164" y="4616"/>
                    </a:cubicBezTo>
                    <a:cubicBezTo>
                      <a:pt x="3216" y="4565"/>
                      <a:pt x="3268" y="4502"/>
                      <a:pt x="3320" y="4450"/>
                    </a:cubicBezTo>
                    <a:lnTo>
                      <a:pt x="3402" y="4367"/>
                    </a:lnTo>
                    <a:lnTo>
                      <a:pt x="3485" y="4284"/>
                    </a:lnTo>
                    <a:lnTo>
                      <a:pt x="3568" y="4201"/>
                    </a:lnTo>
                    <a:lnTo>
                      <a:pt x="3704" y="4067"/>
                    </a:lnTo>
                    <a:lnTo>
                      <a:pt x="3734" y="4035"/>
                    </a:lnTo>
                    <a:lnTo>
                      <a:pt x="3797" y="3973"/>
                    </a:lnTo>
                    <a:cubicBezTo>
                      <a:pt x="3807" y="3963"/>
                      <a:pt x="3817" y="3963"/>
                      <a:pt x="3817" y="3952"/>
                    </a:cubicBezTo>
                    <a:cubicBezTo>
                      <a:pt x="3849" y="3931"/>
                      <a:pt x="3870" y="3911"/>
                      <a:pt x="3890" y="3890"/>
                    </a:cubicBezTo>
                    <a:cubicBezTo>
                      <a:pt x="3828" y="3652"/>
                      <a:pt x="3755" y="3268"/>
                      <a:pt x="3828" y="2843"/>
                    </a:cubicBezTo>
                    <a:cubicBezTo>
                      <a:pt x="3843" y="2755"/>
                      <a:pt x="3908" y="2713"/>
                      <a:pt x="3973" y="2713"/>
                    </a:cubicBezTo>
                    <a:cubicBezTo>
                      <a:pt x="4046" y="2713"/>
                      <a:pt x="4119" y="2765"/>
                      <a:pt x="4119" y="2863"/>
                    </a:cubicBezTo>
                    <a:cubicBezTo>
                      <a:pt x="4129" y="3102"/>
                      <a:pt x="4149" y="3351"/>
                      <a:pt x="4222" y="3579"/>
                    </a:cubicBezTo>
                    <a:cubicBezTo>
                      <a:pt x="4285" y="3527"/>
                      <a:pt x="4336" y="3486"/>
                      <a:pt x="4398" y="3434"/>
                    </a:cubicBezTo>
                    <a:cubicBezTo>
                      <a:pt x="4430" y="3403"/>
                      <a:pt x="4461" y="3382"/>
                      <a:pt x="4492" y="3361"/>
                    </a:cubicBezTo>
                    <a:cubicBezTo>
                      <a:pt x="4513" y="3330"/>
                      <a:pt x="4544" y="3309"/>
                      <a:pt x="4575" y="3288"/>
                    </a:cubicBezTo>
                    <a:cubicBezTo>
                      <a:pt x="4606" y="3258"/>
                      <a:pt x="4637" y="3237"/>
                      <a:pt x="4668" y="3216"/>
                    </a:cubicBezTo>
                    <a:cubicBezTo>
                      <a:pt x="4689" y="3185"/>
                      <a:pt x="4720" y="3164"/>
                      <a:pt x="4751" y="3143"/>
                    </a:cubicBezTo>
                    <a:cubicBezTo>
                      <a:pt x="4783" y="3112"/>
                      <a:pt x="4813" y="3092"/>
                      <a:pt x="4845" y="3071"/>
                    </a:cubicBezTo>
                    <a:cubicBezTo>
                      <a:pt x="4875" y="3050"/>
                      <a:pt x="4907" y="3019"/>
                      <a:pt x="4938" y="2998"/>
                    </a:cubicBezTo>
                    <a:cubicBezTo>
                      <a:pt x="4928" y="2760"/>
                      <a:pt x="4958" y="2417"/>
                      <a:pt x="5094" y="2064"/>
                    </a:cubicBezTo>
                    <a:cubicBezTo>
                      <a:pt x="5118" y="1999"/>
                      <a:pt x="5172" y="1971"/>
                      <a:pt x="5227" y="1971"/>
                    </a:cubicBezTo>
                    <a:cubicBezTo>
                      <a:pt x="5312" y="1971"/>
                      <a:pt x="5399" y="2040"/>
                      <a:pt x="5373" y="2147"/>
                    </a:cubicBezTo>
                    <a:cubicBezTo>
                      <a:pt x="5343" y="2334"/>
                      <a:pt x="5322" y="2521"/>
                      <a:pt x="5322" y="2718"/>
                    </a:cubicBezTo>
                    <a:cubicBezTo>
                      <a:pt x="5353" y="2698"/>
                      <a:pt x="5373" y="2677"/>
                      <a:pt x="5394" y="2666"/>
                    </a:cubicBezTo>
                    <a:lnTo>
                      <a:pt x="5488" y="2604"/>
                    </a:lnTo>
                    <a:cubicBezTo>
                      <a:pt x="5509" y="2583"/>
                      <a:pt x="5529" y="2573"/>
                      <a:pt x="5550" y="2552"/>
                    </a:cubicBezTo>
                    <a:cubicBezTo>
                      <a:pt x="5592" y="2532"/>
                      <a:pt x="5633" y="2500"/>
                      <a:pt x="5675" y="2479"/>
                    </a:cubicBezTo>
                    <a:lnTo>
                      <a:pt x="5768" y="2417"/>
                    </a:lnTo>
                    <a:cubicBezTo>
                      <a:pt x="5778" y="2407"/>
                      <a:pt x="5788" y="2407"/>
                      <a:pt x="5788" y="2396"/>
                    </a:cubicBezTo>
                    <a:cubicBezTo>
                      <a:pt x="5809" y="2386"/>
                      <a:pt x="5820" y="2376"/>
                      <a:pt x="5841" y="2366"/>
                    </a:cubicBezTo>
                    <a:cubicBezTo>
                      <a:pt x="5882" y="2345"/>
                      <a:pt x="5913" y="2324"/>
                      <a:pt x="5954" y="2293"/>
                    </a:cubicBezTo>
                    <a:lnTo>
                      <a:pt x="6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8"/>
              <p:cNvSpPr/>
              <p:nvPr/>
            </p:nvSpPr>
            <p:spPr>
              <a:xfrm>
                <a:off x="5312411" y="2998033"/>
                <a:ext cx="150398" cy="381403"/>
              </a:xfrm>
              <a:custGeom>
                <a:rect b="b" l="l" r="r" t="t"/>
                <a:pathLst>
                  <a:path extrusionOk="0" h="6525" w="2573">
                    <a:moveTo>
                      <a:pt x="1400" y="0"/>
                    </a:moveTo>
                    <a:cubicBezTo>
                      <a:pt x="249" y="1670"/>
                      <a:pt x="0" y="3807"/>
                      <a:pt x="819" y="5674"/>
                    </a:cubicBezTo>
                    <a:cubicBezTo>
                      <a:pt x="944" y="5975"/>
                      <a:pt x="1100" y="6265"/>
                      <a:pt x="1296" y="6524"/>
                    </a:cubicBezTo>
                    <a:cubicBezTo>
                      <a:pt x="1328" y="6452"/>
                      <a:pt x="1359" y="6379"/>
                      <a:pt x="1400" y="6296"/>
                    </a:cubicBezTo>
                    <a:lnTo>
                      <a:pt x="1494" y="6079"/>
                    </a:lnTo>
                    <a:cubicBezTo>
                      <a:pt x="1566" y="5923"/>
                      <a:pt x="1639" y="5777"/>
                      <a:pt x="1701" y="5632"/>
                    </a:cubicBezTo>
                    <a:cubicBezTo>
                      <a:pt x="1525" y="5259"/>
                      <a:pt x="1130" y="4470"/>
                      <a:pt x="964" y="3693"/>
                    </a:cubicBezTo>
                    <a:cubicBezTo>
                      <a:pt x="940" y="3577"/>
                      <a:pt x="1031" y="3504"/>
                      <a:pt x="1122" y="3504"/>
                    </a:cubicBezTo>
                    <a:cubicBezTo>
                      <a:pt x="1186" y="3504"/>
                      <a:pt x="1250" y="3539"/>
                      <a:pt x="1276" y="3620"/>
                    </a:cubicBezTo>
                    <a:cubicBezTo>
                      <a:pt x="1411" y="4108"/>
                      <a:pt x="1618" y="4657"/>
                      <a:pt x="1939" y="5145"/>
                    </a:cubicBezTo>
                    <a:cubicBezTo>
                      <a:pt x="1960" y="5093"/>
                      <a:pt x="1992" y="5041"/>
                      <a:pt x="2012" y="4989"/>
                    </a:cubicBezTo>
                    <a:lnTo>
                      <a:pt x="2168" y="4678"/>
                    </a:lnTo>
                    <a:cubicBezTo>
                      <a:pt x="2199" y="4626"/>
                      <a:pt x="2220" y="4574"/>
                      <a:pt x="2251" y="4523"/>
                    </a:cubicBezTo>
                    <a:cubicBezTo>
                      <a:pt x="2271" y="4470"/>
                      <a:pt x="2303" y="4419"/>
                      <a:pt x="2334" y="4367"/>
                    </a:cubicBezTo>
                    <a:cubicBezTo>
                      <a:pt x="2354" y="4325"/>
                      <a:pt x="2386" y="4274"/>
                      <a:pt x="2407" y="4222"/>
                    </a:cubicBezTo>
                    <a:cubicBezTo>
                      <a:pt x="2437" y="4170"/>
                      <a:pt x="2469" y="4118"/>
                      <a:pt x="2490" y="4066"/>
                    </a:cubicBezTo>
                    <a:cubicBezTo>
                      <a:pt x="2520" y="4014"/>
                      <a:pt x="2541" y="3973"/>
                      <a:pt x="2573" y="3921"/>
                    </a:cubicBezTo>
                    <a:cubicBezTo>
                      <a:pt x="2437" y="3724"/>
                      <a:pt x="1504" y="2230"/>
                      <a:pt x="1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8"/>
              <p:cNvSpPr/>
              <p:nvPr/>
            </p:nvSpPr>
            <p:spPr>
              <a:xfrm>
                <a:off x="5365134" y="2739034"/>
                <a:ext cx="645783" cy="654960"/>
              </a:xfrm>
              <a:custGeom>
                <a:rect b="b" l="l" r="r" t="t"/>
                <a:pathLst>
                  <a:path extrusionOk="0" h="11205" w="11048">
                    <a:moveTo>
                      <a:pt x="9110" y="1"/>
                    </a:moveTo>
                    <a:cubicBezTo>
                      <a:pt x="9079" y="1"/>
                      <a:pt x="9048" y="14"/>
                      <a:pt x="9025" y="43"/>
                    </a:cubicBezTo>
                    <a:cubicBezTo>
                      <a:pt x="8734" y="427"/>
                      <a:pt x="8704" y="863"/>
                      <a:pt x="8714" y="1101"/>
                    </a:cubicBezTo>
                    <a:cubicBezTo>
                      <a:pt x="8558" y="1174"/>
                      <a:pt x="8413" y="1246"/>
                      <a:pt x="8257" y="1319"/>
                    </a:cubicBezTo>
                    <a:cubicBezTo>
                      <a:pt x="8216" y="1340"/>
                      <a:pt x="8164" y="1371"/>
                      <a:pt x="8112" y="1391"/>
                    </a:cubicBezTo>
                    <a:cubicBezTo>
                      <a:pt x="8060" y="1423"/>
                      <a:pt x="8019" y="1444"/>
                      <a:pt x="7967" y="1474"/>
                    </a:cubicBezTo>
                    <a:cubicBezTo>
                      <a:pt x="7915" y="1506"/>
                      <a:pt x="7874" y="1527"/>
                      <a:pt x="7821" y="1557"/>
                    </a:cubicBezTo>
                    <a:cubicBezTo>
                      <a:pt x="7780" y="1578"/>
                      <a:pt x="7728" y="1610"/>
                      <a:pt x="7687" y="1630"/>
                    </a:cubicBezTo>
                    <a:lnTo>
                      <a:pt x="7531" y="1723"/>
                    </a:lnTo>
                    <a:cubicBezTo>
                      <a:pt x="7500" y="1744"/>
                      <a:pt x="7459" y="1765"/>
                      <a:pt x="7427" y="1786"/>
                    </a:cubicBezTo>
                    <a:cubicBezTo>
                      <a:pt x="7386" y="1817"/>
                      <a:pt x="7355" y="1838"/>
                      <a:pt x="7314" y="1859"/>
                    </a:cubicBezTo>
                    <a:cubicBezTo>
                      <a:pt x="7293" y="1869"/>
                      <a:pt x="7282" y="1879"/>
                      <a:pt x="7261" y="1889"/>
                    </a:cubicBezTo>
                    <a:cubicBezTo>
                      <a:pt x="7261" y="1900"/>
                      <a:pt x="7251" y="1900"/>
                      <a:pt x="7241" y="1910"/>
                    </a:cubicBezTo>
                    <a:lnTo>
                      <a:pt x="7148" y="1972"/>
                    </a:lnTo>
                    <a:cubicBezTo>
                      <a:pt x="7106" y="1993"/>
                      <a:pt x="7065" y="2025"/>
                      <a:pt x="7023" y="2045"/>
                    </a:cubicBezTo>
                    <a:cubicBezTo>
                      <a:pt x="7002" y="2066"/>
                      <a:pt x="6982" y="2076"/>
                      <a:pt x="6961" y="2097"/>
                    </a:cubicBezTo>
                    <a:lnTo>
                      <a:pt x="6867" y="2159"/>
                    </a:lnTo>
                    <a:cubicBezTo>
                      <a:pt x="6846" y="2170"/>
                      <a:pt x="6826" y="2191"/>
                      <a:pt x="6795" y="2211"/>
                    </a:cubicBezTo>
                    <a:cubicBezTo>
                      <a:pt x="6784" y="1900"/>
                      <a:pt x="6846" y="1589"/>
                      <a:pt x="6929" y="1319"/>
                    </a:cubicBezTo>
                    <a:cubicBezTo>
                      <a:pt x="6950" y="1238"/>
                      <a:pt x="6882" y="1179"/>
                      <a:pt x="6815" y="1179"/>
                    </a:cubicBezTo>
                    <a:cubicBezTo>
                      <a:pt x="6779" y="1179"/>
                      <a:pt x="6744" y="1196"/>
                      <a:pt x="6722" y="1236"/>
                    </a:cubicBezTo>
                    <a:cubicBezTo>
                      <a:pt x="6442" y="1703"/>
                      <a:pt x="6401" y="2180"/>
                      <a:pt x="6411" y="2491"/>
                    </a:cubicBezTo>
                    <a:cubicBezTo>
                      <a:pt x="6380" y="2512"/>
                      <a:pt x="6348" y="2543"/>
                      <a:pt x="6318" y="2564"/>
                    </a:cubicBezTo>
                    <a:cubicBezTo>
                      <a:pt x="6286" y="2585"/>
                      <a:pt x="6256" y="2605"/>
                      <a:pt x="6224" y="2636"/>
                    </a:cubicBezTo>
                    <a:cubicBezTo>
                      <a:pt x="6193" y="2657"/>
                      <a:pt x="6162" y="2678"/>
                      <a:pt x="6141" y="2709"/>
                    </a:cubicBezTo>
                    <a:cubicBezTo>
                      <a:pt x="6110" y="2730"/>
                      <a:pt x="6079" y="2751"/>
                      <a:pt x="6048" y="2781"/>
                    </a:cubicBezTo>
                    <a:cubicBezTo>
                      <a:pt x="6017" y="2802"/>
                      <a:pt x="5986" y="2823"/>
                      <a:pt x="5965" y="2854"/>
                    </a:cubicBezTo>
                    <a:cubicBezTo>
                      <a:pt x="5934" y="2875"/>
                      <a:pt x="5903" y="2896"/>
                      <a:pt x="5871" y="2927"/>
                    </a:cubicBezTo>
                    <a:cubicBezTo>
                      <a:pt x="5861" y="2937"/>
                      <a:pt x="5851" y="2947"/>
                      <a:pt x="5830" y="2958"/>
                    </a:cubicBezTo>
                    <a:cubicBezTo>
                      <a:pt x="5809" y="2975"/>
                      <a:pt x="5784" y="2983"/>
                      <a:pt x="5759" y="2983"/>
                    </a:cubicBezTo>
                    <a:cubicBezTo>
                      <a:pt x="5709" y="2983"/>
                      <a:pt x="5661" y="2951"/>
                      <a:pt x="5654" y="2896"/>
                    </a:cubicBezTo>
                    <a:cubicBezTo>
                      <a:pt x="5592" y="2605"/>
                      <a:pt x="5592" y="2283"/>
                      <a:pt x="5602" y="2025"/>
                    </a:cubicBezTo>
                    <a:cubicBezTo>
                      <a:pt x="5608" y="1948"/>
                      <a:pt x="5553" y="1905"/>
                      <a:pt x="5496" y="1905"/>
                    </a:cubicBezTo>
                    <a:cubicBezTo>
                      <a:pt x="5452" y="1905"/>
                      <a:pt x="5406" y="1929"/>
                      <a:pt x="5384" y="1983"/>
                    </a:cubicBezTo>
                    <a:cubicBezTo>
                      <a:pt x="5207" y="2512"/>
                      <a:pt x="5270" y="3010"/>
                      <a:pt x="5343" y="3321"/>
                    </a:cubicBezTo>
                    <a:cubicBezTo>
                      <a:pt x="5353" y="3362"/>
                      <a:pt x="5343" y="3394"/>
                      <a:pt x="5311" y="3424"/>
                    </a:cubicBezTo>
                    <a:cubicBezTo>
                      <a:pt x="5311" y="3435"/>
                      <a:pt x="5301" y="3435"/>
                      <a:pt x="5290" y="3445"/>
                    </a:cubicBezTo>
                    <a:cubicBezTo>
                      <a:pt x="5290" y="3456"/>
                      <a:pt x="5280" y="3456"/>
                      <a:pt x="5270" y="3466"/>
                    </a:cubicBezTo>
                    <a:lnTo>
                      <a:pt x="5207" y="3528"/>
                    </a:lnTo>
                    <a:lnTo>
                      <a:pt x="5177" y="3560"/>
                    </a:lnTo>
                    <a:lnTo>
                      <a:pt x="5041" y="3694"/>
                    </a:lnTo>
                    <a:lnTo>
                      <a:pt x="4958" y="3777"/>
                    </a:lnTo>
                    <a:lnTo>
                      <a:pt x="4875" y="3860"/>
                    </a:lnTo>
                    <a:lnTo>
                      <a:pt x="4793" y="3943"/>
                    </a:lnTo>
                    <a:cubicBezTo>
                      <a:pt x="4741" y="3995"/>
                      <a:pt x="4689" y="4058"/>
                      <a:pt x="4637" y="4109"/>
                    </a:cubicBezTo>
                    <a:cubicBezTo>
                      <a:pt x="4513" y="4254"/>
                      <a:pt x="4378" y="4400"/>
                      <a:pt x="4253" y="4545"/>
                    </a:cubicBezTo>
                    <a:cubicBezTo>
                      <a:pt x="4202" y="4597"/>
                      <a:pt x="4149" y="4659"/>
                      <a:pt x="4098" y="4722"/>
                    </a:cubicBezTo>
                    <a:cubicBezTo>
                      <a:pt x="3911" y="4234"/>
                      <a:pt x="3849" y="3653"/>
                      <a:pt x="3880" y="3030"/>
                    </a:cubicBezTo>
                    <a:cubicBezTo>
                      <a:pt x="3886" y="2954"/>
                      <a:pt x="3828" y="2911"/>
                      <a:pt x="3769" y="2911"/>
                    </a:cubicBezTo>
                    <a:cubicBezTo>
                      <a:pt x="3725" y="2911"/>
                      <a:pt x="3680" y="2935"/>
                      <a:pt x="3662" y="2989"/>
                    </a:cubicBezTo>
                    <a:cubicBezTo>
                      <a:pt x="3382" y="3933"/>
                      <a:pt x="3548" y="4763"/>
                      <a:pt x="3662" y="5188"/>
                    </a:cubicBezTo>
                    <a:cubicBezTo>
                      <a:pt x="3672" y="5219"/>
                      <a:pt x="3672" y="5261"/>
                      <a:pt x="3642" y="5282"/>
                    </a:cubicBezTo>
                    <a:cubicBezTo>
                      <a:pt x="3642" y="5302"/>
                      <a:pt x="3631" y="5312"/>
                      <a:pt x="3621" y="5323"/>
                    </a:cubicBezTo>
                    <a:cubicBezTo>
                      <a:pt x="3610" y="5344"/>
                      <a:pt x="3600" y="5354"/>
                      <a:pt x="3579" y="5365"/>
                    </a:cubicBezTo>
                    <a:cubicBezTo>
                      <a:pt x="3568" y="5385"/>
                      <a:pt x="3548" y="5416"/>
                      <a:pt x="3538" y="5437"/>
                    </a:cubicBezTo>
                    <a:lnTo>
                      <a:pt x="3485" y="5489"/>
                    </a:lnTo>
                    <a:cubicBezTo>
                      <a:pt x="3413" y="5593"/>
                      <a:pt x="3340" y="5697"/>
                      <a:pt x="3268" y="5790"/>
                    </a:cubicBezTo>
                    <a:cubicBezTo>
                      <a:pt x="3091" y="6029"/>
                      <a:pt x="2925" y="6277"/>
                      <a:pt x="2759" y="6526"/>
                    </a:cubicBezTo>
                    <a:cubicBezTo>
                      <a:pt x="2656" y="6163"/>
                      <a:pt x="2490" y="5468"/>
                      <a:pt x="2490" y="4711"/>
                    </a:cubicBezTo>
                    <a:cubicBezTo>
                      <a:pt x="2490" y="4641"/>
                      <a:pt x="2437" y="4604"/>
                      <a:pt x="2383" y="4604"/>
                    </a:cubicBezTo>
                    <a:cubicBezTo>
                      <a:pt x="2333" y="4604"/>
                      <a:pt x="2282" y="4636"/>
                      <a:pt x="2272" y="4701"/>
                    </a:cubicBezTo>
                    <a:cubicBezTo>
                      <a:pt x="2178" y="5302"/>
                      <a:pt x="2178" y="6080"/>
                      <a:pt x="2480" y="6972"/>
                    </a:cubicBezTo>
                    <a:lnTo>
                      <a:pt x="2169" y="7470"/>
                    </a:lnTo>
                    <a:cubicBezTo>
                      <a:pt x="2044" y="7688"/>
                      <a:pt x="1909" y="7916"/>
                      <a:pt x="1784" y="8134"/>
                    </a:cubicBezTo>
                    <a:cubicBezTo>
                      <a:pt x="1754" y="8207"/>
                      <a:pt x="1712" y="8269"/>
                      <a:pt x="1681" y="8331"/>
                    </a:cubicBezTo>
                    <a:cubicBezTo>
                      <a:pt x="1671" y="8341"/>
                      <a:pt x="1671" y="8341"/>
                      <a:pt x="1671" y="8352"/>
                    </a:cubicBezTo>
                    <a:cubicBezTo>
                      <a:pt x="1639" y="8404"/>
                      <a:pt x="1618" y="8445"/>
                      <a:pt x="1588" y="8497"/>
                    </a:cubicBezTo>
                    <a:cubicBezTo>
                      <a:pt x="1567" y="8549"/>
                      <a:pt x="1535" y="8601"/>
                      <a:pt x="1505" y="8653"/>
                    </a:cubicBezTo>
                    <a:cubicBezTo>
                      <a:pt x="1484" y="8705"/>
                      <a:pt x="1452" y="8756"/>
                      <a:pt x="1432" y="8798"/>
                    </a:cubicBezTo>
                    <a:cubicBezTo>
                      <a:pt x="1401" y="8850"/>
                      <a:pt x="1369" y="8901"/>
                      <a:pt x="1349" y="8954"/>
                    </a:cubicBezTo>
                    <a:cubicBezTo>
                      <a:pt x="1318" y="9005"/>
                      <a:pt x="1297" y="9057"/>
                      <a:pt x="1266" y="9109"/>
                    </a:cubicBezTo>
                    <a:lnTo>
                      <a:pt x="1110" y="9420"/>
                    </a:lnTo>
                    <a:cubicBezTo>
                      <a:pt x="1090" y="9472"/>
                      <a:pt x="1058" y="9524"/>
                      <a:pt x="1037" y="9576"/>
                    </a:cubicBezTo>
                    <a:cubicBezTo>
                      <a:pt x="560" y="8839"/>
                      <a:pt x="343" y="7926"/>
                      <a:pt x="239" y="7325"/>
                    </a:cubicBezTo>
                    <a:cubicBezTo>
                      <a:pt x="229" y="7261"/>
                      <a:pt x="180" y="7230"/>
                      <a:pt x="131" y="7230"/>
                    </a:cubicBezTo>
                    <a:cubicBezTo>
                      <a:pt x="76" y="7230"/>
                      <a:pt x="21" y="7269"/>
                      <a:pt x="21" y="7346"/>
                    </a:cubicBezTo>
                    <a:cubicBezTo>
                      <a:pt x="0" y="8321"/>
                      <a:pt x="571" y="9576"/>
                      <a:pt x="799" y="10063"/>
                    </a:cubicBezTo>
                    <a:cubicBezTo>
                      <a:pt x="737" y="10208"/>
                      <a:pt x="664" y="10354"/>
                      <a:pt x="592" y="10510"/>
                    </a:cubicBezTo>
                    <a:lnTo>
                      <a:pt x="498" y="10727"/>
                    </a:lnTo>
                    <a:cubicBezTo>
                      <a:pt x="467" y="10789"/>
                      <a:pt x="447" y="10842"/>
                      <a:pt x="415" y="10893"/>
                    </a:cubicBezTo>
                    <a:cubicBezTo>
                      <a:pt x="405" y="10935"/>
                      <a:pt x="405" y="10976"/>
                      <a:pt x="426" y="11008"/>
                    </a:cubicBezTo>
                    <a:cubicBezTo>
                      <a:pt x="467" y="11059"/>
                      <a:pt x="509" y="11111"/>
                      <a:pt x="560" y="11163"/>
                    </a:cubicBezTo>
                    <a:cubicBezTo>
                      <a:pt x="581" y="11194"/>
                      <a:pt x="602" y="11204"/>
                      <a:pt x="643" y="11204"/>
                    </a:cubicBezTo>
                    <a:lnTo>
                      <a:pt x="758" y="11204"/>
                    </a:lnTo>
                    <a:cubicBezTo>
                      <a:pt x="799" y="11204"/>
                      <a:pt x="841" y="11174"/>
                      <a:pt x="862" y="11132"/>
                    </a:cubicBezTo>
                    <a:lnTo>
                      <a:pt x="892" y="11038"/>
                    </a:lnTo>
                    <a:lnTo>
                      <a:pt x="892" y="11028"/>
                    </a:lnTo>
                    <a:cubicBezTo>
                      <a:pt x="924" y="10976"/>
                      <a:pt x="945" y="10914"/>
                      <a:pt x="965" y="10862"/>
                    </a:cubicBezTo>
                    <a:cubicBezTo>
                      <a:pt x="975" y="10810"/>
                      <a:pt x="996" y="10769"/>
                      <a:pt x="1017" y="10717"/>
                    </a:cubicBezTo>
                    <a:cubicBezTo>
                      <a:pt x="1058" y="10613"/>
                      <a:pt x="1110" y="10499"/>
                      <a:pt x="1152" y="10395"/>
                    </a:cubicBezTo>
                    <a:cubicBezTo>
                      <a:pt x="1162" y="10364"/>
                      <a:pt x="1203" y="10333"/>
                      <a:pt x="1245" y="10333"/>
                    </a:cubicBezTo>
                    <a:cubicBezTo>
                      <a:pt x="2075" y="10302"/>
                      <a:pt x="2739" y="10084"/>
                      <a:pt x="3237" y="9825"/>
                    </a:cubicBezTo>
                    <a:cubicBezTo>
                      <a:pt x="3349" y="9769"/>
                      <a:pt x="3292" y="9612"/>
                      <a:pt x="3182" y="9612"/>
                    </a:cubicBezTo>
                    <a:cubicBezTo>
                      <a:pt x="3170" y="9612"/>
                      <a:pt x="3157" y="9614"/>
                      <a:pt x="3144" y="9618"/>
                    </a:cubicBezTo>
                    <a:cubicBezTo>
                      <a:pt x="2542" y="9814"/>
                      <a:pt x="1940" y="9887"/>
                      <a:pt x="1535" y="9918"/>
                    </a:cubicBezTo>
                    <a:cubicBezTo>
                      <a:pt x="1452" y="9918"/>
                      <a:pt x="1401" y="9835"/>
                      <a:pt x="1432" y="9763"/>
                    </a:cubicBezTo>
                    <a:cubicBezTo>
                      <a:pt x="1463" y="9701"/>
                      <a:pt x="1484" y="9648"/>
                      <a:pt x="1515" y="9586"/>
                    </a:cubicBezTo>
                    <a:cubicBezTo>
                      <a:pt x="1535" y="9535"/>
                      <a:pt x="1556" y="9493"/>
                      <a:pt x="1588" y="9441"/>
                    </a:cubicBezTo>
                    <a:cubicBezTo>
                      <a:pt x="1671" y="9254"/>
                      <a:pt x="1764" y="9078"/>
                      <a:pt x="1857" y="8901"/>
                    </a:cubicBezTo>
                    <a:cubicBezTo>
                      <a:pt x="1878" y="8860"/>
                      <a:pt x="1899" y="8829"/>
                      <a:pt x="1909" y="8788"/>
                    </a:cubicBezTo>
                    <a:cubicBezTo>
                      <a:pt x="1940" y="8746"/>
                      <a:pt x="1961" y="8705"/>
                      <a:pt x="1982" y="8663"/>
                    </a:cubicBezTo>
                    <a:cubicBezTo>
                      <a:pt x="1992" y="8653"/>
                      <a:pt x="2003" y="8632"/>
                      <a:pt x="2003" y="8622"/>
                    </a:cubicBezTo>
                    <a:cubicBezTo>
                      <a:pt x="2528" y="8784"/>
                      <a:pt x="3015" y="8844"/>
                      <a:pt x="3444" y="8844"/>
                    </a:cubicBezTo>
                    <a:cubicBezTo>
                      <a:pt x="3676" y="8844"/>
                      <a:pt x="3891" y="8827"/>
                      <a:pt x="4087" y="8798"/>
                    </a:cubicBezTo>
                    <a:cubicBezTo>
                      <a:pt x="4222" y="8788"/>
                      <a:pt x="4212" y="8580"/>
                      <a:pt x="4077" y="8580"/>
                    </a:cubicBezTo>
                    <a:cubicBezTo>
                      <a:pt x="3372" y="8570"/>
                      <a:pt x="2718" y="8414"/>
                      <a:pt x="2344" y="8300"/>
                    </a:cubicBezTo>
                    <a:cubicBezTo>
                      <a:pt x="2272" y="8279"/>
                      <a:pt x="2241" y="8196"/>
                      <a:pt x="2282" y="8134"/>
                    </a:cubicBezTo>
                    <a:cubicBezTo>
                      <a:pt x="2324" y="8072"/>
                      <a:pt x="2355" y="7999"/>
                      <a:pt x="2397" y="7937"/>
                    </a:cubicBezTo>
                    <a:cubicBezTo>
                      <a:pt x="2427" y="7896"/>
                      <a:pt x="2448" y="7843"/>
                      <a:pt x="2480" y="7802"/>
                    </a:cubicBezTo>
                    <a:cubicBezTo>
                      <a:pt x="2521" y="7750"/>
                      <a:pt x="2552" y="7688"/>
                      <a:pt x="2593" y="7626"/>
                    </a:cubicBezTo>
                    <a:cubicBezTo>
                      <a:pt x="2614" y="7585"/>
                      <a:pt x="2635" y="7553"/>
                      <a:pt x="2666" y="7511"/>
                    </a:cubicBezTo>
                    <a:cubicBezTo>
                      <a:pt x="2687" y="7470"/>
                      <a:pt x="2708" y="7439"/>
                      <a:pt x="2739" y="7398"/>
                    </a:cubicBezTo>
                    <a:lnTo>
                      <a:pt x="2801" y="7304"/>
                    </a:lnTo>
                    <a:lnTo>
                      <a:pt x="2863" y="7211"/>
                    </a:lnTo>
                    <a:lnTo>
                      <a:pt x="2895" y="7149"/>
                    </a:lnTo>
                    <a:cubicBezTo>
                      <a:pt x="2946" y="7138"/>
                      <a:pt x="2978" y="7128"/>
                      <a:pt x="3029" y="7107"/>
                    </a:cubicBezTo>
                    <a:cubicBezTo>
                      <a:pt x="3623" y="7317"/>
                      <a:pt x="4164" y="7395"/>
                      <a:pt x="4638" y="7395"/>
                    </a:cubicBezTo>
                    <a:cubicBezTo>
                      <a:pt x="4869" y="7395"/>
                      <a:pt x="5084" y="7376"/>
                      <a:pt x="5280" y="7346"/>
                    </a:cubicBezTo>
                    <a:cubicBezTo>
                      <a:pt x="5415" y="7336"/>
                      <a:pt x="5405" y="7128"/>
                      <a:pt x="5270" y="7128"/>
                    </a:cubicBezTo>
                    <a:cubicBezTo>
                      <a:pt x="4181" y="7107"/>
                      <a:pt x="3206" y="6744"/>
                      <a:pt x="3206" y="6744"/>
                    </a:cubicBezTo>
                    <a:cubicBezTo>
                      <a:pt x="3206" y="6744"/>
                      <a:pt x="3195" y="6755"/>
                      <a:pt x="3164" y="6775"/>
                    </a:cubicBezTo>
                    <a:cubicBezTo>
                      <a:pt x="3185" y="6734"/>
                      <a:pt x="3216" y="6692"/>
                      <a:pt x="3247" y="6651"/>
                    </a:cubicBezTo>
                    <a:cubicBezTo>
                      <a:pt x="3278" y="6609"/>
                      <a:pt x="3310" y="6557"/>
                      <a:pt x="3340" y="6516"/>
                    </a:cubicBezTo>
                    <a:cubicBezTo>
                      <a:pt x="3372" y="6474"/>
                      <a:pt x="3413" y="6423"/>
                      <a:pt x="3444" y="6381"/>
                    </a:cubicBezTo>
                    <a:cubicBezTo>
                      <a:pt x="3455" y="6370"/>
                      <a:pt x="3465" y="6360"/>
                      <a:pt x="3476" y="6340"/>
                    </a:cubicBezTo>
                    <a:cubicBezTo>
                      <a:pt x="3496" y="6308"/>
                      <a:pt x="3527" y="6267"/>
                      <a:pt x="3559" y="6236"/>
                    </a:cubicBezTo>
                    <a:cubicBezTo>
                      <a:pt x="3559" y="6225"/>
                      <a:pt x="3559" y="6225"/>
                      <a:pt x="3568" y="6215"/>
                    </a:cubicBezTo>
                    <a:cubicBezTo>
                      <a:pt x="3579" y="6195"/>
                      <a:pt x="3600" y="6174"/>
                      <a:pt x="3621" y="6153"/>
                    </a:cubicBezTo>
                    <a:lnTo>
                      <a:pt x="3838" y="5873"/>
                    </a:lnTo>
                    <a:lnTo>
                      <a:pt x="3932" y="5748"/>
                    </a:lnTo>
                    <a:cubicBezTo>
                      <a:pt x="3963" y="5707"/>
                      <a:pt x="4004" y="5665"/>
                      <a:pt x="4036" y="5634"/>
                    </a:cubicBezTo>
                    <a:cubicBezTo>
                      <a:pt x="4056" y="5603"/>
                      <a:pt x="4077" y="5572"/>
                      <a:pt x="4108" y="5541"/>
                    </a:cubicBezTo>
                    <a:cubicBezTo>
                      <a:pt x="4139" y="5510"/>
                      <a:pt x="4160" y="5468"/>
                      <a:pt x="4191" y="5437"/>
                    </a:cubicBezTo>
                    <a:cubicBezTo>
                      <a:pt x="4232" y="5395"/>
                      <a:pt x="4274" y="5344"/>
                      <a:pt x="4315" y="5302"/>
                    </a:cubicBezTo>
                    <a:cubicBezTo>
                      <a:pt x="4315" y="5292"/>
                      <a:pt x="4315" y="5292"/>
                      <a:pt x="4326" y="5292"/>
                    </a:cubicBezTo>
                    <a:cubicBezTo>
                      <a:pt x="4357" y="5250"/>
                      <a:pt x="4388" y="5209"/>
                      <a:pt x="4430" y="5167"/>
                    </a:cubicBezTo>
                    <a:cubicBezTo>
                      <a:pt x="4440" y="5157"/>
                      <a:pt x="4451" y="5146"/>
                      <a:pt x="4461" y="5126"/>
                    </a:cubicBezTo>
                    <a:cubicBezTo>
                      <a:pt x="4492" y="5095"/>
                      <a:pt x="4513" y="5063"/>
                      <a:pt x="4544" y="5043"/>
                    </a:cubicBezTo>
                    <a:cubicBezTo>
                      <a:pt x="4585" y="4991"/>
                      <a:pt x="4627" y="4950"/>
                      <a:pt x="4668" y="4897"/>
                    </a:cubicBezTo>
                    <a:cubicBezTo>
                      <a:pt x="4689" y="4877"/>
                      <a:pt x="4710" y="4856"/>
                      <a:pt x="4730" y="4825"/>
                    </a:cubicBezTo>
                    <a:lnTo>
                      <a:pt x="4762" y="4794"/>
                    </a:lnTo>
                    <a:lnTo>
                      <a:pt x="4834" y="4722"/>
                    </a:lnTo>
                    <a:lnTo>
                      <a:pt x="4855" y="4701"/>
                    </a:lnTo>
                    <a:cubicBezTo>
                      <a:pt x="4886" y="4669"/>
                      <a:pt x="4917" y="4639"/>
                      <a:pt x="4949" y="4597"/>
                    </a:cubicBezTo>
                    <a:cubicBezTo>
                      <a:pt x="5021" y="4514"/>
                      <a:pt x="5104" y="4431"/>
                      <a:pt x="5187" y="4358"/>
                    </a:cubicBezTo>
                    <a:cubicBezTo>
                      <a:pt x="5290" y="4337"/>
                      <a:pt x="5384" y="4317"/>
                      <a:pt x="5488" y="4296"/>
                    </a:cubicBezTo>
                    <a:cubicBezTo>
                      <a:pt x="5813" y="4447"/>
                      <a:pt x="6294" y="4610"/>
                      <a:pt x="6865" y="4610"/>
                    </a:cubicBezTo>
                    <a:cubicBezTo>
                      <a:pt x="7076" y="4610"/>
                      <a:pt x="7299" y="4588"/>
                      <a:pt x="7531" y="4535"/>
                    </a:cubicBezTo>
                    <a:cubicBezTo>
                      <a:pt x="7646" y="4503"/>
                      <a:pt x="7635" y="4327"/>
                      <a:pt x="7510" y="4317"/>
                    </a:cubicBezTo>
                    <a:cubicBezTo>
                      <a:pt x="7054" y="4275"/>
                      <a:pt x="6401" y="4161"/>
                      <a:pt x="5882" y="3881"/>
                    </a:cubicBezTo>
                    <a:cubicBezTo>
                      <a:pt x="5820" y="3850"/>
                      <a:pt x="5809" y="3756"/>
                      <a:pt x="5861" y="3705"/>
                    </a:cubicBezTo>
                    <a:cubicBezTo>
                      <a:pt x="5986" y="3590"/>
                      <a:pt x="6110" y="3477"/>
                      <a:pt x="6224" y="3373"/>
                    </a:cubicBezTo>
                    <a:cubicBezTo>
                      <a:pt x="6256" y="3352"/>
                      <a:pt x="6276" y="3332"/>
                      <a:pt x="6307" y="3300"/>
                    </a:cubicBezTo>
                    <a:cubicBezTo>
                      <a:pt x="6348" y="3269"/>
                      <a:pt x="6390" y="3238"/>
                      <a:pt x="6431" y="3196"/>
                    </a:cubicBezTo>
                    <a:cubicBezTo>
                      <a:pt x="6452" y="3186"/>
                      <a:pt x="6473" y="3166"/>
                      <a:pt x="6494" y="3145"/>
                    </a:cubicBezTo>
                    <a:cubicBezTo>
                      <a:pt x="6803" y="3319"/>
                      <a:pt x="7359" y="3553"/>
                      <a:pt x="8048" y="3553"/>
                    </a:cubicBezTo>
                    <a:cubicBezTo>
                      <a:pt x="8262" y="3553"/>
                      <a:pt x="8488" y="3531"/>
                      <a:pt x="8724" y="3477"/>
                    </a:cubicBezTo>
                    <a:cubicBezTo>
                      <a:pt x="8838" y="3456"/>
                      <a:pt x="8828" y="3269"/>
                      <a:pt x="8704" y="3259"/>
                    </a:cubicBezTo>
                    <a:cubicBezTo>
                      <a:pt x="8247" y="3217"/>
                      <a:pt x="7625" y="3113"/>
                      <a:pt x="7106" y="2844"/>
                    </a:cubicBezTo>
                    <a:lnTo>
                      <a:pt x="7085" y="2657"/>
                    </a:lnTo>
                    <a:lnTo>
                      <a:pt x="7095" y="2657"/>
                    </a:lnTo>
                    <a:cubicBezTo>
                      <a:pt x="7127" y="2636"/>
                      <a:pt x="7158" y="2605"/>
                      <a:pt x="7189" y="2585"/>
                    </a:cubicBezTo>
                    <a:lnTo>
                      <a:pt x="7344" y="2460"/>
                    </a:lnTo>
                    <a:cubicBezTo>
                      <a:pt x="7397" y="2429"/>
                      <a:pt x="7438" y="2398"/>
                      <a:pt x="7480" y="2366"/>
                    </a:cubicBezTo>
                    <a:cubicBezTo>
                      <a:pt x="7646" y="2242"/>
                      <a:pt x="7811" y="2117"/>
                      <a:pt x="7977" y="2004"/>
                    </a:cubicBezTo>
                    <a:cubicBezTo>
                      <a:pt x="8228" y="2114"/>
                      <a:pt x="8582" y="2219"/>
                      <a:pt x="9000" y="2219"/>
                    </a:cubicBezTo>
                    <a:cubicBezTo>
                      <a:pt x="9171" y="2219"/>
                      <a:pt x="9353" y="2201"/>
                      <a:pt x="9543" y="2159"/>
                    </a:cubicBezTo>
                    <a:cubicBezTo>
                      <a:pt x="9668" y="2128"/>
                      <a:pt x="9658" y="1952"/>
                      <a:pt x="9523" y="1942"/>
                    </a:cubicBezTo>
                    <a:cubicBezTo>
                      <a:pt x="9201" y="1921"/>
                      <a:pt x="8787" y="1859"/>
                      <a:pt x="8423" y="1713"/>
                    </a:cubicBezTo>
                    <a:cubicBezTo>
                      <a:pt x="8444" y="1693"/>
                      <a:pt x="8475" y="1672"/>
                      <a:pt x="8496" y="1661"/>
                    </a:cubicBezTo>
                    <a:cubicBezTo>
                      <a:pt x="8517" y="1640"/>
                      <a:pt x="8538" y="1630"/>
                      <a:pt x="8558" y="1620"/>
                    </a:cubicBezTo>
                    <a:cubicBezTo>
                      <a:pt x="8651" y="1557"/>
                      <a:pt x="8745" y="1495"/>
                      <a:pt x="8838" y="1444"/>
                    </a:cubicBezTo>
                    <a:cubicBezTo>
                      <a:pt x="8900" y="1402"/>
                      <a:pt x="8962" y="1371"/>
                      <a:pt x="9015" y="1329"/>
                    </a:cubicBezTo>
                    <a:cubicBezTo>
                      <a:pt x="9045" y="1319"/>
                      <a:pt x="9066" y="1308"/>
                      <a:pt x="9087" y="1298"/>
                    </a:cubicBezTo>
                    <a:lnTo>
                      <a:pt x="9181" y="1236"/>
                    </a:lnTo>
                    <a:cubicBezTo>
                      <a:pt x="9347" y="1142"/>
                      <a:pt x="9513" y="1049"/>
                      <a:pt x="9668" y="966"/>
                    </a:cubicBezTo>
                    <a:cubicBezTo>
                      <a:pt x="9689" y="956"/>
                      <a:pt x="9699" y="946"/>
                      <a:pt x="9720" y="935"/>
                    </a:cubicBezTo>
                    <a:cubicBezTo>
                      <a:pt x="9834" y="873"/>
                      <a:pt x="9928" y="821"/>
                      <a:pt x="10031" y="769"/>
                    </a:cubicBezTo>
                    <a:cubicBezTo>
                      <a:pt x="10062" y="759"/>
                      <a:pt x="10094" y="738"/>
                      <a:pt x="10124" y="727"/>
                    </a:cubicBezTo>
                    <a:cubicBezTo>
                      <a:pt x="10301" y="635"/>
                      <a:pt x="10456" y="562"/>
                      <a:pt x="10591" y="499"/>
                    </a:cubicBezTo>
                    <a:cubicBezTo>
                      <a:pt x="10601" y="499"/>
                      <a:pt x="10612" y="489"/>
                      <a:pt x="10622" y="489"/>
                    </a:cubicBezTo>
                    <a:cubicBezTo>
                      <a:pt x="10664" y="469"/>
                      <a:pt x="10684" y="458"/>
                      <a:pt x="10716" y="448"/>
                    </a:cubicBezTo>
                    <a:cubicBezTo>
                      <a:pt x="10726" y="437"/>
                      <a:pt x="10737" y="437"/>
                      <a:pt x="10747" y="437"/>
                    </a:cubicBezTo>
                    <a:cubicBezTo>
                      <a:pt x="10799" y="406"/>
                      <a:pt x="10850" y="396"/>
                      <a:pt x="10892" y="375"/>
                    </a:cubicBezTo>
                    <a:cubicBezTo>
                      <a:pt x="10892" y="375"/>
                      <a:pt x="10903" y="365"/>
                      <a:pt x="10913" y="365"/>
                    </a:cubicBezTo>
                    <a:cubicBezTo>
                      <a:pt x="10986" y="333"/>
                      <a:pt x="11027" y="323"/>
                      <a:pt x="11048" y="313"/>
                    </a:cubicBezTo>
                    <a:lnTo>
                      <a:pt x="11048" y="313"/>
                    </a:lnTo>
                    <a:cubicBezTo>
                      <a:pt x="10923" y="344"/>
                      <a:pt x="10788" y="375"/>
                      <a:pt x="10654" y="406"/>
                    </a:cubicBezTo>
                    <a:cubicBezTo>
                      <a:pt x="10601" y="427"/>
                      <a:pt x="10550" y="437"/>
                      <a:pt x="10498" y="448"/>
                    </a:cubicBezTo>
                    <a:cubicBezTo>
                      <a:pt x="10446" y="469"/>
                      <a:pt x="10394" y="479"/>
                      <a:pt x="10342" y="499"/>
                    </a:cubicBezTo>
                    <a:cubicBezTo>
                      <a:pt x="10260" y="520"/>
                      <a:pt x="10186" y="541"/>
                      <a:pt x="10104" y="562"/>
                    </a:cubicBezTo>
                    <a:cubicBezTo>
                      <a:pt x="10031" y="593"/>
                      <a:pt x="9958" y="614"/>
                      <a:pt x="9875" y="645"/>
                    </a:cubicBezTo>
                    <a:cubicBezTo>
                      <a:pt x="9845" y="655"/>
                      <a:pt x="9803" y="665"/>
                      <a:pt x="9762" y="676"/>
                    </a:cubicBezTo>
                    <a:cubicBezTo>
                      <a:pt x="9616" y="727"/>
                      <a:pt x="9460" y="790"/>
                      <a:pt x="9315" y="842"/>
                    </a:cubicBezTo>
                    <a:cubicBezTo>
                      <a:pt x="9301" y="849"/>
                      <a:pt x="9286" y="852"/>
                      <a:pt x="9271" y="852"/>
                    </a:cubicBezTo>
                    <a:cubicBezTo>
                      <a:pt x="9222" y="852"/>
                      <a:pt x="9176" y="817"/>
                      <a:pt x="9160" y="769"/>
                    </a:cubicBezTo>
                    <a:cubicBezTo>
                      <a:pt x="9118" y="582"/>
                      <a:pt x="9160" y="344"/>
                      <a:pt x="9222" y="147"/>
                    </a:cubicBezTo>
                    <a:cubicBezTo>
                      <a:pt x="9243" y="61"/>
                      <a:pt x="9177" y="1"/>
                      <a:pt x="91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8"/>
              <p:cNvSpPr/>
              <p:nvPr/>
            </p:nvSpPr>
            <p:spPr>
              <a:xfrm>
                <a:off x="3039870" y="2369911"/>
                <a:ext cx="965928" cy="982002"/>
              </a:xfrm>
              <a:custGeom>
                <a:rect b="b" l="l" r="r" t="t"/>
                <a:pathLst>
                  <a:path extrusionOk="0" h="16800" w="16525">
                    <a:moveTo>
                      <a:pt x="2946" y="1"/>
                    </a:moveTo>
                    <a:cubicBezTo>
                      <a:pt x="2912" y="1"/>
                      <a:pt x="2878" y="4"/>
                      <a:pt x="2843" y="10"/>
                    </a:cubicBezTo>
                    <a:cubicBezTo>
                      <a:pt x="2076" y="155"/>
                      <a:pt x="2895" y="922"/>
                      <a:pt x="3413" y="1327"/>
                    </a:cubicBezTo>
                    <a:cubicBezTo>
                      <a:pt x="3528" y="1420"/>
                      <a:pt x="3632" y="1493"/>
                      <a:pt x="3694" y="1535"/>
                    </a:cubicBezTo>
                    <a:cubicBezTo>
                      <a:pt x="3943" y="1701"/>
                      <a:pt x="4565" y="1970"/>
                      <a:pt x="5021" y="2250"/>
                    </a:cubicBezTo>
                    <a:cubicBezTo>
                      <a:pt x="5218" y="2381"/>
                      <a:pt x="5118" y="2665"/>
                      <a:pt x="4913" y="2665"/>
                    </a:cubicBezTo>
                    <a:cubicBezTo>
                      <a:pt x="4892" y="2665"/>
                      <a:pt x="4869" y="2662"/>
                      <a:pt x="4845" y="2655"/>
                    </a:cubicBezTo>
                    <a:cubicBezTo>
                      <a:pt x="4285" y="2499"/>
                      <a:pt x="3724" y="2302"/>
                      <a:pt x="3185" y="2063"/>
                    </a:cubicBezTo>
                    <a:cubicBezTo>
                      <a:pt x="2681" y="1832"/>
                      <a:pt x="1628" y="640"/>
                      <a:pt x="1103" y="640"/>
                    </a:cubicBezTo>
                    <a:cubicBezTo>
                      <a:pt x="1088" y="640"/>
                      <a:pt x="1073" y="641"/>
                      <a:pt x="1059" y="643"/>
                    </a:cubicBezTo>
                    <a:cubicBezTo>
                      <a:pt x="1" y="788"/>
                      <a:pt x="1329" y="2520"/>
                      <a:pt x="1671" y="2790"/>
                    </a:cubicBezTo>
                    <a:cubicBezTo>
                      <a:pt x="2366" y="3340"/>
                      <a:pt x="2957" y="3568"/>
                      <a:pt x="3849" y="3589"/>
                    </a:cubicBezTo>
                    <a:cubicBezTo>
                      <a:pt x="4139" y="3589"/>
                      <a:pt x="4409" y="3526"/>
                      <a:pt x="4679" y="3464"/>
                    </a:cubicBezTo>
                    <a:cubicBezTo>
                      <a:pt x="4930" y="3412"/>
                      <a:pt x="5174" y="3353"/>
                      <a:pt x="5422" y="3353"/>
                    </a:cubicBezTo>
                    <a:cubicBezTo>
                      <a:pt x="5471" y="3353"/>
                      <a:pt x="5521" y="3355"/>
                      <a:pt x="5571" y="3360"/>
                    </a:cubicBezTo>
                    <a:cubicBezTo>
                      <a:pt x="5810" y="3381"/>
                      <a:pt x="5851" y="3713"/>
                      <a:pt x="5623" y="3785"/>
                    </a:cubicBezTo>
                    <a:cubicBezTo>
                      <a:pt x="5333" y="3889"/>
                      <a:pt x="4990" y="3921"/>
                      <a:pt x="4700" y="3931"/>
                    </a:cubicBezTo>
                    <a:cubicBezTo>
                      <a:pt x="4660" y="3931"/>
                      <a:pt x="4614" y="3930"/>
                      <a:pt x="4565" y="3930"/>
                    </a:cubicBezTo>
                    <a:cubicBezTo>
                      <a:pt x="4138" y="3930"/>
                      <a:pt x="3437" y="3963"/>
                      <a:pt x="3911" y="4605"/>
                    </a:cubicBezTo>
                    <a:cubicBezTo>
                      <a:pt x="4062" y="4808"/>
                      <a:pt x="4267" y="4885"/>
                      <a:pt x="4502" y="4885"/>
                    </a:cubicBezTo>
                    <a:cubicBezTo>
                      <a:pt x="5061" y="4885"/>
                      <a:pt x="5795" y="4451"/>
                      <a:pt x="6401" y="4232"/>
                    </a:cubicBezTo>
                    <a:cubicBezTo>
                      <a:pt x="6430" y="4222"/>
                      <a:pt x="6457" y="4217"/>
                      <a:pt x="6483" y="4217"/>
                    </a:cubicBezTo>
                    <a:cubicBezTo>
                      <a:pt x="6699" y="4217"/>
                      <a:pt x="6799" y="4534"/>
                      <a:pt x="6567" y="4636"/>
                    </a:cubicBezTo>
                    <a:cubicBezTo>
                      <a:pt x="5820" y="4979"/>
                      <a:pt x="4503" y="5124"/>
                      <a:pt x="4669" y="6026"/>
                    </a:cubicBezTo>
                    <a:cubicBezTo>
                      <a:pt x="4718" y="6302"/>
                      <a:pt x="4875" y="6408"/>
                      <a:pt x="5085" y="6408"/>
                    </a:cubicBezTo>
                    <a:cubicBezTo>
                      <a:pt x="5674" y="6408"/>
                      <a:pt x="6686" y="5584"/>
                      <a:pt x="6961" y="5362"/>
                    </a:cubicBezTo>
                    <a:cubicBezTo>
                      <a:pt x="7132" y="5221"/>
                      <a:pt x="7725" y="4679"/>
                      <a:pt x="8035" y="4679"/>
                    </a:cubicBezTo>
                    <a:cubicBezTo>
                      <a:pt x="8157" y="4679"/>
                      <a:pt x="8235" y="4763"/>
                      <a:pt x="8226" y="4989"/>
                    </a:cubicBezTo>
                    <a:cubicBezTo>
                      <a:pt x="8206" y="5435"/>
                      <a:pt x="7262" y="5829"/>
                      <a:pt x="6930" y="5974"/>
                    </a:cubicBezTo>
                    <a:cubicBezTo>
                      <a:pt x="6608" y="6120"/>
                      <a:pt x="5799" y="6182"/>
                      <a:pt x="5623" y="6514"/>
                    </a:cubicBezTo>
                    <a:cubicBezTo>
                      <a:pt x="5387" y="6970"/>
                      <a:pt x="5803" y="7102"/>
                      <a:pt x="6167" y="7102"/>
                    </a:cubicBezTo>
                    <a:cubicBezTo>
                      <a:pt x="6251" y="7102"/>
                      <a:pt x="6331" y="7096"/>
                      <a:pt x="6401" y="7084"/>
                    </a:cubicBezTo>
                    <a:cubicBezTo>
                      <a:pt x="7241" y="6960"/>
                      <a:pt x="7843" y="5684"/>
                      <a:pt x="8662" y="5487"/>
                    </a:cubicBezTo>
                    <a:cubicBezTo>
                      <a:pt x="8678" y="5483"/>
                      <a:pt x="8695" y="5481"/>
                      <a:pt x="8710" y="5481"/>
                    </a:cubicBezTo>
                    <a:cubicBezTo>
                      <a:pt x="8874" y="5481"/>
                      <a:pt x="8996" y="5667"/>
                      <a:pt x="8901" y="5818"/>
                    </a:cubicBezTo>
                    <a:cubicBezTo>
                      <a:pt x="8735" y="6109"/>
                      <a:pt x="8538" y="6348"/>
                      <a:pt x="8237" y="6586"/>
                    </a:cubicBezTo>
                    <a:cubicBezTo>
                      <a:pt x="7864" y="6877"/>
                      <a:pt x="7417" y="6897"/>
                      <a:pt x="7065" y="7136"/>
                    </a:cubicBezTo>
                    <a:cubicBezTo>
                      <a:pt x="6514" y="7507"/>
                      <a:pt x="6799" y="7712"/>
                      <a:pt x="7251" y="7712"/>
                    </a:cubicBezTo>
                    <a:cubicBezTo>
                      <a:pt x="7584" y="7712"/>
                      <a:pt x="8007" y="7602"/>
                      <a:pt x="8258" y="7364"/>
                    </a:cubicBezTo>
                    <a:cubicBezTo>
                      <a:pt x="8488" y="7143"/>
                      <a:pt x="9271" y="5930"/>
                      <a:pt x="9863" y="5930"/>
                    </a:cubicBezTo>
                    <a:cubicBezTo>
                      <a:pt x="9964" y="5930"/>
                      <a:pt x="10059" y="5965"/>
                      <a:pt x="10146" y="6047"/>
                    </a:cubicBezTo>
                    <a:cubicBezTo>
                      <a:pt x="10156" y="6067"/>
                      <a:pt x="10167" y="6078"/>
                      <a:pt x="10176" y="6088"/>
                    </a:cubicBezTo>
                    <a:lnTo>
                      <a:pt x="10187" y="6099"/>
                    </a:lnTo>
                    <a:cubicBezTo>
                      <a:pt x="10591" y="6669"/>
                      <a:pt x="8071" y="8121"/>
                      <a:pt x="7708" y="8319"/>
                    </a:cubicBezTo>
                    <a:cubicBezTo>
                      <a:pt x="7575" y="8397"/>
                      <a:pt x="7435" y="8416"/>
                      <a:pt x="7295" y="8416"/>
                    </a:cubicBezTo>
                    <a:cubicBezTo>
                      <a:pt x="7249" y="8416"/>
                      <a:pt x="7204" y="8414"/>
                      <a:pt x="7158" y="8412"/>
                    </a:cubicBezTo>
                    <a:cubicBezTo>
                      <a:pt x="7055" y="8412"/>
                      <a:pt x="6961" y="8412"/>
                      <a:pt x="6857" y="8423"/>
                    </a:cubicBezTo>
                    <a:cubicBezTo>
                      <a:pt x="6753" y="8432"/>
                      <a:pt x="6681" y="8515"/>
                      <a:pt x="6670" y="8619"/>
                    </a:cubicBezTo>
                    <a:cubicBezTo>
                      <a:pt x="6608" y="9090"/>
                      <a:pt x="6785" y="9258"/>
                      <a:pt x="7064" y="9258"/>
                    </a:cubicBezTo>
                    <a:cubicBezTo>
                      <a:pt x="7628" y="9258"/>
                      <a:pt x="8610" y="8575"/>
                      <a:pt x="8901" y="8319"/>
                    </a:cubicBezTo>
                    <a:cubicBezTo>
                      <a:pt x="9274" y="7987"/>
                      <a:pt x="9731" y="7530"/>
                      <a:pt x="10197" y="7374"/>
                    </a:cubicBezTo>
                    <a:cubicBezTo>
                      <a:pt x="10364" y="7315"/>
                      <a:pt x="10575" y="7274"/>
                      <a:pt x="10759" y="7274"/>
                    </a:cubicBezTo>
                    <a:cubicBezTo>
                      <a:pt x="11092" y="7274"/>
                      <a:pt x="11340" y="7406"/>
                      <a:pt x="11100" y="7800"/>
                    </a:cubicBezTo>
                    <a:cubicBezTo>
                      <a:pt x="10903" y="8142"/>
                      <a:pt x="10063" y="8713"/>
                      <a:pt x="9720" y="8941"/>
                    </a:cubicBezTo>
                    <a:cubicBezTo>
                      <a:pt x="9284" y="9242"/>
                      <a:pt x="8839" y="9335"/>
                      <a:pt x="8362" y="9543"/>
                    </a:cubicBezTo>
                    <a:cubicBezTo>
                      <a:pt x="7988" y="9709"/>
                      <a:pt x="7272" y="10217"/>
                      <a:pt x="7894" y="10539"/>
                    </a:cubicBezTo>
                    <a:cubicBezTo>
                      <a:pt x="7951" y="10567"/>
                      <a:pt x="8020" y="10579"/>
                      <a:pt x="8096" y="10579"/>
                    </a:cubicBezTo>
                    <a:cubicBezTo>
                      <a:pt x="8438" y="10579"/>
                      <a:pt x="8931" y="10335"/>
                      <a:pt x="9160" y="10217"/>
                    </a:cubicBezTo>
                    <a:cubicBezTo>
                      <a:pt x="9992" y="9775"/>
                      <a:pt x="10672" y="8266"/>
                      <a:pt x="11712" y="8266"/>
                    </a:cubicBezTo>
                    <a:cubicBezTo>
                      <a:pt x="11722" y="8266"/>
                      <a:pt x="11733" y="8266"/>
                      <a:pt x="11743" y="8267"/>
                    </a:cubicBezTo>
                    <a:cubicBezTo>
                      <a:pt x="11888" y="8277"/>
                      <a:pt x="11992" y="8412"/>
                      <a:pt x="11951" y="8547"/>
                    </a:cubicBezTo>
                    <a:cubicBezTo>
                      <a:pt x="11712" y="9335"/>
                      <a:pt x="10259" y="10061"/>
                      <a:pt x="9689" y="10445"/>
                    </a:cubicBezTo>
                    <a:cubicBezTo>
                      <a:pt x="9471" y="10590"/>
                      <a:pt x="9233" y="10725"/>
                      <a:pt x="8984" y="10808"/>
                    </a:cubicBezTo>
                    <a:cubicBezTo>
                      <a:pt x="8880" y="10842"/>
                      <a:pt x="8758" y="10845"/>
                      <a:pt x="8634" y="10845"/>
                    </a:cubicBezTo>
                    <a:cubicBezTo>
                      <a:pt x="8603" y="10845"/>
                      <a:pt x="8572" y="10845"/>
                      <a:pt x="8541" y="10845"/>
                    </a:cubicBezTo>
                    <a:cubicBezTo>
                      <a:pt x="8387" y="10845"/>
                      <a:pt x="8237" y="10850"/>
                      <a:pt x="8123" y="10912"/>
                    </a:cubicBezTo>
                    <a:cubicBezTo>
                      <a:pt x="7417" y="11306"/>
                      <a:pt x="8009" y="11804"/>
                      <a:pt x="8528" y="11876"/>
                    </a:cubicBezTo>
                    <a:cubicBezTo>
                      <a:pt x="8629" y="11892"/>
                      <a:pt x="8726" y="11899"/>
                      <a:pt x="8819" y="11899"/>
                    </a:cubicBezTo>
                    <a:cubicBezTo>
                      <a:pt x="9734" y="11899"/>
                      <a:pt x="10301" y="11196"/>
                      <a:pt x="10706" y="10424"/>
                    </a:cubicBezTo>
                    <a:cubicBezTo>
                      <a:pt x="10878" y="10087"/>
                      <a:pt x="11495" y="9075"/>
                      <a:pt x="11965" y="9075"/>
                    </a:cubicBezTo>
                    <a:cubicBezTo>
                      <a:pt x="12117" y="9075"/>
                      <a:pt x="12253" y="9180"/>
                      <a:pt x="12355" y="9449"/>
                    </a:cubicBezTo>
                    <a:cubicBezTo>
                      <a:pt x="12749" y="10507"/>
                      <a:pt x="11349" y="10539"/>
                      <a:pt x="10840" y="11016"/>
                    </a:cubicBezTo>
                    <a:cubicBezTo>
                      <a:pt x="10488" y="11348"/>
                      <a:pt x="10498" y="11825"/>
                      <a:pt x="10167" y="12178"/>
                    </a:cubicBezTo>
                    <a:cubicBezTo>
                      <a:pt x="9876" y="12478"/>
                      <a:pt x="9430" y="12540"/>
                      <a:pt x="9284" y="12997"/>
                    </a:cubicBezTo>
                    <a:cubicBezTo>
                      <a:pt x="9153" y="13409"/>
                      <a:pt x="9268" y="13712"/>
                      <a:pt x="9652" y="13712"/>
                    </a:cubicBezTo>
                    <a:cubicBezTo>
                      <a:pt x="9692" y="13712"/>
                      <a:pt x="9736" y="13709"/>
                      <a:pt x="9782" y="13702"/>
                    </a:cubicBezTo>
                    <a:cubicBezTo>
                      <a:pt x="10218" y="13640"/>
                      <a:pt x="10519" y="13142"/>
                      <a:pt x="10727" y="12800"/>
                    </a:cubicBezTo>
                    <a:cubicBezTo>
                      <a:pt x="10976" y="12374"/>
                      <a:pt x="11048" y="11814"/>
                      <a:pt x="11400" y="11461"/>
                    </a:cubicBezTo>
                    <a:cubicBezTo>
                      <a:pt x="11547" y="11315"/>
                      <a:pt x="11883" y="11133"/>
                      <a:pt x="12162" y="11133"/>
                    </a:cubicBezTo>
                    <a:cubicBezTo>
                      <a:pt x="12317" y="11133"/>
                      <a:pt x="12454" y="11189"/>
                      <a:pt x="12532" y="11337"/>
                    </a:cubicBezTo>
                    <a:cubicBezTo>
                      <a:pt x="12760" y="11752"/>
                      <a:pt x="11681" y="13049"/>
                      <a:pt x="11432" y="13339"/>
                    </a:cubicBezTo>
                    <a:cubicBezTo>
                      <a:pt x="10810" y="14107"/>
                      <a:pt x="10363" y="14314"/>
                      <a:pt x="9492" y="14522"/>
                    </a:cubicBezTo>
                    <a:cubicBezTo>
                      <a:pt x="9409" y="14543"/>
                      <a:pt x="9347" y="14615"/>
                      <a:pt x="9326" y="14709"/>
                    </a:cubicBezTo>
                    <a:cubicBezTo>
                      <a:pt x="9261" y="15153"/>
                      <a:pt x="9570" y="15330"/>
                      <a:pt x="9937" y="15330"/>
                    </a:cubicBezTo>
                    <a:cubicBezTo>
                      <a:pt x="10153" y="15330"/>
                      <a:pt x="10389" y="15269"/>
                      <a:pt x="10581" y="15165"/>
                    </a:cubicBezTo>
                    <a:cubicBezTo>
                      <a:pt x="11172" y="14833"/>
                      <a:pt x="11494" y="14241"/>
                      <a:pt x="11774" y="13661"/>
                    </a:cubicBezTo>
                    <a:cubicBezTo>
                      <a:pt x="11944" y="13311"/>
                      <a:pt x="12307" y="12266"/>
                      <a:pt x="12770" y="12266"/>
                    </a:cubicBezTo>
                    <a:cubicBezTo>
                      <a:pt x="12787" y="12266"/>
                      <a:pt x="12805" y="12268"/>
                      <a:pt x="12822" y="12271"/>
                    </a:cubicBezTo>
                    <a:cubicBezTo>
                      <a:pt x="13507" y="12395"/>
                      <a:pt x="13247" y="13349"/>
                      <a:pt x="12936" y="13578"/>
                    </a:cubicBezTo>
                    <a:cubicBezTo>
                      <a:pt x="12417" y="13972"/>
                      <a:pt x="12054" y="13920"/>
                      <a:pt x="11805" y="14646"/>
                    </a:cubicBezTo>
                    <a:cubicBezTo>
                      <a:pt x="11639" y="15113"/>
                      <a:pt x="11411" y="15704"/>
                      <a:pt x="11483" y="16212"/>
                    </a:cubicBezTo>
                    <a:cubicBezTo>
                      <a:pt x="11536" y="16584"/>
                      <a:pt x="11705" y="16799"/>
                      <a:pt x="11904" y="16799"/>
                    </a:cubicBezTo>
                    <a:cubicBezTo>
                      <a:pt x="12060" y="16799"/>
                      <a:pt x="12235" y="16665"/>
                      <a:pt x="12386" y="16368"/>
                    </a:cubicBezTo>
                    <a:cubicBezTo>
                      <a:pt x="12635" y="15880"/>
                      <a:pt x="12469" y="15310"/>
                      <a:pt x="12573" y="14771"/>
                    </a:cubicBezTo>
                    <a:cubicBezTo>
                      <a:pt x="12654" y="14336"/>
                      <a:pt x="13001" y="13870"/>
                      <a:pt x="13396" y="13870"/>
                    </a:cubicBezTo>
                    <a:cubicBezTo>
                      <a:pt x="13558" y="13870"/>
                      <a:pt x="13728" y="13948"/>
                      <a:pt x="13890" y="14138"/>
                    </a:cubicBezTo>
                    <a:cubicBezTo>
                      <a:pt x="14160" y="14460"/>
                      <a:pt x="14233" y="15165"/>
                      <a:pt x="14253" y="15673"/>
                    </a:cubicBezTo>
                    <a:cubicBezTo>
                      <a:pt x="14253" y="15792"/>
                      <a:pt x="14357" y="15886"/>
                      <a:pt x="14474" y="15886"/>
                    </a:cubicBezTo>
                    <a:cubicBezTo>
                      <a:pt x="14490" y="15886"/>
                      <a:pt x="14507" y="15884"/>
                      <a:pt x="14523" y="15880"/>
                    </a:cubicBezTo>
                    <a:cubicBezTo>
                      <a:pt x="14648" y="15850"/>
                      <a:pt x="14803" y="15808"/>
                      <a:pt x="14938" y="15777"/>
                    </a:cubicBezTo>
                    <a:cubicBezTo>
                      <a:pt x="14980" y="15777"/>
                      <a:pt x="15010" y="15767"/>
                      <a:pt x="15042" y="15756"/>
                    </a:cubicBezTo>
                    <a:cubicBezTo>
                      <a:pt x="15176" y="15735"/>
                      <a:pt x="15259" y="15580"/>
                      <a:pt x="15197" y="15445"/>
                    </a:cubicBezTo>
                    <a:cubicBezTo>
                      <a:pt x="15031" y="15092"/>
                      <a:pt x="14834" y="14781"/>
                      <a:pt x="14637" y="14449"/>
                    </a:cubicBezTo>
                    <a:cubicBezTo>
                      <a:pt x="14544" y="14283"/>
                      <a:pt x="14440" y="14128"/>
                      <a:pt x="14357" y="13951"/>
                    </a:cubicBezTo>
                    <a:cubicBezTo>
                      <a:pt x="14357" y="13951"/>
                      <a:pt x="14357" y="13941"/>
                      <a:pt x="14346" y="13941"/>
                    </a:cubicBezTo>
                    <a:cubicBezTo>
                      <a:pt x="14129" y="13526"/>
                      <a:pt x="14088" y="13349"/>
                      <a:pt x="14253" y="13173"/>
                    </a:cubicBezTo>
                    <a:cubicBezTo>
                      <a:pt x="14316" y="13100"/>
                      <a:pt x="14429" y="13017"/>
                      <a:pt x="14575" y="12924"/>
                    </a:cubicBezTo>
                    <a:cubicBezTo>
                      <a:pt x="14886" y="12738"/>
                      <a:pt x="16494" y="11959"/>
                      <a:pt x="15602" y="11524"/>
                    </a:cubicBezTo>
                    <a:cubicBezTo>
                      <a:pt x="15527" y="11488"/>
                      <a:pt x="15455" y="11472"/>
                      <a:pt x="15383" y="11472"/>
                    </a:cubicBezTo>
                    <a:cubicBezTo>
                      <a:pt x="14880" y="11472"/>
                      <a:pt x="14456" y="12268"/>
                      <a:pt x="14056" y="12395"/>
                    </a:cubicBezTo>
                    <a:cubicBezTo>
                      <a:pt x="14035" y="12406"/>
                      <a:pt x="14005" y="12416"/>
                      <a:pt x="13984" y="12416"/>
                    </a:cubicBezTo>
                    <a:cubicBezTo>
                      <a:pt x="13904" y="12436"/>
                      <a:pt x="13834" y="12446"/>
                      <a:pt x="13773" y="12446"/>
                    </a:cubicBezTo>
                    <a:cubicBezTo>
                      <a:pt x="13310" y="12446"/>
                      <a:pt x="13362" y="11898"/>
                      <a:pt x="13610" y="11503"/>
                    </a:cubicBezTo>
                    <a:cubicBezTo>
                      <a:pt x="13641" y="11461"/>
                      <a:pt x="13662" y="11420"/>
                      <a:pt x="13693" y="11378"/>
                    </a:cubicBezTo>
                    <a:cubicBezTo>
                      <a:pt x="14097" y="10881"/>
                      <a:pt x="14731" y="10684"/>
                      <a:pt x="15332" y="10539"/>
                    </a:cubicBezTo>
                    <a:cubicBezTo>
                      <a:pt x="15726" y="10445"/>
                      <a:pt x="16525" y="10373"/>
                      <a:pt x="16473" y="9750"/>
                    </a:cubicBezTo>
                    <a:cubicBezTo>
                      <a:pt x="16451" y="9431"/>
                      <a:pt x="16290" y="9317"/>
                      <a:pt x="16078" y="9317"/>
                    </a:cubicBezTo>
                    <a:cubicBezTo>
                      <a:pt x="15698" y="9317"/>
                      <a:pt x="15151" y="9681"/>
                      <a:pt x="14938" y="9875"/>
                    </a:cubicBezTo>
                    <a:cubicBezTo>
                      <a:pt x="14652" y="10129"/>
                      <a:pt x="14122" y="10968"/>
                      <a:pt x="13792" y="10968"/>
                    </a:cubicBezTo>
                    <a:cubicBezTo>
                      <a:pt x="13691" y="10968"/>
                      <a:pt x="13609" y="10890"/>
                      <a:pt x="13558" y="10694"/>
                    </a:cubicBezTo>
                    <a:cubicBezTo>
                      <a:pt x="13185" y="9294"/>
                      <a:pt x="15508" y="8578"/>
                      <a:pt x="15540" y="7261"/>
                    </a:cubicBezTo>
                    <a:cubicBezTo>
                      <a:pt x="15540" y="7137"/>
                      <a:pt x="15427" y="7040"/>
                      <a:pt x="15305" y="7040"/>
                    </a:cubicBezTo>
                    <a:cubicBezTo>
                      <a:pt x="15293" y="7040"/>
                      <a:pt x="15282" y="7041"/>
                      <a:pt x="15270" y="7042"/>
                    </a:cubicBezTo>
                    <a:cubicBezTo>
                      <a:pt x="14834" y="7136"/>
                      <a:pt x="14637" y="7717"/>
                      <a:pt x="14399" y="8059"/>
                    </a:cubicBezTo>
                    <a:cubicBezTo>
                      <a:pt x="14233" y="8298"/>
                      <a:pt x="13527" y="9418"/>
                      <a:pt x="13288" y="9439"/>
                    </a:cubicBezTo>
                    <a:cubicBezTo>
                      <a:pt x="13277" y="9440"/>
                      <a:pt x="13266" y="9441"/>
                      <a:pt x="13256" y="9441"/>
                    </a:cubicBezTo>
                    <a:cubicBezTo>
                      <a:pt x="12839" y="9441"/>
                      <a:pt x="12762" y="8663"/>
                      <a:pt x="12832" y="8329"/>
                    </a:cubicBezTo>
                    <a:cubicBezTo>
                      <a:pt x="13009" y="7437"/>
                      <a:pt x="13994" y="7178"/>
                      <a:pt x="14689" y="6814"/>
                    </a:cubicBezTo>
                    <a:cubicBezTo>
                      <a:pt x="15412" y="6431"/>
                      <a:pt x="15586" y="5594"/>
                      <a:pt x="14966" y="5594"/>
                    </a:cubicBezTo>
                    <a:cubicBezTo>
                      <a:pt x="14848" y="5594"/>
                      <a:pt x="14701" y="5624"/>
                      <a:pt x="14523" y="5694"/>
                    </a:cubicBezTo>
                    <a:cubicBezTo>
                      <a:pt x="13745" y="6005"/>
                      <a:pt x="13371" y="6929"/>
                      <a:pt x="12822" y="7499"/>
                    </a:cubicBezTo>
                    <a:cubicBezTo>
                      <a:pt x="12613" y="7718"/>
                      <a:pt x="12474" y="7806"/>
                      <a:pt x="12387" y="7806"/>
                    </a:cubicBezTo>
                    <a:cubicBezTo>
                      <a:pt x="12127" y="7806"/>
                      <a:pt x="12325" y="7029"/>
                      <a:pt x="12511" y="6618"/>
                    </a:cubicBezTo>
                    <a:cubicBezTo>
                      <a:pt x="12739" y="6109"/>
                      <a:pt x="13205" y="5673"/>
                      <a:pt x="13662" y="5352"/>
                    </a:cubicBezTo>
                    <a:cubicBezTo>
                      <a:pt x="14357" y="4864"/>
                      <a:pt x="15633" y="4958"/>
                      <a:pt x="15757" y="3868"/>
                    </a:cubicBezTo>
                    <a:cubicBezTo>
                      <a:pt x="15798" y="3470"/>
                      <a:pt x="15658" y="3315"/>
                      <a:pt x="15419" y="3315"/>
                    </a:cubicBezTo>
                    <a:cubicBezTo>
                      <a:pt x="14676" y="3315"/>
                      <a:pt x="12967" y="4812"/>
                      <a:pt x="12708" y="5103"/>
                    </a:cubicBezTo>
                    <a:cubicBezTo>
                      <a:pt x="12376" y="5477"/>
                      <a:pt x="12324" y="5974"/>
                      <a:pt x="12137" y="6389"/>
                    </a:cubicBezTo>
                    <a:cubicBezTo>
                      <a:pt x="12018" y="6665"/>
                      <a:pt x="11812" y="6906"/>
                      <a:pt x="11627" y="6906"/>
                    </a:cubicBezTo>
                    <a:cubicBezTo>
                      <a:pt x="11505" y="6906"/>
                      <a:pt x="11392" y="6802"/>
                      <a:pt x="11318" y="6535"/>
                    </a:cubicBezTo>
                    <a:cubicBezTo>
                      <a:pt x="11204" y="6109"/>
                      <a:pt x="11566" y="5715"/>
                      <a:pt x="11795" y="5424"/>
                    </a:cubicBezTo>
                    <a:cubicBezTo>
                      <a:pt x="12334" y="4740"/>
                      <a:pt x="13382" y="4149"/>
                      <a:pt x="13641" y="3277"/>
                    </a:cubicBezTo>
                    <a:cubicBezTo>
                      <a:pt x="13838" y="2588"/>
                      <a:pt x="13608" y="2294"/>
                      <a:pt x="13271" y="2294"/>
                    </a:cubicBezTo>
                    <a:cubicBezTo>
                      <a:pt x="12950" y="2294"/>
                      <a:pt x="12531" y="2562"/>
                      <a:pt x="12293" y="3008"/>
                    </a:cubicBezTo>
                    <a:cubicBezTo>
                      <a:pt x="11919" y="3692"/>
                      <a:pt x="11670" y="4439"/>
                      <a:pt x="11391" y="5165"/>
                    </a:cubicBezTo>
                    <a:cubicBezTo>
                      <a:pt x="11324" y="5340"/>
                      <a:pt x="11124" y="5907"/>
                      <a:pt x="10914" y="5907"/>
                    </a:cubicBezTo>
                    <a:cubicBezTo>
                      <a:pt x="10862" y="5907"/>
                      <a:pt x="10809" y="5872"/>
                      <a:pt x="10757" y="5788"/>
                    </a:cubicBezTo>
                    <a:cubicBezTo>
                      <a:pt x="10644" y="5590"/>
                      <a:pt x="10893" y="4947"/>
                      <a:pt x="10944" y="4750"/>
                    </a:cubicBezTo>
                    <a:cubicBezTo>
                      <a:pt x="11131" y="4004"/>
                      <a:pt x="11504" y="3423"/>
                      <a:pt x="11795" y="2727"/>
                    </a:cubicBezTo>
                    <a:cubicBezTo>
                      <a:pt x="11962" y="2333"/>
                      <a:pt x="12136" y="831"/>
                      <a:pt x="11651" y="831"/>
                    </a:cubicBezTo>
                    <a:cubicBezTo>
                      <a:pt x="11563" y="831"/>
                      <a:pt x="11453" y="881"/>
                      <a:pt x="11318" y="995"/>
                    </a:cubicBezTo>
                    <a:cubicBezTo>
                      <a:pt x="10872" y="1369"/>
                      <a:pt x="10810" y="2572"/>
                      <a:pt x="10581" y="3091"/>
                    </a:cubicBezTo>
                    <a:cubicBezTo>
                      <a:pt x="10478" y="3329"/>
                      <a:pt x="10332" y="4045"/>
                      <a:pt x="10176" y="4532"/>
                    </a:cubicBezTo>
                    <a:cubicBezTo>
                      <a:pt x="10140" y="4636"/>
                      <a:pt x="10050" y="4688"/>
                      <a:pt x="9960" y="4688"/>
                    </a:cubicBezTo>
                    <a:cubicBezTo>
                      <a:pt x="9871" y="4688"/>
                      <a:pt x="9783" y="4636"/>
                      <a:pt x="9752" y="4532"/>
                    </a:cubicBezTo>
                    <a:cubicBezTo>
                      <a:pt x="9606" y="4066"/>
                      <a:pt x="9533" y="3599"/>
                      <a:pt x="9699" y="3121"/>
                    </a:cubicBezTo>
                    <a:cubicBezTo>
                      <a:pt x="9948" y="2427"/>
                      <a:pt x="10591" y="2385"/>
                      <a:pt x="10561" y="1556"/>
                    </a:cubicBezTo>
                    <a:cubicBezTo>
                      <a:pt x="10547" y="1109"/>
                      <a:pt x="10397" y="712"/>
                      <a:pt x="10135" y="712"/>
                    </a:cubicBezTo>
                    <a:cubicBezTo>
                      <a:pt x="10014" y="712"/>
                      <a:pt x="9867" y="798"/>
                      <a:pt x="9699" y="1005"/>
                    </a:cubicBezTo>
                    <a:cubicBezTo>
                      <a:pt x="9347" y="1431"/>
                      <a:pt x="9243" y="2178"/>
                      <a:pt x="9118" y="2707"/>
                    </a:cubicBezTo>
                    <a:cubicBezTo>
                      <a:pt x="9035" y="3049"/>
                      <a:pt x="9108" y="3921"/>
                      <a:pt x="8932" y="4200"/>
                    </a:cubicBezTo>
                    <a:cubicBezTo>
                      <a:pt x="8839" y="4343"/>
                      <a:pt x="8768" y="4402"/>
                      <a:pt x="8713" y="4402"/>
                    </a:cubicBezTo>
                    <a:cubicBezTo>
                      <a:pt x="8496" y="4402"/>
                      <a:pt x="8552" y="3458"/>
                      <a:pt x="8569" y="3225"/>
                    </a:cubicBezTo>
                    <a:cubicBezTo>
                      <a:pt x="8588" y="2795"/>
                      <a:pt x="8916" y="138"/>
                      <a:pt x="7981" y="138"/>
                    </a:cubicBezTo>
                    <a:cubicBezTo>
                      <a:pt x="7902" y="138"/>
                      <a:pt x="7815" y="156"/>
                      <a:pt x="7718" y="196"/>
                    </a:cubicBezTo>
                    <a:cubicBezTo>
                      <a:pt x="7096" y="456"/>
                      <a:pt x="7677" y="1950"/>
                      <a:pt x="7894" y="2810"/>
                    </a:cubicBezTo>
                    <a:cubicBezTo>
                      <a:pt x="7932" y="2967"/>
                      <a:pt x="7803" y="3091"/>
                      <a:pt x="7670" y="3091"/>
                    </a:cubicBezTo>
                    <a:cubicBezTo>
                      <a:pt x="7618" y="3091"/>
                      <a:pt x="7565" y="3072"/>
                      <a:pt x="7521" y="3029"/>
                    </a:cubicBezTo>
                    <a:cubicBezTo>
                      <a:pt x="6774" y="2282"/>
                      <a:pt x="6826" y="756"/>
                      <a:pt x="6038" y="207"/>
                    </a:cubicBezTo>
                    <a:cubicBezTo>
                      <a:pt x="5871" y="88"/>
                      <a:pt x="5745" y="39"/>
                      <a:pt x="5652" y="39"/>
                    </a:cubicBezTo>
                    <a:cubicBezTo>
                      <a:pt x="5308" y="39"/>
                      <a:pt x="5425" y="725"/>
                      <a:pt x="5612" y="1109"/>
                    </a:cubicBezTo>
                    <a:cubicBezTo>
                      <a:pt x="5778" y="1462"/>
                      <a:pt x="6421" y="2001"/>
                      <a:pt x="6608" y="2437"/>
                    </a:cubicBezTo>
                    <a:cubicBezTo>
                      <a:pt x="6678" y="2594"/>
                      <a:pt x="6557" y="2744"/>
                      <a:pt x="6405" y="2744"/>
                    </a:cubicBezTo>
                    <a:cubicBezTo>
                      <a:pt x="6377" y="2744"/>
                      <a:pt x="6347" y="2739"/>
                      <a:pt x="6318" y="2727"/>
                    </a:cubicBezTo>
                    <a:cubicBezTo>
                      <a:pt x="5778" y="2499"/>
                      <a:pt x="5063" y="1960"/>
                      <a:pt x="4679" y="1680"/>
                    </a:cubicBezTo>
                    <a:cubicBezTo>
                      <a:pt x="4164" y="1313"/>
                      <a:pt x="3667" y="1"/>
                      <a:pt x="2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8"/>
              <p:cNvSpPr/>
              <p:nvPr/>
            </p:nvSpPr>
            <p:spPr>
              <a:xfrm>
                <a:off x="3392158" y="2922806"/>
                <a:ext cx="3683" cy="3098"/>
              </a:xfrm>
              <a:custGeom>
                <a:rect b="b" l="l" r="r" t="t"/>
                <a:pathLst>
                  <a:path extrusionOk="0" h="53" w="63">
                    <a:moveTo>
                      <a:pt x="0" y="1"/>
                    </a:moveTo>
                    <a:lnTo>
                      <a:pt x="0" y="1"/>
                    </a:lnTo>
                    <a:cubicBezTo>
                      <a:pt x="21" y="22"/>
                      <a:pt x="42" y="42"/>
                      <a:pt x="62" y="52"/>
                    </a:cubicBezTo>
                    <a:cubicBezTo>
                      <a:pt x="42" y="42"/>
                      <a:pt x="21" y="22"/>
                      <a:pt x="0" y="1"/>
                    </a:cubicBezTo>
                    <a:close/>
                  </a:path>
                </a:pathLst>
              </a:custGeom>
              <a:solidFill>
                <a:srgbClr val="605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8"/>
              <p:cNvSpPr/>
              <p:nvPr/>
            </p:nvSpPr>
            <p:spPr>
              <a:xfrm>
                <a:off x="3654080" y="3242946"/>
                <a:ext cx="1286" cy="2513"/>
              </a:xfrm>
              <a:custGeom>
                <a:rect b="b" l="l" r="r" t="t"/>
                <a:pathLst>
                  <a:path extrusionOk="0" h="43" w="22">
                    <a:moveTo>
                      <a:pt x="0" y="1"/>
                    </a:moveTo>
                    <a:lnTo>
                      <a:pt x="0" y="1"/>
                    </a:lnTo>
                    <a:cubicBezTo>
                      <a:pt x="11" y="11"/>
                      <a:pt x="21" y="32"/>
                      <a:pt x="21" y="42"/>
                    </a:cubicBezTo>
                    <a:cubicBezTo>
                      <a:pt x="21" y="32"/>
                      <a:pt x="11" y="11"/>
                      <a:pt x="0" y="1"/>
                    </a:cubicBezTo>
                    <a:close/>
                  </a:path>
                </a:pathLst>
              </a:custGeom>
              <a:solidFill>
                <a:srgbClr val="605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8"/>
              <p:cNvSpPr/>
              <p:nvPr/>
            </p:nvSpPr>
            <p:spPr>
              <a:xfrm>
                <a:off x="3397010" y="2884578"/>
                <a:ext cx="5553" cy="4325"/>
              </a:xfrm>
              <a:custGeom>
                <a:rect b="b" l="l" r="r" t="t"/>
                <a:pathLst>
                  <a:path extrusionOk="0" h="74" w="95">
                    <a:moveTo>
                      <a:pt x="0" y="1"/>
                    </a:moveTo>
                    <a:lnTo>
                      <a:pt x="0" y="1"/>
                    </a:lnTo>
                    <a:cubicBezTo>
                      <a:pt x="32" y="22"/>
                      <a:pt x="62" y="53"/>
                      <a:pt x="94" y="74"/>
                    </a:cubicBezTo>
                    <a:cubicBezTo>
                      <a:pt x="62" y="53"/>
                      <a:pt x="32" y="22"/>
                      <a:pt x="0" y="1"/>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8"/>
              <p:cNvSpPr/>
              <p:nvPr/>
            </p:nvSpPr>
            <p:spPr>
              <a:xfrm>
                <a:off x="3167236" y="2768201"/>
                <a:ext cx="13386" cy="3683"/>
              </a:xfrm>
              <a:custGeom>
                <a:rect b="b" l="l" r="r" t="t"/>
                <a:pathLst>
                  <a:path extrusionOk="0" h="63" w="229">
                    <a:moveTo>
                      <a:pt x="0" y="0"/>
                    </a:moveTo>
                    <a:cubicBezTo>
                      <a:pt x="83" y="21"/>
                      <a:pt x="155" y="42"/>
                      <a:pt x="228" y="63"/>
                    </a:cubicBezTo>
                    <a:cubicBezTo>
                      <a:pt x="166" y="42"/>
                      <a:pt x="93" y="21"/>
                      <a:pt x="21" y="0"/>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8"/>
              <p:cNvSpPr/>
              <p:nvPr/>
            </p:nvSpPr>
            <p:spPr>
              <a:xfrm>
                <a:off x="3262396" y="2803330"/>
                <a:ext cx="26128" cy="12860"/>
              </a:xfrm>
              <a:custGeom>
                <a:rect b="b" l="l" r="r" t="t"/>
                <a:pathLst>
                  <a:path extrusionOk="0" h="220" w="447">
                    <a:moveTo>
                      <a:pt x="0" y="1"/>
                    </a:moveTo>
                    <a:lnTo>
                      <a:pt x="0" y="1"/>
                    </a:lnTo>
                    <a:cubicBezTo>
                      <a:pt x="156" y="74"/>
                      <a:pt x="302" y="146"/>
                      <a:pt x="447" y="219"/>
                    </a:cubicBezTo>
                    <a:cubicBezTo>
                      <a:pt x="302" y="146"/>
                      <a:pt x="156" y="74"/>
                      <a:pt x="0" y="1"/>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8"/>
              <p:cNvSpPr/>
              <p:nvPr/>
            </p:nvSpPr>
            <p:spPr>
              <a:xfrm>
                <a:off x="3507951" y="2987687"/>
                <a:ext cx="15198" cy="17010"/>
              </a:xfrm>
              <a:custGeom>
                <a:rect b="b" l="l" r="r" t="t"/>
                <a:pathLst>
                  <a:path extrusionOk="0" h="291" w="260">
                    <a:moveTo>
                      <a:pt x="1" y="0"/>
                    </a:moveTo>
                    <a:cubicBezTo>
                      <a:pt x="84" y="94"/>
                      <a:pt x="177" y="187"/>
                      <a:pt x="260" y="291"/>
                    </a:cubicBezTo>
                    <a:cubicBezTo>
                      <a:pt x="177" y="187"/>
                      <a:pt x="84" y="94"/>
                      <a:pt x="1" y="0"/>
                    </a:cubicBez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8"/>
              <p:cNvSpPr/>
              <p:nvPr/>
            </p:nvSpPr>
            <p:spPr>
              <a:xfrm>
                <a:off x="3500060" y="2979212"/>
                <a:ext cx="7950" cy="8534"/>
              </a:xfrm>
              <a:custGeom>
                <a:rect b="b" l="l" r="r" t="t"/>
                <a:pathLst>
                  <a:path extrusionOk="0" h="146" w="136">
                    <a:moveTo>
                      <a:pt x="1" y="0"/>
                    </a:moveTo>
                    <a:cubicBezTo>
                      <a:pt x="53" y="52"/>
                      <a:pt x="94" y="94"/>
                      <a:pt x="136" y="145"/>
                    </a:cubicBezTo>
                    <a:lnTo>
                      <a:pt x="136" y="145"/>
                    </a:lnTo>
                    <a:cubicBezTo>
                      <a:pt x="94" y="94"/>
                      <a:pt x="53" y="52"/>
                      <a:pt x="1" y="0"/>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8"/>
              <p:cNvSpPr/>
              <p:nvPr/>
            </p:nvSpPr>
            <p:spPr>
              <a:xfrm>
                <a:off x="3523090" y="3004638"/>
                <a:ext cx="58" cy="58"/>
              </a:xfrm>
              <a:custGeom>
                <a:rect b="b" l="l" r="r" t="t"/>
                <a:pathLst>
                  <a:path extrusionOk="0" h="1" w="1">
                    <a:moveTo>
                      <a:pt x="1" y="1"/>
                    </a:moveTo>
                    <a:lnTo>
                      <a:pt x="1" y="1"/>
                    </a:lnTo>
                    <a:lnTo>
                      <a:pt x="1" y="1"/>
                    </a:lnTo>
                    <a:close/>
                  </a:path>
                </a:pathLst>
              </a:custGeom>
              <a:solidFill>
                <a:srgbClr val="AF99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8"/>
              <p:cNvSpPr/>
              <p:nvPr/>
            </p:nvSpPr>
            <p:spPr>
              <a:xfrm>
                <a:off x="3523090" y="3004638"/>
                <a:ext cx="8593" cy="10405"/>
              </a:xfrm>
              <a:custGeom>
                <a:rect b="b" l="l" r="r" t="t"/>
                <a:pathLst>
                  <a:path extrusionOk="0" h="178" w="147">
                    <a:moveTo>
                      <a:pt x="1" y="1"/>
                    </a:moveTo>
                    <a:lnTo>
                      <a:pt x="1" y="1"/>
                    </a:lnTo>
                    <a:cubicBezTo>
                      <a:pt x="53" y="63"/>
                      <a:pt x="105" y="115"/>
                      <a:pt x="146" y="178"/>
                    </a:cubicBezTo>
                    <a:lnTo>
                      <a:pt x="146" y="178"/>
                    </a:lnTo>
                    <a:cubicBezTo>
                      <a:pt x="105" y="115"/>
                      <a:pt x="53" y="63"/>
                      <a:pt x="1" y="1"/>
                    </a:cubicBezTo>
                    <a:close/>
                  </a:path>
                </a:pathLst>
              </a:custGeom>
              <a:solidFill>
                <a:srgbClr val="AFA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8"/>
              <p:cNvSpPr/>
              <p:nvPr/>
            </p:nvSpPr>
            <p:spPr>
              <a:xfrm>
                <a:off x="3079267" y="2699812"/>
                <a:ext cx="643387" cy="694182"/>
              </a:xfrm>
              <a:custGeom>
                <a:rect b="b" l="l" r="r" t="t"/>
                <a:pathLst>
                  <a:path extrusionOk="0" h="11876" w="11007">
                    <a:moveTo>
                      <a:pt x="2344" y="0"/>
                    </a:moveTo>
                    <a:cubicBezTo>
                      <a:pt x="1623" y="0"/>
                      <a:pt x="918" y="119"/>
                      <a:pt x="261" y="382"/>
                    </a:cubicBezTo>
                    <a:cubicBezTo>
                      <a:pt x="125" y="434"/>
                      <a:pt x="32" y="559"/>
                      <a:pt x="12" y="704"/>
                    </a:cubicBezTo>
                    <a:cubicBezTo>
                      <a:pt x="1" y="735"/>
                      <a:pt x="1" y="776"/>
                      <a:pt x="12" y="818"/>
                    </a:cubicBezTo>
                    <a:cubicBezTo>
                      <a:pt x="250" y="2654"/>
                      <a:pt x="1494" y="4770"/>
                      <a:pt x="2729" y="6492"/>
                    </a:cubicBezTo>
                    <a:cubicBezTo>
                      <a:pt x="3498" y="6380"/>
                      <a:pt x="4583" y="6252"/>
                      <a:pt x="5570" y="6252"/>
                    </a:cubicBezTo>
                    <a:cubicBezTo>
                      <a:pt x="6326" y="6252"/>
                      <a:pt x="7025" y="6327"/>
                      <a:pt x="7480" y="6544"/>
                    </a:cubicBezTo>
                    <a:lnTo>
                      <a:pt x="3248" y="7197"/>
                    </a:lnTo>
                    <a:cubicBezTo>
                      <a:pt x="3694" y="7778"/>
                      <a:pt x="4108" y="8297"/>
                      <a:pt x="4472" y="8712"/>
                    </a:cubicBezTo>
                    <a:cubicBezTo>
                      <a:pt x="6028" y="10538"/>
                      <a:pt x="8237" y="11679"/>
                      <a:pt x="10634" y="11855"/>
                    </a:cubicBezTo>
                    <a:cubicBezTo>
                      <a:pt x="10789" y="11865"/>
                      <a:pt x="10913" y="11875"/>
                      <a:pt x="11007" y="11875"/>
                    </a:cubicBezTo>
                    <a:cubicBezTo>
                      <a:pt x="10986" y="11813"/>
                      <a:pt x="10965" y="11762"/>
                      <a:pt x="10955" y="11709"/>
                    </a:cubicBezTo>
                    <a:cubicBezTo>
                      <a:pt x="10945" y="11709"/>
                      <a:pt x="10945" y="11699"/>
                      <a:pt x="10945" y="11699"/>
                    </a:cubicBezTo>
                    <a:cubicBezTo>
                      <a:pt x="10924" y="11647"/>
                      <a:pt x="10903" y="11585"/>
                      <a:pt x="10883" y="11533"/>
                    </a:cubicBezTo>
                    <a:cubicBezTo>
                      <a:pt x="10862" y="11481"/>
                      <a:pt x="10841" y="11440"/>
                      <a:pt x="10820" y="11388"/>
                    </a:cubicBezTo>
                    <a:cubicBezTo>
                      <a:pt x="10768" y="11253"/>
                      <a:pt x="10717" y="11128"/>
                      <a:pt x="10664" y="11004"/>
                    </a:cubicBezTo>
                    <a:cubicBezTo>
                      <a:pt x="10395" y="10994"/>
                      <a:pt x="10146" y="10973"/>
                      <a:pt x="9907" y="10932"/>
                    </a:cubicBezTo>
                    <a:cubicBezTo>
                      <a:pt x="9678" y="10892"/>
                      <a:pt x="9726" y="10556"/>
                      <a:pt x="9941" y="10556"/>
                    </a:cubicBezTo>
                    <a:cubicBezTo>
                      <a:pt x="9950" y="10556"/>
                      <a:pt x="9960" y="10557"/>
                      <a:pt x="9970" y="10558"/>
                    </a:cubicBezTo>
                    <a:cubicBezTo>
                      <a:pt x="10177" y="10579"/>
                      <a:pt x="10353" y="10589"/>
                      <a:pt x="10488" y="10600"/>
                    </a:cubicBezTo>
                    <a:lnTo>
                      <a:pt x="10332" y="10257"/>
                    </a:lnTo>
                    <a:cubicBezTo>
                      <a:pt x="10312" y="10206"/>
                      <a:pt x="10281" y="10164"/>
                      <a:pt x="10260" y="10112"/>
                    </a:cubicBezTo>
                    <a:cubicBezTo>
                      <a:pt x="10166" y="9925"/>
                      <a:pt x="10083" y="9749"/>
                      <a:pt x="9990" y="9572"/>
                    </a:cubicBezTo>
                    <a:cubicBezTo>
                      <a:pt x="9970" y="9531"/>
                      <a:pt x="9949" y="9500"/>
                      <a:pt x="9928" y="9459"/>
                    </a:cubicBezTo>
                    <a:cubicBezTo>
                      <a:pt x="9897" y="9407"/>
                      <a:pt x="9866" y="9344"/>
                      <a:pt x="9834" y="9293"/>
                    </a:cubicBezTo>
                    <a:cubicBezTo>
                      <a:pt x="9596" y="9365"/>
                      <a:pt x="9357" y="9417"/>
                      <a:pt x="9129" y="9459"/>
                    </a:cubicBezTo>
                    <a:cubicBezTo>
                      <a:pt x="9116" y="9461"/>
                      <a:pt x="9103" y="9462"/>
                      <a:pt x="9091" y="9462"/>
                    </a:cubicBezTo>
                    <a:cubicBezTo>
                      <a:pt x="8885" y="9462"/>
                      <a:pt x="8841" y="9144"/>
                      <a:pt x="9057" y="9085"/>
                    </a:cubicBezTo>
                    <a:cubicBezTo>
                      <a:pt x="9306" y="9033"/>
                      <a:pt x="9502" y="8971"/>
                      <a:pt x="9638" y="8929"/>
                    </a:cubicBezTo>
                    <a:cubicBezTo>
                      <a:pt x="9576" y="8826"/>
                      <a:pt x="9513" y="8712"/>
                      <a:pt x="9440" y="8608"/>
                    </a:cubicBezTo>
                    <a:cubicBezTo>
                      <a:pt x="9419" y="8567"/>
                      <a:pt x="9389" y="8514"/>
                      <a:pt x="9368" y="8473"/>
                    </a:cubicBezTo>
                    <a:cubicBezTo>
                      <a:pt x="9327" y="8421"/>
                      <a:pt x="9295" y="8359"/>
                      <a:pt x="9254" y="8297"/>
                    </a:cubicBezTo>
                    <a:cubicBezTo>
                      <a:pt x="9233" y="8256"/>
                      <a:pt x="9202" y="8224"/>
                      <a:pt x="9181" y="8182"/>
                    </a:cubicBezTo>
                    <a:cubicBezTo>
                      <a:pt x="9161" y="8141"/>
                      <a:pt x="9129" y="8110"/>
                      <a:pt x="9108" y="8069"/>
                    </a:cubicBezTo>
                    <a:lnTo>
                      <a:pt x="9046" y="7975"/>
                    </a:lnTo>
                    <a:lnTo>
                      <a:pt x="8984" y="7882"/>
                    </a:lnTo>
                    <a:cubicBezTo>
                      <a:pt x="8953" y="7841"/>
                      <a:pt x="8932" y="7799"/>
                      <a:pt x="8901" y="7747"/>
                    </a:cubicBezTo>
                    <a:cubicBezTo>
                      <a:pt x="8559" y="7871"/>
                      <a:pt x="8237" y="7954"/>
                      <a:pt x="7937" y="8007"/>
                    </a:cubicBezTo>
                    <a:cubicBezTo>
                      <a:pt x="7927" y="8008"/>
                      <a:pt x="7917" y="8008"/>
                      <a:pt x="7908" y="8008"/>
                    </a:cubicBezTo>
                    <a:cubicBezTo>
                      <a:pt x="7693" y="8008"/>
                      <a:pt x="7645" y="7682"/>
                      <a:pt x="7864" y="7633"/>
                    </a:cubicBezTo>
                    <a:cubicBezTo>
                      <a:pt x="8331" y="7529"/>
                      <a:pt x="8631" y="7415"/>
                      <a:pt x="8631" y="7415"/>
                    </a:cubicBezTo>
                    <a:cubicBezTo>
                      <a:pt x="8631" y="7415"/>
                      <a:pt x="8652" y="7426"/>
                      <a:pt x="8683" y="7446"/>
                    </a:cubicBezTo>
                    <a:cubicBezTo>
                      <a:pt x="8652" y="7405"/>
                      <a:pt x="8621" y="7363"/>
                      <a:pt x="8600" y="7322"/>
                    </a:cubicBezTo>
                    <a:cubicBezTo>
                      <a:pt x="8569" y="7280"/>
                      <a:pt x="8538" y="7228"/>
                      <a:pt x="8507" y="7187"/>
                    </a:cubicBezTo>
                    <a:cubicBezTo>
                      <a:pt x="8465" y="7145"/>
                      <a:pt x="8434" y="7094"/>
                      <a:pt x="8403" y="7052"/>
                    </a:cubicBezTo>
                    <a:cubicBezTo>
                      <a:pt x="8393" y="7041"/>
                      <a:pt x="8382" y="7031"/>
                      <a:pt x="8372" y="7011"/>
                    </a:cubicBezTo>
                    <a:cubicBezTo>
                      <a:pt x="8341" y="6979"/>
                      <a:pt x="8320" y="6938"/>
                      <a:pt x="8289" y="6907"/>
                    </a:cubicBezTo>
                    <a:cubicBezTo>
                      <a:pt x="8289" y="6896"/>
                      <a:pt x="8278" y="6896"/>
                      <a:pt x="8278" y="6886"/>
                    </a:cubicBezTo>
                    <a:cubicBezTo>
                      <a:pt x="8258" y="6866"/>
                      <a:pt x="8248" y="6845"/>
                      <a:pt x="8227" y="6824"/>
                    </a:cubicBezTo>
                    <a:lnTo>
                      <a:pt x="8009" y="6544"/>
                    </a:lnTo>
                    <a:cubicBezTo>
                      <a:pt x="7978" y="6502"/>
                      <a:pt x="7947" y="6461"/>
                      <a:pt x="7905" y="6419"/>
                    </a:cubicBezTo>
                    <a:cubicBezTo>
                      <a:pt x="7874" y="6378"/>
                      <a:pt x="7843" y="6336"/>
                      <a:pt x="7812" y="6305"/>
                    </a:cubicBezTo>
                    <a:cubicBezTo>
                      <a:pt x="7791" y="6274"/>
                      <a:pt x="7760" y="6243"/>
                      <a:pt x="7739" y="6212"/>
                    </a:cubicBezTo>
                    <a:cubicBezTo>
                      <a:pt x="7708" y="6181"/>
                      <a:pt x="7677" y="6139"/>
                      <a:pt x="7646" y="6108"/>
                    </a:cubicBezTo>
                    <a:cubicBezTo>
                      <a:pt x="7615" y="6066"/>
                      <a:pt x="7573" y="6015"/>
                      <a:pt x="7532" y="5973"/>
                    </a:cubicBezTo>
                    <a:cubicBezTo>
                      <a:pt x="7532" y="5963"/>
                      <a:pt x="7522" y="5963"/>
                      <a:pt x="7522" y="5963"/>
                    </a:cubicBezTo>
                    <a:cubicBezTo>
                      <a:pt x="7490" y="5921"/>
                      <a:pt x="7449" y="5880"/>
                      <a:pt x="7418" y="5838"/>
                    </a:cubicBezTo>
                    <a:cubicBezTo>
                      <a:pt x="7407" y="5828"/>
                      <a:pt x="7397" y="5817"/>
                      <a:pt x="7386" y="5797"/>
                    </a:cubicBezTo>
                    <a:lnTo>
                      <a:pt x="7303" y="5714"/>
                    </a:lnTo>
                    <a:cubicBezTo>
                      <a:pt x="7262" y="5662"/>
                      <a:pt x="7220" y="5621"/>
                      <a:pt x="7179" y="5568"/>
                    </a:cubicBezTo>
                    <a:lnTo>
                      <a:pt x="7107" y="5496"/>
                    </a:lnTo>
                    <a:lnTo>
                      <a:pt x="7075" y="5465"/>
                    </a:lnTo>
                    <a:lnTo>
                      <a:pt x="7013" y="5402"/>
                    </a:lnTo>
                    <a:cubicBezTo>
                      <a:pt x="7013" y="5393"/>
                      <a:pt x="7003" y="5382"/>
                      <a:pt x="6992" y="5372"/>
                    </a:cubicBezTo>
                    <a:cubicBezTo>
                      <a:pt x="6961" y="5340"/>
                      <a:pt x="6930" y="5310"/>
                      <a:pt x="6899" y="5268"/>
                    </a:cubicBezTo>
                    <a:lnTo>
                      <a:pt x="6598" y="4967"/>
                    </a:lnTo>
                    <a:cubicBezTo>
                      <a:pt x="6536" y="4957"/>
                      <a:pt x="6484" y="4946"/>
                      <a:pt x="6422" y="4936"/>
                    </a:cubicBezTo>
                    <a:cubicBezTo>
                      <a:pt x="6099" y="5097"/>
                      <a:pt x="5590" y="5278"/>
                      <a:pt x="4990" y="5278"/>
                    </a:cubicBezTo>
                    <a:cubicBezTo>
                      <a:pt x="4973" y="5278"/>
                      <a:pt x="4956" y="5278"/>
                      <a:pt x="4938" y="5278"/>
                    </a:cubicBezTo>
                    <a:cubicBezTo>
                      <a:pt x="4710" y="5278"/>
                      <a:pt x="4679" y="4946"/>
                      <a:pt x="4897" y="4905"/>
                    </a:cubicBezTo>
                    <a:cubicBezTo>
                      <a:pt x="5302" y="4832"/>
                      <a:pt x="5737" y="4697"/>
                      <a:pt x="6090" y="4480"/>
                    </a:cubicBezTo>
                    <a:cubicBezTo>
                      <a:pt x="5934" y="4324"/>
                      <a:pt x="5779" y="4178"/>
                      <a:pt x="5613" y="4044"/>
                    </a:cubicBezTo>
                    <a:cubicBezTo>
                      <a:pt x="5592" y="4023"/>
                      <a:pt x="5561" y="4003"/>
                      <a:pt x="5540" y="3971"/>
                    </a:cubicBezTo>
                    <a:cubicBezTo>
                      <a:pt x="5489" y="3940"/>
                      <a:pt x="5447" y="3899"/>
                      <a:pt x="5395" y="3857"/>
                    </a:cubicBezTo>
                    <a:cubicBezTo>
                      <a:pt x="5364" y="3847"/>
                      <a:pt x="5333" y="3847"/>
                      <a:pt x="5312" y="3847"/>
                    </a:cubicBezTo>
                    <a:cubicBezTo>
                      <a:pt x="4987" y="4009"/>
                      <a:pt x="4443" y="4231"/>
                      <a:pt x="3789" y="4231"/>
                    </a:cubicBezTo>
                    <a:cubicBezTo>
                      <a:pt x="3774" y="4231"/>
                      <a:pt x="3760" y="4231"/>
                      <a:pt x="3746" y="4231"/>
                    </a:cubicBezTo>
                    <a:cubicBezTo>
                      <a:pt x="3518" y="4220"/>
                      <a:pt x="3486" y="3899"/>
                      <a:pt x="3704" y="3857"/>
                    </a:cubicBezTo>
                    <a:cubicBezTo>
                      <a:pt x="4099" y="3774"/>
                      <a:pt x="4534" y="3650"/>
                      <a:pt x="4887" y="3432"/>
                    </a:cubicBezTo>
                    <a:cubicBezTo>
                      <a:pt x="4835" y="3401"/>
                      <a:pt x="4793" y="3369"/>
                      <a:pt x="4752" y="3328"/>
                    </a:cubicBezTo>
                    <a:cubicBezTo>
                      <a:pt x="4721" y="3307"/>
                      <a:pt x="4689" y="3276"/>
                      <a:pt x="4648" y="3256"/>
                    </a:cubicBezTo>
                    <a:lnTo>
                      <a:pt x="4493" y="3131"/>
                    </a:lnTo>
                    <a:lnTo>
                      <a:pt x="4368" y="3037"/>
                    </a:lnTo>
                    <a:cubicBezTo>
                      <a:pt x="4202" y="2913"/>
                      <a:pt x="4036" y="2788"/>
                      <a:pt x="3870" y="2675"/>
                    </a:cubicBezTo>
                    <a:cubicBezTo>
                      <a:pt x="3673" y="2758"/>
                      <a:pt x="3403" y="2841"/>
                      <a:pt x="3092" y="2871"/>
                    </a:cubicBezTo>
                    <a:cubicBezTo>
                      <a:pt x="3081" y="2873"/>
                      <a:pt x="3071" y="2874"/>
                      <a:pt x="3062" y="2874"/>
                    </a:cubicBezTo>
                    <a:cubicBezTo>
                      <a:pt x="2850" y="2874"/>
                      <a:pt x="2811" y="2558"/>
                      <a:pt x="3030" y="2509"/>
                    </a:cubicBezTo>
                    <a:cubicBezTo>
                      <a:pt x="3165" y="2477"/>
                      <a:pt x="3299" y="2436"/>
                      <a:pt x="3424" y="2384"/>
                    </a:cubicBezTo>
                    <a:cubicBezTo>
                      <a:pt x="3403" y="2364"/>
                      <a:pt x="3372" y="2343"/>
                      <a:pt x="3352" y="2332"/>
                    </a:cubicBezTo>
                    <a:cubicBezTo>
                      <a:pt x="3331" y="2311"/>
                      <a:pt x="3299" y="2301"/>
                      <a:pt x="3279" y="2291"/>
                    </a:cubicBezTo>
                    <a:cubicBezTo>
                      <a:pt x="3186" y="2228"/>
                      <a:pt x="3092" y="2166"/>
                      <a:pt x="3009" y="2115"/>
                    </a:cubicBezTo>
                    <a:cubicBezTo>
                      <a:pt x="2947" y="2073"/>
                      <a:pt x="2884" y="2042"/>
                      <a:pt x="2822" y="2000"/>
                    </a:cubicBezTo>
                    <a:lnTo>
                      <a:pt x="2760" y="1969"/>
                    </a:lnTo>
                    <a:lnTo>
                      <a:pt x="2667" y="1907"/>
                    </a:lnTo>
                    <a:cubicBezTo>
                      <a:pt x="2490" y="1813"/>
                      <a:pt x="2335" y="1720"/>
                      <a:pt x="2179" y="1637"/>
                    </a:cubicBezTo>
                    <a:cubicBezTo>
                      <a:pt x="2158" y="1627"/>
                      <a:pt x="2138" y="1617"/>
                      <a:pt x="2128" y="1606"/>
                    </a:cubicBezTo>
                    <a:cubicBezTo>
                      <a:pt x="2013" y="1544"/>
                      <a:pt x="1909" y="1492"/>
                      <a:pt x="1816" y="1440"/>
                    </a:cubicBezTo>
                    <a:cubicBezTo>
                      <a:pt x="1785" y="1430"/>
                      <a:pt x="1754" y="1409"/>
                      <a:pt x="1723" y="1398"/>
                    </a:cubicBezTo>
                    <a:cubicBezTo>
                      <a:pt x="1547" y="1306"/>
                      <a:pt x="1381" y="1233"/>
                      <a:pt x="1246" y="1170"/>
                    </a:cubicBezTo>
                    <a:cubicBezTo>
                      <a:pt x="1236" y="1170"/>
                      <a:pt x="1225" y="1160"/>
                      <a:pt x="1215" y="1160"/>
                    </a:cubicBezTo>
                    <a:cubicBezTo>
                      <a:pt x="1183" y="1140"/>
                      <a:pt x="1153" y="1129"/>
                      <a:pt x="1121" y="1119"/>
                    </a:cubicBezTo>
                    <a:cubicBezTo>
                      <a:pt x="1111" y="1108"/>
                      <a:pt x="1100" y="1108"/>
                      <a:pt x="1100" y="1108"/>
                    </a:cubicBezTo>
                    <a:cubicBezTo>
                      <a:pt x="1049" y="1077"/>
                      <a:pt x="997" y="1067"/>
                      <a:pt x="955" y="1046"/>
                    </a:cubicBezTo>
                    <a:cubicBezTo>
                      <a:pt x="945" y="1046"/>
                      <a:pt x="934" y="1036"/>
                      <a:pt x="924" y="1036"/>
                    </a:cubicBezTo>
                    <a:cubicBezTo>
                      <a:pt x="862" y="1004"/>
                      <a:pt x="821" y="994"/>
                      <a:pt x="789" y="984"/>
                    </a:cubicBezTo>
                    <a:lnTo>
                      <a:pt x="789" y="984"/>
                    </a:lnTo>
                    <a:cubicBezTo>
                      <a:pt x="924" y="1015"/>
                      <a:pt x="1059" y="1046"/>
                      <a:pt x="1183" y="1077"/>
                    </a:cubicBezTo>
                    <a:cubicBezTo>
                      <a:pt x="1070" y="1036"/>
                      <a:pt x="955" y="994"/>
                      <a:pt x="851" y="963"/>
                    </a:cubicBezTo>
                    <a:lnTo>
                      <a:pt x="851" y="963"/>
                    </a:lnTo>
                    <a:cubicBezTo>
                      <a:pt x="966" y="994"/>
                      <a:pt x="1070" y="1036"/>
                      <a:pt x="1183" y="1077"/>
                    </a:cubicBezTo>
                    <a:cubicBezTo>
                      <a:pt x="1236" y="1098"/>
                      <a:pt x="1298" y="1108"/>
                      <a:pt x="1349" y="1119"/>
                    </a:cubicBezTo>
                    <a:cubicBezTo>
                      <a:pt x="1402" y="1140"/>
                      <a:pt x="1453" y="1150"/>
                      <a:pt x="1505" y="1170"/>
                    </a:cubicBezTo>
                    <a:cubicBezTo>
                      <a:pt x="1588" y="1191"/>
                      <a:pt x="1660" y="1212"/>
                      <a:pt x="1733" y="1233"/>
                    </a:cubicBezTo>
                    <a:cubicBezTo>
                      <a:pt x="1816" y="1264"/>
                      <a:pt x="1889" y="1285"/>
                      <a:pt x="1962" y="1316"/>
                    </a:cubicBezTo>
                    <a:cubicBezTo>
                      <a:pt x="2003" y="1326"/>
                      <a:pt x="2045" y="1336"/>
                      <a:pt x="2075" y="1347"/>
                    </a:cubicBezTo>
                    <a:cubicBezTo>
                      <a:pt x="2273" y="1419"/>
                      <a:pt x="2449" y="1481"/>
                      <a:pt x="2636" y="1555"/>
                    </a:cubicBezTo>
                    <a:cubicBezTo>
                      <a:pt x="2719" y="1409"/>
                      <a:pt x="2709" y="1212"/>
                      <a:pt x="2677" y="1025"/>
                    </a:cubicBezTo>
                    <a:cubicBezTo>
                      <a:pt x="2658" y="921"/>
                      <a:pt x="2741" y="849"/>
                      <a:pt x="2826" y="849"/>
                    </a:cubicBezTo>
                    <a:cubicBezTo>
                      <a:pt x="2876" y="849"/>
                      <a:pt x="2927" y="874"/>
                      <a:pt x="2958" y="932"/>
                    </a:cubicBezTo>
                    <a:cubicBezTo>
                      <a:pt x="3123" y="1253"/>
                      <a:pt x="3133" y="1575"/>
                      <a:pt x="3133" y="1772"/>
                    </a:cubicBezTo>
                    <a:cubicBezTo>
                      <a:pt x="3289" y="1845"/>
                      <a:pt x="3435" y="1917"/>
                      <a:pt x="3580" y="1990"/>
                    </a:cubicBezTo>
                    <a:cubicBezTo>
                      <a:pt x="3631" y="2011"/>
                      <a:pt x="3684" y="2042"/>
                      <a:pt x="3735" y="2062"/>
                    </a:cubicBezTo>
                    <a:cubicBezTo>
                      <a:pt x="3777" y="2094"/>
                      <a:pt x="3829" y="2115"/>
                      <a:pt x="3880" y="2145"/>
                    </a:cubicBezTo>
                    <a:cubicBezTo>
                      <a:pt x="3922" y="2177"/>
                      <a:pt x="3974" y="2198"/>
                      <a:pt x="4026" y="2228"/>
                    </a:cubicBezTo>
                    <a:cubicBezTo>
                      <a:pt x="4067" y="2249"/>
                      <a:pt x="4108" y="2281"/>
                      <a:pt x="4161" y="2301"/>
                    </a:cubicBezTo>
                    <a:cubicBezTo>
                      <a:pt x="4212" y="2332"/>
                      <a:pt x="4254" y="2364"/>
                      <a:pt x="4306" y="2394"/>
                    </a:cubicBezTo>
                    <a:cubicBezTo>
                      <a:pt x="3880" y="1938"/>
                      <a:pt x="3372" y="776"/>
                      <a:pt x="3082" y="40"/>
                    </a:cubicBezTo>
                    <a:cubicBezTo>
                      <a:pt x="2835" y="14"/>
                      <a:pt x="2588" y="0"/>
                      <a:pt x="2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8"/>
              <p:cNvSpPr/>
              <p:nvPr/>
            </p:nvSpPr>
            <p:spPr>
              <a:xfrm>
                <a:off x="3674129" y="2998033"/>
                <a:ext cx="150398" cy="381403"/>
              </a:xfrm>
              <a:custGeom>
                <a:rect b="b" l="l" r="r" t="t"/>
                <a:pathLst>
                  <a:path extrusionOk="0" h="6525" w="2573">
                    <a:moveTo>
                      <a:pt x="1172" y="0"/>
                    </a:moveTo>
                    <a:cubicBezTo>
                      <a:pt x="1068" y="2230"/>
                      <a:pt x="125" y="3724"/>
                      <a:pt x="0" y="3921"/>
                    </a:cubicBezTo>
                    <a:cubicBezTo>
                      <a:pt x="21" y="3973"/>
                      <a:pt x="52" y="4014"/>
                      <a:pt x="83" y="4066"/>
                    </a:cubicBezTo>
                    <a:cubicBezTo>
                      <a:pt x="104" y="4118"/>
                      <a:pt x="135" y="4170"/>
                      <a:pt x="155" y="4222"/>
                    </a:cubicBezTo>
                    <a:cubicBezTo>
                      <a:pt x="187" y="4274"/>
                      <a:pt x="218" y="4325"/>
                      <a:pt x="238" y="4367"/>
                    </a:cubicBezTo>
                    <a:cubicBezTo>
                      <a:pt x="270" y="4419"/>
                      <a:pt x="291" y="4470"/>
                      <a:pt x="321" y="4523"/>
                    </a:cubicBezTo>
                    <a:cubicBezTo>
                      <a:pt x="342" y="4574"/>
                      <a:pt x="374" y="4626"/>
                      <a:pt x="394" y="4678"/>
                    </a:cubicBezTo>
                    <a:cubicBezTo>
                      <a:pt x="457" y="4782"/>
                      <a:pt x="508" y="4885"/>
                      <a:pt x="560" y="4989"/>
                    </a:cubicBezTo>
                    <a:cubicBezTo>
                      <a:pt x="581" y="5041"/>
                      <a:pt x="612" y="5093"/>
                      <a:pt x="632" y="5145"/>
                    </a:cubicBezTo>
                    <a:cubicBezTo>
                      <a:pt x="954" y="4647"/>
                      <a:pt x="1151" y="4076"/>
                      <a:pt x="1286" y="3568"/>
                    </a:cubicBezTo>
                    <a:cubicBezTo>
                      <a:pt x="1304" y="3490"/>
                      <a:pt x="1363" y="3456"/>
                      <a:pt x="1424" y="3456"/>
                    </a:cubicBezTo>
                    <a:cubicBezTo>
                      <a:pt x="1508" y="3456"/>
                      <a:pt x="1595" y="3522"/>
                      <a:pt x="1577" y="3631"/>
                    </a:cubicBezTo>
                    <a:cubicBezTo>
                      <a:pt x="1421" y="4440"/>
                      <a:pt x="1047" y="5259"/>
                      <a:pt x="861" y="5632"/>
                    </a:cubicBezTo>
                    <a:cubicBezTo>
                      <a:pt x="934" y="5777"/>
                      <a:pt x="1006" y="5923"/>
                      <a:pt x="1068" y="6079"/>
                    </a:cubicBezTo>
                    <a:cubicBezTo>
                      <a:pt x="1110" y="6151"/>
                      <a:pt x="1141" y="6224"/>
                      <a:pt x="1172" y="6296"/>
                    </a:cubicBezTo>
                    <a:cubicBezTo>
                      <a:pt x="1203" y="6379"/>
                      <a:pt x="1245" y="6452"/>
                      <a:pt x="1276" y="6524"/>
                    </a:cubicBezTo>
                    <a:cubicBezTo>
                      <a:pt x="1462" y="6265"/>
                      <a:pt x="1618" y="5975"/>
                      <a:pt x="1753" y="5674"/>
                    </a:cubicBezTo>
                    <a:cubicBezTo>
                      <a:pt x="2573" y="3807"/>
                      <a:pt x="2313" y="1670"/>
                      <a:pt x="1172" y="0"/>
                    </a:cubicBezTo>
                    <a:close/>
                  </a:path>
                </a:pathLst>
              </a:custGeom>
              <a:solidFill>
                <a:srgbClr val="605D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8"/>
              <p:cNvSpPr/>
              <p:nvPr/>
            </p:nvSpPr>
            <p:spPr>
              <a:xfrm>
                <a:off x="3307286" y="2709398"/>
                <a:ext cx="378363" cy="516662"/>
              </a:xfrm>
              <a:custGeom>
                <a:rect b="b" l="l" r="r" t="t"/>
                <a:pathLst>
                  <a:path extrusionOk="0" h="8839" w="6473">
                    <a:moveTo>
                      <a:pt x="0" y="1"/>
                    </a:moveTo>
                    <a:lnTo>
                      <a:pt x="519" y="2293"/>
                    </a:lnTo>
                    <a:cubicBezTo>
                      <a:pt x="550" y="2324"/>
                      <a:pt x="592" y="2345"/>
                      <a:pt x="633" y="2366"/>
                    </a:cubicBezTo>
                    <a:cubicBezTo>
                      <a:pt x="643" y="2376"/>
                      <a:pt x="664" y="2386"/>
                      <a:pt x="675" y="2396"/>
                    </a:cubicBezTo>
                    <a:cubicBezTo>
                      <a:pt x="685" y="2407"/>
                      <a:pt x="695" y="2407"/>
                      <a:pt x="705" y="2417"/>
                    </a:cubicBezTo>
                    <a:lnTo>
                      <a:pt x="799" y="2479"/>
                    </a:lnTo>
                    <a:cubicBezTo>
                      <a:pt x="841" y="2500"/>
                      <a:pt x="871" y="2532"/>
                      <a:pt x="913" y="2552"/>
                    </a:cubicBezTo>
                    <a:cubicBezTo>
                      <a:pt x="944" y="2573"/>
                      <a:pt x="965" y="2583"/>
                      <a:pt x="986" y="2604"/>
                    </a:cubicBezTo>
                    <a:cubicBezTo>
                      <a:pt x="1017" y="2624"/>
                      <a:pt x="1048" y="2645"/>
                      <a:pt x="1069" y="2666"/>
                    </a:cubicBezTo>
                    <a:cubicBezTo>
                      <a:pt x="1100" y="2677"/>
                      <a:pt x="1120" y="2698"/>
                      <a:pt x="1141" y="2718"/>
                    </a:cubicBezTo>
                    <a:lnTo>
                      <a:pt x="1152" y="2718"/>
                    </a:lnTo>
                    <a:cubicBezTo>
                      <a:pt x="1152" y="2521"/>
                      <a:pt x="1131" y="2334"/>
                      <a:pt x="1100" y="2147"/>
                    </a:cubicBezTo>
                    <a:cubicBezTo>
                      <a:pt x="1074" y="2040"/>
                      <a:pt x="1161" y="1971"/>
                      <a:pt x="1246" y="1971"/>
                    </a:cubicBezTo>
                    <a:cubicBezTo>
                      <a:pt x="1301" y="1971"/>
                      <a:pt x="1356" y="1999"/>
                      <a:pt x="1380" y="2064"/>
                    </a:cubicBezTo>
                    <a:cubicBezTo>
                      <a:pt x="1514" y="2417"/>
                      <a:pt x="1546" y="2760"/>
                      <a:pt x="1535" y="2998"/>
                    </a:cubicBezTo>
                    <a:cubicBezTo>
                      <a:pt x="1567" y="3019"/>
                      <a:pt x="1597" y="3050"/>
                      <a:pt x="1629" y="3071"/>
                    </a:cubicBezTo>
                    <a:cubicBezTo>
                      <a:pt x="1660" y="3092"/>
                      <a:pt x="1691" y="3112"/>
                      <a:pt x="1712" y="3143"/>
                    </a:cubicBezTo>
                    <a:cubicBezTo>
                      <a:pt x="1743" y="3164"/>
                      <a:pt x="1774" y="3185"/>
                      <a:pt x="1805" y="3216"/>
                    </a:cubicBezTo>
                    <a:cubicBezTo>
                      <a:pt x="1836" y="3237"/>
                      <a:pt x="1867" y="3258"/>
                      <a:pt x="1899" y="3288"/>
                    </a:cubicBezTo>
                    <a:cubicBezTo>
                      <a:pt x="1919" y="3309"/>
                      <a:pt x="1950" y="3330"/>
                      <a:pt x="1982" y="3361"/>
                    </a:cubicBezTo>
                    <a:cubicBezTo>
                      <a:pt x="2012" y="3382"/>
                      <a:pt x="2044" y="3403"/>
                      <a:pt x="2075" y="3434"/>
                    </a:cubicBezTo>
                    <a:cubicBezTo>
                      <a:pt x="2127" y="3486"/>
                      <a:pt x="2189" y="3527"/>
                      <a:pt x="2241" y="3579"/>
                    </a:cubicBezTo>
                    <a:cubicBezTo>
                      <a:pt x="2314" y="3351"/>
                      <a:pt x="2344" y="3102"/>
                      <a:pt x="2344" y="2863"/>
                    </a:cubicBezTo>
                    <a:cubicBezTo>
                      <a:pt x="2350" y="2765"/>
                      <a:pt x="2425" y="2713"/>
                      <a:pt x="2499" y="2713"/>
                    </a:cubicBezTo>
                    <a:cubicBezTo>
                      <a:pt x="2565" y="2713"/>
                      <a:pt x="2631" y="2755"/>
                      <a:pt x="2646" y="2843"/>
                    </a:cubicBezTo>
                    <a:cubicBezTo>
                      <a:pt x="2718" y="3268"/>
                      <a:pt x="2646" y="3652"/>
                      <a:pt x="2583" y="3890"/>
                    </a:cubicBezTo>
                    <a:lnTo>
                      <a:pt x="2646" y="3952"/>
                    </a:lnTo>
                    <a:cubicBezTo>
                      <a:pt x="2656" y="3963"/>
                      <a:pt x="2666" y="3963"/>
                      <a:pt x="2666" y="3973"/>
                    </a:cubicBezTo>
                    <a:lnTo>
                      <a:pt x="2729" y="4035"/>
                    </a:lnTo>
                    <a:cubicBezTo>
                      <a:pt x="2749" y="4046"/>
                      <a:pt x="2759" y="4056"/>
                      <a:pt x="2770" y="4067"/>
                    </a:cubicBezTo>
                    <a:cubicBezTo>
                      <a:pt x="2812" y="4118"/>
                      <a:pt x="2863" y="4160"/>
                      <a:pt x="2904" y="4201"/>
                    </a:cubicBezTo>
                    <a:cubicBezTo>
                      <a:pt x="2936" y="4233"/>
                      <a:pt x="2957" y="4263"/>
                      <a:pt x="2987" y="4284"/>
                    </a:cubicBezTo>
                    <a:cubicBezTo>
                      <a:pt x="3008" y="4316"/>
                      <a:pt x="3040" y="4336"/>
                      <a:pt x="3070" y="4367"/>
                    </a:cubicBezTo>
                    <a:cubicBezTo>
                      <a:pt x="3091" y="4399"/>
                      <a:pt x="3123" y="4419"/>
                      <a:pt x="3143" y="4450"/>
                    </a:cubicBezTo>
                    <a:cubicBezTo>
                      <a:pt x="3195" y="4502"/>
                      <a:pt x="3247" y="4565"/>
                      <a:pt x="3299" y="4616"/>
                    </a:cubicBezTo>
                    <a:cubicBezTo>
                      <a:pt x="3434" y="4761"/>
                      <a:pt x="3558" y="4907"/>
                      <a:pt x="3693" y="5052"/>
                    </a:cubicBezTo>
                    <a:cubicBezTo>
                      <a:pt x="3745" y="5104"/>
                      <a:pt x="3787" y="5166"/>
                      <a:pt x="3838" y="5229"/>
                    </a:cubicBezTo>
                    <a:cubicBezTo>
                      <a:pt x="4004" y="4824"/>
                      <a:pt x="4066" y="4367"/>
                      <a:pt x="4066" y="3869"/>
                    </a:cubicBezTo>
                    <a:cubicBezTo>
                      <a:pt x="4066" y="3776"/>
                      <a:pt x="4139" y="3726"/>
                      <a:pt x="4214" y="3726"/>
                    </a:cubicBezTo>
                    <a:cubicBezTo>
                      <a:pt x="4280" y="3726"/>
                      <a:pt x="4348" y="3766"/>
                      <a:pt x="4368" y="3849"/>
                    </a:cubicBezTo>
                    <a:cubicBezTo>
                      <a:pt x="4523" y="4678"/>
                      <a:pt x="4368" y="5395"/>
                      <a:pt x="4264" y="5747"/>
                    </a:cubicBezTo>
                    <a:cubicBezTo>
                      <a:pt x="4285" y="5778"/>
                      <a:pt x="4305" y="5799"/>
                      <a:pt x="4326" y="5830"/>
                    </a:cubicBezTo>
                    <a:cubicBezTo>
                      <a:pt x="4336" y="5851"/>
                      <a:pt x="4347" y="5861"/>
                      <a:pt x="4357" y="5872"/>
                    </a:cubicBezTo>
                    <a:cubicBezTo>
                      <a:pt x="4377" y="5892"/>
                      <a:pt x="4398" y="5923"/>
                      <a:pt x="4409" y="5944"/>
                    </a:cubicBezTo>
                    <a:cubicBezTo>
                      <a:pt x="4430" y="5965"/>
                      <a:pt x="4440" y="5975"/>
                      <a:pt x="4450" y="5996"/>
                    </a:cubicBezTo>
                    <a:cubicBezTo>
                      <a:pt x="4533" y="6100"/>
                      <a:pt x="4606" y="6204"/>
                      <a:pt x="4679" y="6297"/>
                    </a:cubicBezTo>
                    <a:cubicBezTo>
                      <a:pt x="4845" y="6536"/>
                      <a:pt x="5021" y="6784"/>
                      <a:pt x="5177" y="7033"/>
                    </a:cubicBezTo>
                    <a:cubicBezTo>
                      <a:pt x="5260" y="6753"/>
                      <a:pt x="5373" y="6287"/>
                      <a:pt x="5426" y="5736"/>
                    </a:cubicBezTo>
                    <a:cubicBezTo>
                      <a:pt x="5436" y="5646"/>
                      <a:pt x="5504" y="5602"/>
                      <a:pt x="5574" y="5602"/>
                    </a:cubicBezTo>
                    <a:cubicBezTo>
                      <a:pt x="5647" y="5602"/>
                      <a:pt x="5721" y="5651"/>
                      <a:pt x="5726" y="5747"/>
                    </a:cubicBezTo>
                    <a:cubicBezTo>
                      <a:pt x="5747" y="6245"/>
                      <a:pt x="5684" y="6836"/>
                      <a:pt x="5467" y="7479"/>
                    </a:cubicBezTo>
                    <a:lnTo>
                      <a:pt x="5778" y="7977"/>
                    </a:lnTo>
                    <a:cubicBezTo>
                      <a:pt x="5903" y="8195"/>
                      <a:pt x="6027" y="8423"/>
                      <a:pt x="6152" y="8641"/>
                    </a:cubicBezTo>
                    <a:cubicBezTo>
                      <a:pt x="6193" y="8714"/>
                      <a:pt x="6235" y="8776"/>
                      <a:pt x="6265" y="8838"/>
                    </a:cubicBezTo>
                    <a:cubicBezTo>
                      <a:pt x="6401" y="8184"/>
                      <a:pt x="6452" y="5332"/>
                      <a:pt x="6473" y="3786"/>
                    </a:cubicBezTo>
                    <a:cubicBezTo>
                      <a:pt x="4792" y="2054"/>
                      <a:pt x="2386" y="50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8"/>
              <p:cNvSpPr/>
              <p:nvPr/>
            </p:nvSpPr>
            <p:spPr>
              <a:xfrm>
                <a:off x="3674129" y="2998033"/>
                <a:ext cx="150398" cy="381403"/>
              </a:xfrm>
              <a:custGeom>
                <a:rect b="b" l="l" r="r" t="t"/>
                <a:pathLst>
                  <a:path extrusionOk="0" h="6525" w="2573">
                    <a:moveTo>
                      <a:pt x="1172" y="0"/>
                    </a:moveTo>
                    <a:cubicBezTo>
                      <a:pt x="1068" y="2230"/>
                      <a:pt x="125" y="3724"/>
                      <a:pt x="0" y="3921"/>
                    </a:cubicBezTo>
                    <a:cubicBezTo>
                      <a:pt x="21" y="3973"/>
                      <a:pt x="52" y="4014"/>
                      <a:pt x="83" y="4066"/>
                    </a:cubicBezTo>
                    <a:cubicBezTo>
                      <a:pt x="104" y="4118"/>
                      <a:pt x="135" y="4170"/>
                      <a:pt x="155" y="4222"/>
                    </a:cubicBezTo>
                    <a:cubicBezTo>
                      <a:pt x="187" y="4274"/>
                      <a:pt x="218" y="4325"/>
                      <a:pt x="238" y="4367"/>
                    </a:cubicBezTo>
                    <a:cubicBezTo>
                      <a:pt x="270" y="4419"/>
                      <a:pt x="291" y="4470"/>
                      <a:pt x="321" y="4523"/>
                    </a:cubicBezTo>
                    <a:cubicBezTo>
                      <a:pt x="342" y="4574"/>
                      <a:pt x="374" y="4626"/>
                      <a:pt x="394" y="4678"/>
                    </a:cubicBezTo>
                    <a:cubicBezTo>
                      <a:pt x="457" y="4782"/>
                      <a:pt x="508" y="4885"/>
                      <a:pt x="560" y="4989"/>
                    </a:cubicBezTo>
                    <a:cubicBezTo>
                      <a:pt x="581" y="5041"/>
                      <a:pt x="612" y="5093"/>
                      <a:pt x="632" y="5145"/>
                    </a:cubicBezTo>
                    <a:cubicBezTo>
                      <a:pt x="954" y="4657"/>
                      <a:pt x="1162" y="4108"/>
                      <a:pt x="1296" y="3620"/>
                    </a:cubicBezTo>
                    <a:cubicBezTo>
                      <a:pt x="1318" y="3539"/>
                      <a:pt x="1381" y="3504"/>
                      <a:pt x="1445" y="3504"/>
                    </a:cubicBezTo>
                    <a:cubicBezTo>
                      <a:pt x="1538" y="3504"/>
                      <a:pt x="1632" y="3577"/>
                      <a:pt x="1608" y="3693"/>
                    </a:cubicBezTo>
                    <a:cubicBezTo>
                      <a:pt x="1432" y="4470"/>
                      <a:pt x="1047" y="5259"/>
                      <a:pt x="861" y="5632"/>
                    </a:cubicBezTo>
                    <a:cubicBezTo>
                      <a:pt x="934" y="5777"/>
                      <a:pt x="1006" y="5923"/>
                      <a:pt x="1068" y="6079"/>
                    </a:cubicBezTo>
                    <a:cubicBezTo>
                      <a:pt x="1110" y="6151"/>
                      <a:pt x="1141" y="6224"/>
                      <a:pt x="1172" y="6296"/>
                    </a:cubicBezTo>
                    <a:cubicBezTo>
                      <a:pt x="1203" y="6379"/>
                      <a:pt x="1245" y="6452"/>
                      <a:pt x="1276" y="6524"/>
                    </a:cubicBezTo>
                    <a:cubicBezTo>
                      <a:pt x="1462" y="6265"/>
                      <a:pt x="1618" y="5975"/>
                      <a:pt x="1753" y="5674"/>
                    </a:cubicBezTo>
                    <a:cubicBezTo>
                      <a:pt x="2573" y="3807"/>
                      <a:pt x="2313" y="1670"/>
                      <a:pt x="1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a:off x="3125385" y="2739034"/>
                <a:ext cx="645783" cy="654960"/>
              </a:xfrm>
              <a:custGeom>
                <a:rect b="b" l="l" r="r" t="t"/>
                <a:pathLst>
                  <a:path extrusionOk="0" h="11205" w="11048">
                    <a:moveTo>
                      <a:pt x="1948" y="1"/>
                    </a:moveTo>
                    <a:cubicBezTo>
                      <a:pt x="1881" y="1"/>
                      <a:pt x="1815" y="61"/>
                      <a:pt x="1837" y="147"/>
                    </a:cubicBezTo>
                    <a:cubicBezTo>
                      <a:pt x="1899" y="344"/>
                      <a:pt x="1940" y="582"/>
                      <a:pt x="1888" y="769"/>
                    </a:cubicBezTo>
                    <a:cubicBezTo>
                      <a:pt x="1880" y="817"/>
                      <a:pt x="1835" y="852"/>
                      <a:pt x="1787" y="852"/>
                    </a:cubicBezTo>
                    <a:cubicBezTo>
                      <a:pt x="1772" y="852"/>
                      <a:pt x="1757" y="849"/>
                      <a:pt x="1743" y="842"/>
                    </a:cubicBezTo>
                    <a:cubicBezTo>
                      <a:pt x="1598" y="790"/>
                      <a:pt x="1442" y="727"/>
                      <a:pt x="1286" y="676"/>
                    </a:cubicBezTo>
                    <a:cubicBezTo>
                      <a:pt x="1256" y="665"/>
                      <a:pt x="1214" y="655"/>
                      <a:pt x="1173" y="645"/>
                    </a:cubicBezTo>
                    <a:cubicBezTo>
                      <a:pt x="1100" y="614"/>
                      <a:pt x="1027" y="593"/>
                      <a:pt x="944" y="562"/>
                    </a:cubicBezTo>
                    <a:cubicBezTo>
                      <a:pt x="871" y="541"/>
                      <a:pt x="799" y="520"/>
                      <a:pt x="716" y="499"/>
                    </a:cubicBezTo>
                    <a:cubicBezTo>
                      <a:pt x="664" y="479"/>
                      <a:pt x="613" y="469"/>
                      <a:pt x="560" y="448"/>
                    </a:cubicBezTo>
                    <a:cubicBezTo>
                      <a:pt x="509" y="437"/>
                      <a:pt x="447" y="427"/>
                      <a:pt x="394" y="406"/>
                    </a:cubicBezTo>
                    <a:cubicBezTo>
                      <a:pt x="270" y="375"/>
                      <a:pt x="135" y="344"/>
                      <a:pt x="0" y="313"/>
                    </a:cubicBezTo>
                    <a:lnTo>
                      <a:pt x="0" y="313"/>
                    </a:lnTo>
                    <a:cubicBezTo>
                      <a:pt x="32" y="323"/>
                      <a:pt x="73" y="333"/>
                      <a:pt x="135" y="365"/>
                    </a:cubicBezTo>
                    <a:cubicBezTo>
                      <a:pt x="145" y="365"/>
                      <a:pt x="156" y="375"/>
                      <a:pt x="166" y="375"/>
                    </a:cubicBezTo>
                    <a:cubicBezTo>
                      <a:pt x="208" y="396"/>
                      <a:pt x="260" y="406"/>
                      <a:pt x="311" y="437"/>
                    </a:cubicBezTo>
                    <a:cubicBezTo>
                      <a:pt x="311" y="437"/>
                      <a:pt x="322" y="437"/>
                      <a:pt x="332" y="448"/>
                    </a:cubicBezTo>
                    <a:cubicBezTo>
                      <a:pt x="364" y="458"/>
                      <a:pt x="394" y="469"/>
                      <a:pt x="426" y="489"/>
                    </a:cubicBezTo>
                    <a:cubicBezTo>
                      <a:pt x="436" y="489"/>
                      <a:pt x="447" y="499"/>
                      <a:pt x="457" y="499"/>
                    </a:cubicBezTo>
                    <a:cubicBezTo>
                      <a:pt x="592" y="562"/>
                      <a:pt x="758" y="635"/>
                      <a:pt x="934" y="727"/>
                    </a:cubicBezTo>
                    <a:cubicBezTo>
                      <a:pt x="965" y="738"/>
                      <a:pt x="996" y="759"/>
                      <a:pt x="1027" y="769"/>
                    </a:cubicBezTo>
                    <a:cubicBezTo>
                      <a:pt x="1120" y="821"/>
                      <a:pt x="1224" y="873"/>
                      <a:pt x="1339" y="935"/>
                    </a:cubicBezTo>
                    <a:cubicBezTo>
                      <a:pt x="1349" y="946"/>
                      <a:pt x="1369" y="956"/>
                      <a:pt x="1390" y="966"/>
                    </a:cubicBezTo>
                    <a:cubicBezTo>
                      <a:pt x="1546" y="1049"/>
                      <a:pt x="1701" y="1142"/>
                      <a:pt x="1878" y="1236"/>
                    </a:cubicBezTo>
                    <a:lnTo>
                      <a:pt x="1971" y="1298"/>
                    </a:lnTo>
                    <a:lnTo>
                      <a:pt x="2033" y="1329"/>
                    </a:lnTo>
                    <a:cubicBezTo>
                      <a:pt x="2095" y="1371"/>
                      <a:pt x="2158" y="1402"/>
                      <a:pt x="2220" y="1444"/>
                    </a:cubicBezTo>
                    <a:cubicBezTo>
                      <a:pt x="2303" y="1495"/>
                      <a:pt x="2397" y="1557"/>
                      <a:pt x="2490" y="1620"/>
                    </a:cubicBezTo>
                    <a:cubicBezTo>
                      <a:pt x="2510" y="1630"/>
                      <a:pt x="2542" y="1640"/>
                      <a:pt x="2563" y="1661"/>
                    </a:cubicBezTo>
                    <a:cubicBezTo>
                      <a:pt x="2583" y="1672"/>
                      <a:pt x="2614" y="1693"/>
                      <a:pt x="2635" y="1713"/>
                    </a:cubicBezTo>
                    <a:cubicBezTo>
                      <a:pt x="2272" y="1859"/>
                      <a:pt x="1857" y="1921"/>
                      <a:pt x="1525" y="1942"/>
                    </a:cubicBezTo>
                    <a:cubicBezTo>
                      <a:pt x="1401" y="1952"/>
                      <a:pt x="1390" y="2128"/>
                      <a:pt x="1515" y="2159"/>
                    </a:cubicBezTo>
                    <a:cubicBezTo>
                      <a:pt x="1702" y="2201"/>
                      <a:pt x="1883" y="2219"/>
                      <a:pt x="2054" y="2219"/>
                    </a:cubicBezTo>
                    <a:cubicBezTo>
                      <a:pt x="2471" y="2219"/>
                      <a:pt x="2831" y="2114"/>
                      <a:pt x="3081" y="2004"/>
                    </a:cubicBezTo>
                    <a:cubicBezTo>
                      <a:pt x="3247" y="2117"/>
                      <a:pt x="3413" y="2242"/>
                      <a:pt x="3579" y="2366"/>
                    </a:cubicBezTo>
                    <a:lnTo>
                      <a:pt x="3704" y="2460"/>
                    </a:lnTo>
                    <a:lnTo>
                      <a:pt x="3859" y="2585"/>
                    </a:lnTo>
                    <a:cubicBezTo>
                      <a:pt x="3900" y="2605"/>
                      <a:pt x="3932" y="2636"/>
                      <a:pt x="3963" y="2657"/>
                    </a:cubicBezTo>
                    <a:cubicBezTo>
                      <a:pt x="3953" y="2751"/>
                      <a:pt x="3953" y="2751"/>
                      <a:pt x="3953" y="2844"/>
                    </a:cubicBezTo>
                    <a:cubicBezTo>
                      <a:pt x="3434" y="3113"/>
                      <a:pt x="2801" y="3217"/>
                      <a:pt x="2355" y="3259"/>
                    </a:cubicBezTo>
                    <a:cubicBezTo>
                      <a:pt x="2220" y="3269"/>
                      <a:pt x="2210" y="3456"/>
                      <a:pt x="2334" y="3477"/>
                    </a:cubicBezTo>
                    <a:cubicBezTo>
                      <a:pt x="2570" y="3531"/>
                      <a:pt x="2797" y="3553"/>
                      <a:pt x="3011" y="3553"/>
                    </a:cubicBezTo>
                    <a:cubicBezTo>
                      <a:pt x="3700" y="3553"/>
                      <a:pt x="4256" y="3319"/>
                      <a:pt x="4564" y="3145"/>
                    </a:cubicBezTo>
                    <a:cubicBezTo>
                      <a:pt x="4585" y="3166"/>
                      <a:pt x="4606" y="3186"/>
                      <a:pt x="4626" y="3196"/>
                    </a:cubicBezTo>
                    <a:cubicBezTo>
                      <a:pt x="4668" y="3238"/>
                      <a:pt x="4709" y="3269"/>
                      <a:pt x="4751" y="3300"/>
                    </a:cubicBezTo>
                    <a:cubicBezTo>
                      <a:pt x="4772" y="3332"/>
                      <a:pt x="4803" y="3352"/>
                      <a:pt x="4824" y="3373"/>
                    </a:cubicBezTo>
                    <a:cubicBezTo>
                      <a:pt x="4948" y="3477"/>
                      <a:pt x="5073" y="3590"/>
                      <a:pt x="5197" y="3705"/>
                    </a:cubicBezTo>
                    <a:cubicBezTo>
                      <a:pt x="5249" y="3756"/>
                      <a:pt x="5239" y="3850"/>
                      <a:pt x="5177" y="3881"/>
                    </a:cubicBezTo>
                    <a:cubicBezTo>
                      <a:pt x="4647" y="4161"/>
                      <a:pt x="4004" y="4275"/>
                      <a:pt x="3548" y="4317"/>
                    </a:cubicBezTo>
                    <a:cubicBezTo>
                      <a:pt x="3413" y="4327"/>
                      <a:pt x="3402" y="4503"/>
                      <a:pt x="3527" y="4535"/>
                    </a:cubicBezTo>
                    <a:cubicBezTo>
                      <a:pt x="3759" y="4588"/>
                      <a:pt x="3981" y="4610"/>
                      <a:pt x="4191" y="4610"/>
                    </a:cubicBezTo>
                    <a:cubicBezTo>
                      <a:pt x="4759" y="4610"/>
                      <a:pt x="5235" y="4447"/>
                      <a:pt x="5560" y="4296"/>
                    </a:cubicBezTo>
                    <a:lnTo>
                      <a:pt x="5871" y="4358"/>
                    </a:lnTo>
                    <a:cubicBezTo>
                      <a:pt x="5954" y="4431"/>
                      <a:pt x="6027" y="4514"/>
                      <a:pt x="6110" y="4597"/>
                    </a:cubicBezTo>
                    <a:cubicBezTo>
                      <a:pt x="6141" y="4639"/>
                      <a:pt x="6172" y="4669"/>
                      <a:pt x="6203" y="4701"/>
                    </a:cubicBezTo>
                    <a:cubicBezTo>
                      <a:pt x="6214" y="4711"/>
                      <a:pt x="6214" y="4722"/>
                      <a:pt x="6224" y="4722"/>
                    </a:cubicBezTo>
                    <a:cubicBezTo>
                      <a:pt x="6245" y="4752"/>
                      <a:pt x="6265" y="4773"/>
                      <a:pt x="6297" y="4794"/>
                    </a:cubicBezTo>
                    <a:cubicBezTo>
                      <a:pt x="6307" y="4805"/>
                      <a:pt x="6307" y="4814"/>
                      <a:pt x="6318" y="4825"/>
                    </a:cubicBezTo>
                    <a:lnTo>
                      <a:pt x="6390" y="4897"/>
                    </a:lnTo>
                    <a:cubicBezTo>
                      <a:pt x="6431" y="4950"/>
                      <a:pt x="6473" y="4991"/>
                      <a:pt x="6514" y="5043"/>
                    </a:cubicBezTo>
                    <a:lnTo>
                      <a:pt x="6597" y="5126"/>
                    </a:lnTo>
                    <a:cubicBezTo>
                      <a:pt x="6608" y="5146"/>
                      <a:pt x="6618" y="5157"/>
                      <a:pt x="6629" y="5167"/>
                    </a:cubicBezTo>
                    <a:cubicBezTo>
                      <a:pt x="6660" y="5209"/>
                      <a:pt x="6701" y="5250"/>
                      <a:pt x="6733" y="5292"/>
                    </a:cubicBezTo>
                    <a:cubicBezTo>
                      <a:pt x="6733" y="5292"/>
                      <a:pt x="6743" y="5292"/>
                      <a:pt x="6743" y="5302"/>
                    </a:cubicBezTo>
                    <a:cubicBezTo>
                      <a:pt x="6784" y="5344"/>
                      <a:pt x="6826" y="5395"/>
                      <a:pt x="6857" y="5437"/>
                    </a:cubicBezTo>
                    <a:cubicBezTo>
                      <a:pt x="6888" y="5468"/>
                      <a:pt x="6919" y="5510"/>
                      <a:pt x="6950" y="5541"/>
                    </a:cubicBezTo>
                    <a:cubicBezTo>
                      <a:pt x="6971" y="5572"/>
                      <a:pt x="7002" y="5603"/>
                      <a:pt x="7023" y="5634"/>
                    </a:cubicBezTo>
                    <a:cubicBezTo>
                      <a:pt x="7054" y="5665"/>
                      <a:pt x="7085" y="5707"/>
                      <a:pt x="7116" y="5748"/>
                    </a:cubicBezTo>
                    <a:cubicBezTo>
                      <a:pt x="7158" y="5790"/>
                      <a:pt x="7189" y="5831"/>
                      <a:pt x="7220" y="5873"/>
                    </a:cubicBezTo>
                    <a:lnTo>
                      <a:pt x="7438" y="6153"/>
                    </a:lnTo>
                    <a:cubicBezTo>
                      <a:pt x="7459" y="6174"/>
                      <a:pt x="7469" y="6195"/>
                      <a:pt x="7489" y="6215"/>
                    </a:cubicBezTo>
                    <a:cubicBezTo>
                      <a:pt x="7489" y="6225"/>
                      <a:pt x="7500" y="6225"/>
                      <a:pt x="7500" y="6236"/>
                    </a:cubicBezTo>
                    <a:cubicBezTo>
                      <a:pt x="7531" y="6267"/>
                      <a:pt x="7552" y="6308"/>
                      <a:pt x="7583" y="6340"/>
                    </a:cubicBezTo>
                    <a:cubicBezTo>
                      <a:pt x="7593" y="6360"/>
                      <a:pt x="7604" y="6370"/>
                      <a:pt x="7614" y="6381"/>
                    </a:cubicBezTo>
                    <a:cubicBezTo>
                      <a:pt x="7645" y="6423"/>
                      <a:pt x="7676" y="6474"/>
                      <a:pt x="7718" y="6516"/>
                    </a:cubicBezTo>
                    <a:cubicBezTo>
                      <a:pt x="7749" y="6557"/>
                      <a:pt x="7780" y="6609"/>
                      <a:pt x="7811" y="6651"/>
                    </a:cubicBezTo>
                    <a:cubicBezTo>
                      <a:pt x="7832" y="6692"/>
                      <a:pt x="7863" y="6734"/>
                      <a:pt x="7894" y="6775"/>
                    </a:cubicBezTo>
                    <a:cubicBezTo>
                      <a:pt x="7863" y="6755"/>
                      <a:pt x="7842" y="6744"/>
                      <a:pt x="7842" y="6744"/>
                    </a:cubicBezTo>
                    <a:cubicBezTo>
                      <a:pt x="7842" y="6744"/>
                      <a:pt x="6878" y="7107"/>
                      <a:pt x="5788" y="7128"/>
                    </a:cubicBezTo>
                    <a:cubicBezTo>
                      <a:pt x="5654" y="7128"/>
                      <a:pt x="5633" y="7336"/>
                      <a:pt x="5768" y="7346"/>
                    </a:cubicBezTo>
                    <a:cubicBezTo>
                      <a:pt x="5964" y="7376"/>
                      <a:pt x="6180" y="7395"/>
                      <a:pt x="6412" y="7395"/>
                    </a:cubicBezTo>
                    <a:cubicBezTo>
                      <a:pt x="6890" y="7395"/>
                      <a:pt x="7436" y="7317"/>
                      <a:pt x="8029" y="7107"/>
                    </a:cubicBezTo>
                    <a:cubicBezTo>
                      <a:pt x="8081" y="7128"/>
                      <a:pt x="8112" y="7138"/>
                      <a:pt x="8153" y="7149"/>
                    </a:cubicBezTo>
                    <a:cubicBezTo>
                      <a:pt x="8174" y="7170"/>
                      <a:pt x="8185" y="7190"/>
                      <a:pt x="8195" y="7211"/>
                    </a:cubicBezTo>
                    <a:lnTo>
                      <a:pt x="8257" y="7304"/>
                    </a:lnTo>
                    <a:lnTo>
                      <a:pt x="8319" y="7398"/>
                    </a:lnTo>
                    <a:cubicBezTo>
                      <a:pt x="8340" y="7439"/>
                      <a:pt x="8372" y="7470"/>
                      <a:pt x="8392" y="7511"/>
                    </a:cubicBezTo>
                    <a:cubicBezTo>
                      <a:pt x="8413" y="7553"/>
                      <a:pt x="8444" y="7585"/>
                      <a:pt x="8465" y="7626"/>
                    </a:cubicBezTo>
                    <a:cubicBezTo>
                      <a:pt x="8506" y="7688"/>
                      <a:pt x="8538" y="7750"/>
                      <a:pt x="8579" y="7802"/>
                    </a:cubicBezTo>
                    <a:cubicBezTo>
                      <a:pt x="8600" y="7843"/>
                      <a:pt x="8630" y="7896"/>
                      <a:pt x="8651" y="7937"/>
                    </a:cubicBezTo>
                    <a:cubicBezTo>
                      <a:pt x="8693" y="7999"/>
                      <a:pt x="8734" y="8072"/>
                      <a:pt x="8776" y="8134"/>
                    </a:cubicBezTo>
                    <a:cubicBezTo>
                      <a:pt x="8817" y="8196"/>
                      <a:pt x="8776" y="8279"/>
                      <a:pt x="8713" y="8300"/>
                    </a:cubicBezTo>
                    <a:cubicBezTo>
                      <a:pt x="8340" y="8414"/>
                      <a:pt x="7687" y="8570"/>
                      <a:pt x="6982" y="8580"/>
                    </a:cubicBezTo>
                    <a:cubicBezTo>
                      <a:pt x="6846" y="8580"/>
                      <a:pt x="6826" y="8788"/>
                      <a:pt x="6961" y="8798"/>
                    </a:cubicBezTo>
                    <a:cubicBezTo>
                      <a:pt x="7160" y="8827"/>
                      <a:pt x="7377" y="8844"/>
                      <a:pt x="7608" y="8844"/>
                    </a:cubicBezTo>
                    <a:cubicBezTo>
                      <a:pt x="8038" y="8844"/>
                      <a:pt x="8520" y="8784"/>
                      <a:pt x="9045" y="8622"/>
                    </a:cubicBezTo>
                    <a:cubicBezTo>
                      <a:pt x="9056" y="8632"/>
                      <a:pt x="9066" y="8653"/>
                      <a:pt x="9066" y="8663"/>
                    </a:cubicBezTo>
                    <a:cubicBezTo>
                      <a:pt x="9098" y="8705"/>
                      <a:pt x="9118" y="8746"/>
                      <a:pt x="9139" y="8788"/>
                    </a:cubicBezTo>
                    <a:cubicBezTo>
                      <a:pt x="9160" y="8829"/>
                      <a:pt x="9181" y="8860"/>
                      <a:pt x="9201" y="8901"/>
                    </a:cubicBezTo>
                    <a:cubicBezTo>
                      <a:pt x="9294" y="9078"/>
                      <a:pt x="9377" y="9254"/>
                      <a:pt x="9471" y="9441"/>
                    </a:cubicBezTo>
                    <a:cubicBezTo>
                      <a:pt x="9492" y="9493"/>
                      <a:pt x="9523" y="9535"/>
                      <a:pt x="9543" y="9586"/>
                    </a:cubicBezTo>
                    <a:cubicBezTo>
                      <a:pt x="9575" y="9648"/>
                      <a:pt x="9596" y="9701"/>
                      <a:pt x="9626" y="9763"/>
                    </a:cubicBezTo>
                    <a:cubicBezTo>
                      <a:pt x="9658" y="9835"/>
                      <a:pt x="9596" y="9918"/>
                      <a:pt x="9513" y="9918"/>
                    </a:cubicBezTo>
                    <a:cubicBezTo>
                      <a:pt x="9118" y="9887"/>
                      <a:pt x="8517" y="9814"/>
                      <a:pt x="7904" y="9618"/>
                    </a:cubicBezTo>
                    <a:cubicBezTo>
                      <a:pt x="7892" y="9614"/>
                      <a:pt x="7880" y="9612"/>
                      <a:pt x="7869" y="9612"/>
                    </a:cubicBezTo>
                    <a:cubicBezTo>
                      <a:pt x="7766" y="9612"/>
                      <a:pt x="7709" y="9769"/>
                      <a:pt x="7821" y="9825"/>
                    </a:cubicBezTo>
                    <a:cubicBezTo>
                      <a:pt x="8319" y="10084"/>
                      <a:pt x="8983" y="10302"/>
                      <a:pt x="9803" y="10333"/>
                    </a:cubicBezTo>
                    <a:cubicBezTo>
                      <a:pt x="9855" y="10333"/>
                      <a:pt x="9886" y="10364"/>
                      <a:pt x="9907" y="10395"/>
                    </a:cubicBezTo>
                    <a:cubicBezTo>
                      <a:pt x="9948" y="10499"/>
                      <a:pt x="9990" y="10613"/>
                      <a:pt x="10031" y="10717"/>
                    </a:cubicBezTo>
                    <a:cubicBezTo>
                      <a:pt x="10052" y="10769"/>
                      <a:pt x="10073" y="10810"/>
                      <a:pt x="10094" y="10862"/>
                    </a:cubicBezTo>
                    <a:cubicBezTo>
                      <a:pt x="10114" y="10914"/>
                      <a:pt x="10135" y="10976"/>
                      <a:pt x="10156" y="11028"/>
                    </a:cubicBezTo>
                    <a:cubicBezTo>
                      <a:pt x="10156" y="11028"/>
                      <a:pt x="10156" y="11038"/>
                      <a:pt x="10166" y="11038"/>
                    </a:cubicBezTo>
                    <a:lnTo>
                      <a:pt x="10197" y="11132"/>
                    </a:lnTo>
                    <a:cubicBezTo>
                      <a:pt x="10207" y="11174"/>
                      <a:pt x="10249" y="11204"/>
                      <a:pt x="10301" y="11204"/>
                    </a:cubicBezTo>
                    <a:lnTo>
                      <a:pt x="10415" y="11204"/>
                    </a:lnTo>
                    <a:cubicBezTo>
                      <a:pt x="10446" y="11204"/>
                      <a:pt x="10477" y="11194"/>
                      <a:pt x="10498" y="11163"/>
                    </a:cubicBezTo>
                    <a:lnTo>
                      <a:pt x="10622" y="11008"/>
                    </a:lnTo>
                    <a:cubicBezTo>
                      <a:pt x="10654" y="10976"/>
                      <a:pt x="10654" y="10935"/>
                      <a:pt x="10633" y="10893"/>
                    </a:cubicBezTo>
                    <a:cubicBezTo>
                      <a:pt x="10612" y="10842"/>
                      <a:pt x="10591" y="10789"/>
                      <a:pt x="10560" y="10727"/>
                    </a:cubicBezTo>
                    <a:cubicBezTo>
                      <a:pt x="10529" y="10655"/>
                      <a:pt x="10498" y="10582"/>
                      <a:pt x="10456" y="10510"/>
                    </a:cubicBezTo>
                    <a:cubicBezTo>
                      <a:pt x="10394" y="10354"/>
                      <a:pt x="10322" y="10208"/>
                      <a:pt x="10249" y="10063"/>
                    </a:cubicBezTo>
                    <a:cubicBezTo>
                      <a:pt x="10488" y="9576"/>
                      <a:pt x="11048" y="8321"/>
                      <a:pt x="11037" y="7346"/>
                    </a:cubicBezTo>
                    <a:cubicBezTo>
                      <a:pt x="11032" y="7269"/>
                      <a:pt x="10974" y="7230"/>
                      <a:pt x="10918" y="7230"/>
                    </a:cubicBezTo>
                    <a:cubicBezTo>
                      <a:pt x="10868" y="7230"/>
                      <a:pt x="10819" y="7261"/>
                      <a:pt x="10809" y="7325"/>
                    </a:cubicBezTo>
                    <a:cubicBezTo>
                      <a:pt x="10716" y="7926"/>
                      <a:pt x="10498" y="8839"/>
                      <a:pt x="10020" y="9576"/>
                    </a:cubicBezTo>
                    <a:cubicBezTo>
                      <a:pt x="10000" y="9524"/>
                      <a:pt x="9969" y="9472"/>
                      <a:pt x="9948" y="9420"/>
                    </a:cubicBezTo>
                    <a:cubicBezTo>
                      <a:pt x="9896" y="9316"/>
                      <a:pt x="9845" y="9213"/>
                      <a:pt x="9782" y="9109"/>
                    </a:cubicBezTo>
                    <a:cubicBezTo>
                      <a:pt x="9762" y="9057"/>
                      <a:pt x="9730" y="9005"/>
                      <a:pt x="9709" y="8954"/>
                    </a:cubicBezTo>
                    <a:cubicBezTo>
                      <a:pt x="9679" y="8901"/>
                      <a:pt x="9658" y="8850"/>
                      <a:pt x="9626" y="8798"/>
                    </a:cubicBezTo>
                    <a:cubicBezTo>
                      <a:pt x="9606" y="8756"/>
                      <a:pt x="9575" y="8705"/>
                      <a:pt x="9543" y="8653"/>
                    </a:cubicBezTo>
                    <a:cubicBezTo>
                      <a:pt x="9523" y="8601"/>
                      <a:pt x="9492" y="8549"/>
                      <a:pt x="9471" y="8497"/>
                    </a:cubicBezTo>
                    <a:cubicBezTo>
                      <a:pt x="9440" y="8445"/>
                      <a:pt x="9409" y="8404"/>
                      <a:pt x="9388" y="8352"/>
                    </a:cubicBezTo>
                    <a:cubicBezTo>
                      <a:pt x="9377" y="8341"/>
                      <a:pt x="9377" y="8341"/>
                      <a:pt x="9377" y="8331"/>
                    </a:cubicBezTo>
                    <a:cubicBezTo>
                      <a:pt x="9347" y="8269"/>
                      <a:pt x="9305" y="8207"/>
                      <a:pt x="9264" y="8134"/>
                    </a:cubicBezTo>
                    <a:cubicBezTo>
                      <a:pt x="9139" y="7916"/>
                      <a:pt x="9015" y="7688"/>
                      <a:pt x="8890" y="7470"/>
                    </a:cubicBezTo>
                    <a:lnTo>
                      <a:pt x="8579" y="6972"/>
                    </a:lnTo>
                    <a:cubicBezTo>
                      <a:pt x="8869" y="6080"/>
                      <a:pt x="8879" y="5302"/>
                      <a:pt x="8787" y="4701"/>
                    </a:cubicBezTo>
                    <a:cubicBezTo>
                      <a:pt x="8777" y="4636"/>
                      <a:pt x="8723" y="4604"/>
                      <a:pt x="8671" y="4604"/>
                    </a:cubicBezTo>
                    <a:cubicBezTo>
                      <a:pt x="8614" y="4604"/>
                      <a:pt x="8558" y="4641"/>
                      <a:pt x="8558" y="4711"/>
                    </a:cubicBezTo>
                    <a:cubicBezTo>
                      <a:pt x="8568" y="5468"/>
                      <a:pt x="8402" y="6163"/>
                      <a:pt x="8289" y="6526"/>
                    </a:cubicBezTo>
                    <a:cubicBezTo>
                      <a:pt x="8133" y="6277"/>
                      <a:pt x="7957" y="6029"/>
                      <a:pt x="7791" y="5790"/>
                    </a:cubicBezTo>
                    <a:cubicBezTo>
                      <a:pt x="7718" y="5697"/>
                      <a:pt x="7645" y="5593"/>
                      <a:pt x="7562" y="5489"/>
                    </a:cubicBezTo>
                    <a:cubicBezTo>
                      <a:pt x="7552" y="5468"/>
                      <a:pt x="7542" y="5458"/>
                      <a:pt x="7521" y="5437"/>
                    </a:cubicBezTo>
                    <a:cubicBezTo>
                      <a:pt x="7510" y="5416"/>
                      <a:pt x="7489" y="5385"/>
                      <a:pt x="7469" y="5365"/>
                    </a:cubicBezTo>
                    <a:cubicBezTo>
                      <a:pt x="7459" y="5354"/>
                      <a:pt x="7448" y="5344"/>
                      <a:pt x="7438" y="5323"/>
                    </a:cubicBezTo>
                    <a:cubicBezTo>
                      <a:pt x="7427" y="5312"/>
                      <a:pt x="7417" y="5302"/>
                      <a:pt x="7406" y="5282"/>
                    </a:cubicBezTo>
                    <a:cubicBezTo>
                      <a:pt x="7386" y="5261"/>
                      <a:pt x="7376" y="5219"/>
                      <a:pt x="7386" y="5188"/>
                    </a:cubicBezTo>
                    <a:cubicBezTo>
                      <a:pt x="7510" y="4763"/>
                      <a:pt x="7666" y="3933"/>
                      <a:pt x="7386" y="2989"/>
                    </a:cubicBezTo>
                    <a:cubicBezTo>
                      <a:pt x="7373" y="2935"/>
                      <a:pt x="7330" y="2911"/>
                      <a:pt x="7287" y="2911"/>
                    </a:cubicBezTo>
                    <a:cubicBezTo>
                      <a:pt x="7229" y="2911"/>
                      <a:pt x="7168" y="2954"/>
                      <a:pt x="7168" y="3030"/>
                    </a:cubicBezTo>
                    <a:cubicBezTo>
                      <a:pt x="7210" y="3653"/>
                      <a:pt x="7148" y="4234"/>
                      <a:pt x="6950" y="4722"/>
                    </a:cubicBezTo>
                    <a:cubicBezTo>
                      <a:pt x="6899" y="4659"/>
                      <a:pt x="6857" y="4597"/>
                      <a:pt x="6805" y="4545"/>
                    </a:cubicBezTo>
                    <a:cubicBezTo>
                      <a:pt x="6670" y="4400"/>
                      <a:pt x="6546" y="4254"/>
                      <a:pt x="6411" y="4109"/>
                    </a:cubicBezTo>
                    <a:cubicBezTo>
                      <a:pt x="6359" y="4058"/>
                      <a:pt x="6307" y="3995"/>
                      <a:pt x="6255" y="3943"/>
                    </a:cubicBezTo>
                    <a:cubicBezTo>
                      <a:pt x="6235" y="3912"/>
                      <a:pt x="6203" y="3892"/>
                      <a:pt x="6182" y="3860"/>
                    </a:cubicBezTo>
                    <a:cubicBezTo>
                      <a:pt x="6152" y="3829"/>
                      <a:pt x="6120" y="3809"/>
                      <a:pt x="6099" y="3777"/>
                    </a:cubicBezTo>
                    <a:cubicBezTo>
                      <a:pt x="6069" y="3756"/>
                      <a:pt x="6048" y="3726"/>
                      <a:pt x="6016" y="3694"/>
                    </a:cubicBezTo>
                    <a:cubicBezTo>
                      <a:pt x="5975" y="3653"/>
                      <a:pt x="5924" y="3611"/>
                      <a:pt x="5882" y="3560"/>
                    </a:cubicBezTo>
                    <a:cubicBezTo>
                      <a:pt x="5871" y="3549"/>
                      <a:pt x="5861" y="3539"/>
                      <a:pt x="5841" y="3528"/>
                    </a:cubicBezTo>
                    <a:lnTo>
                      <a:pt x="5778" y="3466"/>
                    </a:lnTo>
                    <a:cubicBezTo>
                      <a:pt x="5778" y="3456"/>
                      <a:pt x="5768" y="3456"/>
                      <a:pt x="5758" y="3445"/>
                    </a:cubicBezTo>
                    <a:cubicBezTo>
                      <a:pt x="5758" y="3435"/>
                      <a:pt x="5747" y="3435"/>
                      <a:pt x="5737" y="3424"/>
                    </a:cubicBezTo>
                    <a:cubicBezTo>
                      <a:pt x="5705" y="3394"/>
                      <a:pt x="5695" y="3362"/>
                      <a:pt x="5705" y="3321"/>
                    </a:cubicBezTo>
                    <a:cubicBezTo>
                      <a:pt x="5788" y="3010"/>
                      <a:pt x="5851" y="2512"/>
                      <a:pt x="5664" y="1983"/>
                    </a:cubicBezTo>
                    <a:cubicBezTo>
                      <a:pt x="5646" y="1929"/>
                      <a:pt x="5601" y="1905"/>
                      <a:pt x="5557" y="1905"/>
                    </a:cubicBezTo>
                    <a:cubicBezTo>
                      <a:pt x="5498" y="1905"/>
                      <a:pt x="5440" y="1948"/>
                      <a:pt x="5446" y="2025"/>
                    </a:cubicBezTo>
                    <a:cubicBezTo>
                      <a:pt x="5467" y="2283"/>
                      <a:pt x="5467" y="2605"/>
                      <a:pt x="5405" y="2896"/>
                    </a:cubicBezTo>
                    <a:cubicBezTo>
                      <a:pt x="5391" y="2951"/>
                      <a:pt x="5345" y="2983"/>
                      <a:pt x="5294" y="2983"/>
                    </a:cubicBezTo>
                    <a:cubicBezTo>
                      <a:pt x="5269" y="2983"/>
                      <a:pt x="5242" y="2975"/>
                      <a:pt x="5218" y="2958"/>
                    </a:cubicBezTo>
                    <a:lnTo>
                      <a:pt x="5187" y="2927"/>
                    </a:lnTo>
                    <a:cubicBezTo>
                      <a:pt x="5156" y="2896"/>
                      <a:pt x="5124" y="2875"/>
                      <a:pt x="5094" y="2854"/>
                    </a:cubicBezTo>
                    <a:cubicBezTo>
                      <a:pt x="5062" y="2823"/>
                      <a:pt x="5031" y="2802"/>
                      <a:pt x="5011" y="2781"/>
                    </a:cubicBezTo>
                    <a:cubicBezTo>
                      <a:pt x="4979" y="2751"/>
                      <a:pt x="4948" y="2730"/>
                      <a:pt x="4917" y="2709"/>
                    </a:cubicBezTo>
                    <a:cubicBezTo>
                      <a:pt x="4886" y="2678"/>
                      <a:pt x="4855" y="2657"/>
                      <a:pt x="4824" y="2636"/>
                    </a:cubicBezTo>
                    <a:cubicBezTo>
                      <a:pt x="4803" y="2605"/>
                      <a:pt x="4772" y="2585"/>
                      <a:pt x="4741" y="2564"/>
                    </a:cubicBezTo>
                    <a:cubicBezTo>
                      <a:pt x="4709" y="2543"/>
                      <a:pt x="4679" y="2512"/>
                      <a:pt x="4647" y="2491"/>
                    </a:cubicBezTo>
                    <a:cubicBezTo>
                      <a:pt x="4658" y="2180"/>
                      <a:pt x="4606" y="1703"/>
                      <a:pt x="4336" y="1236"/>
                    </a:cubicBezTo>
                    <a:cubicBezTo>
                      <a:pt x="4311" y="1196"/>
                      <a:pt x="4274" y="1179"/>
                      <a:pt x="4238" y="1179"/>
                    </a:cubicBezTo>
                    <a:cubicBezTo>
                      <a:pt x="4172" y="1179"/>
                      <a:pt x="4109" y="1238"/>
                      <a:pt x="4129" y="1319"/>
                    </a:cubicBezTo>
                    <a:cubicBezTo>
                      <a:pt x="4202" y="1589"/>
                      <a:pt x="4264" y="1900"/>
                      <a:pt x="4264" y="2211"/>
                    </a:cubicBezTo>
                    <a:lnTo>
                      <a:pt x="4253" y="2211"/>
                    </a:lnTo>
                    <a:cubicBezTo>
                      <a:pt x="4232" y="2191"/>
                      <a:pt x="4212" y="2170"/>
                      <a:pt x="4181" y="2159"/>
                    </a:cubicBezTo>
                    <a:cubicBezTo>
                      <a:pt x="4160" y="2138"/>
                      <a:pt x="4129" y="2117"/>
                      <a:pt x="4098" y="2097"/>
                    </a:cubicBezTo>
                    <a:cubicBezTo>
                      <a:pt x="4077" y="2076"/>
                      <a:pt x="4056" y="2066"/>
                      <a:pt x="4025" y="2045"/>
                    </a:cubicBezTo>
                    <a:cubicBezTo>
                      <a:pt x="3983" y="2025"/>
                      <a:pt x="3953" y="1993"/>
                      <a:pt x="3911" y="1972"/>
                    </a:cubicBezTo>
                    <a:lnTo>
                      <a:pt x="3817" y="1910"/>
                    </a:lnTo>
                    <a:cubicBezTo>
                      <a:pt x="3807" y="1900"/>
                      <a:pt x="3797" y="1900"/>
                      <a:pt x="3787" y="1889"/>
                    </a:cubicBezTo>
                    <a:cubicBezTo>
                      <a:pt x="3776" y="1879"/>
                      <a:pt x="3755" y="1869"/>
                      <a:pt x="3745" y="1859"/>
                    </a:cubicBezTo>
                    <a:cubicBezTo>
                      <a:pt x="3704" y="1838"/>
                      <a:pt x="3662" y="1817"/>
                      <a:pt x="3631" y="1786"/>
                    </a:cubicBezTo>
                    <a:cubicBezTo>
                      <a:pt x="3589" y="1765"/>
                      <a:pt x="3558" y="1744"/>
                      <a:pt x="3517" y="1723"/>
                    </a:cubicBezTo>
                    <a:cubicBezTo>
                      <a:pt x="3465" y="1693"/>
                      <a:pt x="3423" y="1661"/>
                      <a:pt x="3372" y="1630"/>
                    </a:cubicBezTo>
                    <a:cubicBezTo>
                      <a:pt x="3319" y="1610"/>
                      <a:pt x="3278" y="1578"/>
                      <a:pt x="3237" y="1557"/>
                    </a:cubicBezTo>
                    <a:cubicBezTo>
                      <a:pt x="3185" y="1527"/>
                      <a:pt x="3133" y="1506"/>
                      <a:pt x="3091" y="1474"/>
                    </a:cubicBezTo>
                    <a:cubicBezTo>
                      <a:pt x="3040" y="1444"/>
                      <a:pt x="2988" y="1423"/>
                      <a:pt x="2946" y="1391"/>
                    </a:cubicBezTo>
                    <a:cubicBezTo>
                      <a:pt x="2895" y="1371"/>
                      <a:pt x="2842" y="1340"/>
                      <a:pt x="2791" y="1319"/>
                    </a:cubicBezTo>
                    <a:cubicBezTo>
                      <a:pt x="2646" y="1246"/>
                      <a:pt x="2500" y="1174"/>
                      <a:pt x="2344" y="1101"/>
                    </a:cubicBezTo>
                    <a:cubicBezTo>
                      <a:pt x="2355" y="863"/>
                      <a:pt x="2324" y="427"/>
                      <a:pt x="2033" y="43"/>
                    </a:cubicBezTo>
                    <a:cubicBezTo>
                      <a:pt x="2010" y="14"/>
                      <a:pt x="1979" y="1"/>
                      <a:pt x="19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a:off x="3025725" y="2954078"/>
                <a:ext cx="851770" cy="637366"/>
              </a:xfrm>
              <a:custGeom>
                <a:rect b="b" l="l" r="r" t="t"/>
                <a:pathLst>
                  <a:path extrusionOk="0" h="10904" w="14572">
                    <a:moveTo>
                      <a:pt x="550" y="0"/>
                    </a:moveTo>
                    <a:cubicBezTo>
                      <a:pt x="289" y="0"/>
                      <a:pt x="105" y="103"/>
                      <a:pt x="139" y="399"/>
                    </a:cubicBezTo>
                    <a:cubicBezTo>
                      <a:pt x="181" y="794"/>
                      <a:pt x="1342" y="1384"/>
                      <a:pt x="1612" y="1727"/>
                    </a:cubicBezTo>
                    <a:cubicBezTo>
                      <a:pt x="1903" y="2090"/>
                      <a:pt x="2162" y="2474"/>
                      <a:pt x="2390" y="2868"/>
                    </a:cubicBezTo>
                    <a:cubicBezTo>
                      <a:pt x="2460" y="2999"/>
                      <a:pt x="2356" y="3125"/>
                      <a:pt x="2239" y="3125"/>
                    </a:cubicBezTo>
                    <a:cubicBezTo>
                      <a:pt x="2199" y="3125"/>
                      <a:pt x="2157" y="3110"/>
                      <a:pt x="2120" y="3076"/>
                    </a:cubicBezTo>
                    <a:cubicBezTo>
                      <a:pt x="1809" y="2785"/>
                      <a:pt x="1488" y="2370"/>
                      <a:pt x="1322" y="2214"/>
                    </a:cubicBezTo>
                    <a:cubicBezTo>
                      <a:pt x="1280" y="2173"/>
                      <a:pt x="1207" y="2111"/>
                      <a:pt x="1114" y="2038"/>
                    </a:cubicBezTo>
                    <a:cubicBezTo>
                      <a:pt x="852" y="1837"/>
                      <a:pt x="451" y="1570"/>
                      <a:pt x="212" y="1570"/>
                    </a:cubicBezTo>
                    <a:cubicBezTo>
                      <a:pt x="82" y="1570"/>
                      <a:pt x="0" y="1649"/>
                      <a:pt x="15" y="1862"/>
                    </a:cubicBezTo>
                    <a:cubicBezTo>
                      <a:pt x="56" y="2474"/>
                      <a:pt x="1228" y="2598"/>
                      <a:pt x="1622" y="2920"/>
                    </a:cubicBezTo>
                    <a:cubicBezTo>
                      <a:pt x="1903" y="3159"/>
                      <a:pt x="2442" y="3594"/>
                      <a:pt x="2722" y="3968"/>
                    </a:cubicBezTo>
                    <a:cubicBezTo>
                      <a:pt x="2810" y="4075"/>
                      <a:pt x="2722" y="4239"/>
                      <a:pt x="2590" y="4239"/>
                    </a:cubicBezTo>
                    <a:cubicBezTo>
                      <a:pt x="2582" y="4239"/>
                      <a:pt x="2574" y="4239"/>
                      <a:pt x="2566" y="4237"/>
                    </a:cubicBezTo>
                    <a:cubicBezTo>
                      <a:pt x="2193" y="4185"/>
                      <a:pt x="1664" y="3802"/>
                      <a:pt x="1373" y="3740"/>
                    </a:cubicBezTo>
                    <a:cubicBezTo>
                      <a:pt x="1284" y="3722"/>
                      <a:pt x="1179" y="3712"/>
                      <a:pt x="1074" y="3712"/>
                    </a:cubicBezTo>
                    <a:cubicBezTo>
                      <a:pt x="694" y="3712"/>
                      <a:pt x="324" y="3847"/>
                      <a:pt x="772" y="4237"/>
                    </a:cubicBezTo>
                    <a:cubicBezTo>
                      <a:pt x="1332" y="4725"/>
                      <a:pt x="2473" y="4393"/>
                      <a:pt x="3178" y="4818"/>
                    </a:cubicBezTo>
                    <a:cubicBezTo>
                      <a:pt x="3323" y="4901"/>
                      <a:pt x="3261" y="5130"/>
                      <a:pt x="3085" y="5130"/>
                    </a:cubicBezTo>
                    <a:cubicBezTo>
                      <a:pt x="2950" y="5130"/>
                      <a:pt x="2805" y="5130"/>
                      <a:pt x="2639" y="5119"/>
                    </a:cubicBezTo>
                    <a:cubicBezTo>
                      <a:pt x="2493" y="5114"/>
                      <a:pt x="2341" y="5110"/>
                      <a:pt x="2192" y="5110"/>
                    </a:cubicBezTo>
                    <a:cubicBezTo>
                      <a:pt x="1647" y="5110"/>
                      <a:pt x="1132" y="5169"/>
                      <a:pt x="1083" y="5503"/>
                    </a:cubicBezTo>
                    <a:cubicBezTo>
                      <a:pt x="1030" y="5881"/>
                      <a:pt x="1294" y="6006"/>
                      <a:pt x="1668" y="6006"/>
                    </a:cubicBezTo>
                    <a:cubicBezTo>
                      <a:pt x="2320" y="6006"/>
                      <a:pt x="3307" y="5627"/>
                      <a:pt x="3531" y="5554"/>
                    </a:cubicBezTo>
                    <a:cubicBezTo>
                      <a:pt x="3660" y="5518"/>
                      <a:pt x="4076" y="5386"/>
                      <a:pt x="4299" y="5386"/>
                    </a:cubicBezTo>
                    <a:cubicBezTo>
                      <a:pt x="4454" y="5386"/>
                      <a:pt x="4516" y="5449"/>
                      <a:pt x="4330" y="5648"/>
                    </a:cubicBezTo>
                    <a:cubicBezTo>
                      <a:pt x="4153" y="5835"/>
                      <a:pt x="3479" y="5949"/>
                      <a:pt x="3240" y="6073"/>
                    </a:cubicBezTo>
                    <a:cubicBezTo>
                      <a:pt x="2867" y="6271"/>
                      <a:pt x="2318" y="6488"/>
                      <a:pt x="2069" y="6841"/>
                    </a:cubicBezTo>
                    <a:cubicBezTo>
                      <a:pt x="1768" y="7247"/>
                      <a:pt x="1989" y="7418"/>
                      <a:pt x="2338" y="7418"/>
                    </a:cubicBezTo>
                    <a:cubicBezTo>
                      <a:pt x="2435" y="7418"/>
                      <a:pt x="2542" y="7405"/>
                      <a:pt x="2649" y="7380"/>
                    </a:cubicBezTo>
                    <a:cubicBezTo>
                      <a:pt x="3282" y="7246"/>
                      <a:pt x="3189" y="6758"/>
                      <a:pt x="3666" y="6437"/>
                    </a:cubicBezTo>
                    <a:cubicBezTo>
                      <a:pt x="3943" y="6254"/>
                      <a:pt x="4241" y="6203"/>
                      <a:pt x="4550" y="6203"/>
                    </a:cubicBezTo>
                    <a:cubicBezTo>
                      <a:pt x="4611" y="6203"/>
                      <a:pt x="4672" y="6205"/>
                      <a:pt x="4734" y="6208"/>
                    </a:cubicBezTo>
                    <a:cubicBezTo>
                      <a:pt x="4900" y="6208"/>
                      <a:pt x="4962" y="6437"/>
                      <a:pt x="4817" y="6520"/>
                    </a:cubicBezTo>
                    <a:cubicBezTo>
                      <a:pt x="4485" y="6737"/>
                      <a:pt x="3966" y="6976"/>
                      <a:pt x="3811" y="7100"/>
                    </a:cubicBezTo>
                    <a:cubicBezTo>
                      <a:pt x="3459" y="7380"/>
                      <a:pt x="2576" y="7661"/>
                      <a:pt x="2369" y="8065"/>
                    </a:cubicBezTo>
                    <a:cubicBezTo>
                      <a:pt x="2214" y="8380"/>
                      <a:pt x="2350" y="8487"/>
                      <a:pt x="2592" y="8487"/>
                    </a:cubicBezTo>
                    <a:cubicBezTo>
                      <a:pt x="2963" y="8487"/>
                      <a:pt x="3581" y="8234"/>
                      <a:pt x="3770" y="8096"/>
                    </a:cubicBezTo>
                    <a:cubicBezTo>
                      <a:pt x="4236" y="7744"/>
                      <a:pt x="4600" y="7339"/>
                      <a:pt x="5128" y="7059"/>
                    </a:cubicBezTo>
                    <a:cubicBezTo>
                      <a:pt x="5255" y="6990"/>
                      <a:pt x="5655" y="6712"/>
                      <a:pt x="5841" y="6712"/>
                    </a:cubicBezTo>
                    <a:cubicBezTo>
                      <a:pt x="5853" y="6712"/>
                      <a:pt x="5865" y="6714"/>
                      <a:pt x="5875" y="6716"/>
                    </a:cubicBezTo>
                    <a:cubicBezTo>
                      <a:pt x="6249" y="6831"/>
                      <a:pt x="5678" y="7214"/>
                      <a:pt x="5533" y="7318"/>
                    </a:cubicBezTo>
                    <a:cubicBezTo>
                      <a:pt x="5035" y="7671"/>
                      <a:pt x="4527" y="7992"/>
                      <a:pt x="4070" y="8407"/>
                    </a:cubicBezTo>
                    <a:cubicBezTo>
                      <a:pt x="3612" y="8841"/>
                      <a:pt x="3580" y="9540"/>
                      <a:pt x="4051" y="9540"/>
                    </a:cubicBezTo>
                    <a:cubicBezTo>
                      <a:pt x="4177" y="9540"/>
                      <a:pt x="4338" y="9490"/>
                      <a:pt x="4537" y="9372"/>
                    </a:cubicBezTo>
                    <a:cubicBezTo>
                      <a:pt x="5149" y="9019"/>
                      <a:pt x="5388" y="8106"/>
                      <a:pt x="5803" y="7578"/>
                    </a:cubicBezTo>
                    <a:cubicBezTo>
                      <a:pt x="5976" y="7353"/>
                      <a:pt x="6201" y="7006"/>
                      <a:pt x="6536" y="7006"/>
                    </a:cubicBezTo>
                    <a:cubicBezTo>
                      <a:pt x="6540" y="7006"/>
                      <a:pt x="6545" y="7006"/>
                      <a:pt x="6550" y="7007"/>
                    </a:cubicBezTo>
                    <a:cubicBezTo>
                      <a:pt x="7089" y="7007"/>
                      <a:pt x="6902" y="7412"/>
                      <a:pt x="6601" y="7640"/>
                    </a:cubicBezTo>
                    <a:cubicBezTo>
                      <a:pt x="6311" y="7868"/>
                      <a:pt x="5948" y="8002"/>
                      <a:pt x="5741" y="8314"/>
                    </a:cubicBezTo>
                    <a:cubicBezTo>
                      <a:pt x="5530" y="8630"/>
                      <a:pt x="4380" y="10904"/>
                      <a:pt x="5156" y="10904"/>
                    </a:cubicBezTo>
                    <a:cubicBezTo>
                      <a:pt x="5220" y="10904"/>
                      <a:pt x="5297" y="10889"/>
                      <a:pt x="5388" y="10855"/>
                    </a:cubicBezTo>
                    <a:cubicBezTo>
                      <a:pt x="6186" y="10554"/>
                      <a:pt x="5865" y="9611"/>
                      <a:pt x="6103" y="8998"/>
                    </a:cubicBezTo>
                    <a:cubicBezTo>
                      <a:pt x="6259" y="8583"/>
                      <a:pt x="6497" y="8158"/>
                      <a:pt x="6840" y="7878"/>
                    </a:cubicBezTo>
                    <a:cubicBezTo>
                      <a:pt x="7049" y="7711"/>
                      <a:pt x="7420" y="7495"/>
                      <a:pt x="7604" y="7495"/>
                    </a:cubicBezTo>
                    <a:cubicBezTo>
                      <a:pt x="7739" y="7495"/>
                      <a:pt x="7773" y="7612"/>
                      <a:pt x="7566" y="7951"/>
                    </a:cubicBezTo>
                    <a:cubicBezTo>
                      <a:pt x="7244" y="8470"/>
                      <a:pt x="6612" y="8936"/>
                      <a:pt x="6529" y="9579"/>
                    </a:cubicBezTo>
                    <a:cubicBezTo>
                      <a:pt x="6478" y="9990"/>
                      <a:pt x="6610" y="10163"/>
                      <a:pt x="6788" y="10163"/>
                    </a:cubicBezTo>
                    <a:cubicBezTo>
                      <a:pt x="7009" y="10163"/>
                      <a:pt x="7302" y="9895"/>
                      <a:pt x="7400" y="9486"/>
                    </a:cubicBezTo>
                    <a:cubicBezTo>
                      <a:pt x="7546" y="8895"/>
                      <a:pt x="7556" y="8096"/>
                      <a:pt x="8189" y="7795"/>
                    </a:cubicBezTo>
                    <a:cubicBezTo>
                      <a:pt x="8307" y="7741"/>
                      <a:pt x="8511" y="7691"/>
                      <a:pt x="8697" y="7691"/>
                    </a:cubicBezTo>
                    <a:cubicBezTo>
                      <a:pt x="8901" y="7691"/>
                      <a:pt x="9085" y="7751"/>
                      <a:pt x="9111" y="7930"/>
                    </a:cubicBezTo>
                    <a:cubicBezTo>
                      <a:pt x="9143" y="8117"/>
                      <a:pt x="8438" y="8853"/>
                      <a:pt x="8292" y="9030"/>
                    </a:cubicBezTo>
                    <a:cubicBezTo>
                      <a:pt x="8074" y="9279"/>
                      <a:pt x="7670" y="9528"/>
                      <a:pt x="7691" y="9880"/>
                    </a:cubicBezTo>
                    <a:cubicBezTo>
                      <a:pt x="7699" y="9976"/>
                      <a:pt x="7774" y="10043"/>
                      <a:pt x="7859" y="10043"/>
                    </a:cubicBezTo>
                    <a:cubicBezTo>
                      <a:pt x="7875" y="10043"/>
                      <a:pt x="7892" y="10041"/>
                      <a:pt x="7908" y="10036"/>
                    </a:cubicBezTo>
                    <a:cubicBezTo>
                      <a:pt x="8880" y="9767"/>
                      <a:pt x="8976" y="7889"/>
                      <a:pt x="10098" y="7889"/>
                    </a:cubicBezTo>
                    <a:cubicBezTo>
                      <a:pt x="10101" y="7889"/>
                      <a:pt x="10104" y="7889"/>
                      <a:pt x="10107" y="7889"/>
                    </a:cubicBezTo>
                    <a:cubicBezTo>
                      <a:pt x="10792" y="7899"/>
                      <a:pt x="9941" y="8739"/>
                      <a:pt x="9755" y="9092"/>
                    </a:cubicBezTo>
                    <a:cubicBezTo>
                      <a:pt x="9608" y="9376"/>
                      <a:pt x="9311" y="10284"/>
                      <a:pt x="9861" y="10284"/>
                    </a:cubicBezTo>
                    <a:cubicBezTo>
                      <a:pt x="9892" y="10284"/>
                      <a:pt x="9925" y="10281"/>
                      <a:pt x="9962" y="10275"/>
                    </a:cubicBezTo>
                    <a:cubicBezTo>
                      <a:pt x="10429" y="10192"/>
                      <a:pt x="10335" y="9579"/>
                      <a:pt x="10335" y="9258"/>
                    </a:cubicBezTo>
                    <a:cubicBezTo>
                      <a:pt x="10335" y="8781"/>
                      <a:pt x="10356" y="8262"/>
                      <a:pt x="10657" y="7868"/>
                    </a:cubicBezTo>
                    <a:cubicBezTo>
                      <a:pt x="10678" y="7836"/>
                      <a:pt x="10699" y="7806"/>
                      <a:pt x="10730" y="7774"/>
                    </a:cubicBezTo>
                    <a:cubicBezTo>
                      <a:pt x="10873" y="7625"/>
                      <a:pt x="11069" y="7515"/>
                      <a:pt x="11225" y="7515"/>
                    </a:cubicBezTo>
                    <a:cubicBezTo>
                      <a:pt x="11374" y="7515"/>
                      <a:pt x="11487" y="7615"/>
                      <a:pt x="11487" y="7878"/>
                    </a:cubicBezTo>
                    <a:lnTo>
                      <a:pt x="11487" y="7940"/>
                    </a:lnTo>
                    <a:cubicBezTo>
                      <a:pt x="11467" y="8314"/>
                      <a:pt x="10792" y="8874"/>
                      <a:pt x="11124" y="9268"/>
                    </a:cubicBezTo>
                    <a:cubicBezTo>
                      <a:pt x="11211" y="9372"/>
                      <a:pt x="11292" y="9416"/>
                      <a:pt x="11366" y="9416"/>
                    </a:cubicBezTo>
                    <a:cubicBezTo>
                      <a:pt x="11714" y="9416"/>
                      <a:pt x="11917" y="8453"/>
                      <a:pt x="11985" y="8231"/>
                    </a:cubicBezTo>
                    <a:cubicBezTo>
                      <a:pt x="12037" y="8106"/>
                      <a:pt x="12068" y="8002"/>
                      <a:pt x="12110" y="7940"/>
                    </a:cubicBezTo>
                    <a:cubicBezTo>
                      <a:pt x="12168" y="7847"/>
                      <a:pt x="12236" y="7809"/>
                      <a:pt x="12350" y="7809"/>
                    </a:cubicBezTo>
                    <a:cubicBezTo>
                      <a:pt x="12438" y="7809"/>
                      <a:pt x="12553" y="7832"/>
                      <a:pt x="12711" y="7868"/>
                    </a:cubicBezTo>
                    <a:lnTo>
                      <a:pt x="12721" y="7868"/>
                    </a:lnTo>
                    <a:cubicBezTo>
                      <a:pt x="12867" y="7899"/>
                      <a:pt x="13002" y="7940"/>
                      <a:pt x="13147" y="7982"/>
                    </a:cubicBezTo>
                    <a:cubicBezTo>
                      <a:pt x="13427" y="8075"/>
                      <a:pt x="13707" y="8158"/>
                      <a:pt x="14008" y="8221"/>
                    </a:cubicBezTo>
                    <a:cubicBezTo>
                      <a:pt x="14017" y="8223"/>
                      <a:pt x="14027" y="8224"/>
                      <a:pt x="14037" y="8224"/>
                    </a:cubicBezTo>
                    <a:cubicBezTo>
                      <a:pt x="14130" y="8224"/>
                      <a:pt x="14215" y="8137"/>
                      <a:pt x="14215" y="8034"/>
                    </a:cubicBezTo>
                    <a:cubicBezTo>
                      <a:pt x="14205" y="8013"/>
                      <a:pt x="14205" y="7992"/>
                      <a:pt x="14205" y="7961"/>
                    </a:cubicBezTo>
                    <a:lnTo>
                      <a:pt x="14205" y="7629"/>
                    </a:lnTo>
                    <a:cubicBezTo>
                      <a:pt x="14205" y="7528"/>
                      <a:pt x="14124" y="7460"/>
                      <a:pt x="14033" y="7460"/>
                    </a:cubicBezTo>
                    <a:cubicBezTo>
                      <a:pt x="14021" y="7460"/>
                      <a:pt x="14009" y="7461"/>
                      <a:pt x="13998" y="7463"/>
                    </a:cubicBezTo>
                    <a:cubicBezTo>
                      <a:pt x="13766" y="7513"/>
                      <a:pt x="13474" y="7563"/>
                      <a:pt x="13215" y="7563"/>
                    </a:cubicBezTo>
                    <a:cubicBezTo>
                      <a:pt x="13045" y="7563"/>
                      <a:pt x="12889" y="7541"/>
                      <a:pt x="12774" y="7484"/>
                    </a:cubicBezTo>
                    <a:cubicBezTo>
                      <a:pt x="12172" y="7183"/>
                      <a:pt x="12555" y="6571"/>
                      <a:pt x="12991" y="6364"/>
                    </a:cubicBezTo>
                    <a:cubicBezTo>
                      <a:pt x="13375" y="6188"/>
                      <a:pt x="13842" y="6198"/>
                      <a:pt x="14164" y="5918"/>
                    </a:cubicBezTo>
                    <a:cubicBezTo>
                      <a:pt x="14572" y="5566"/>
                      <a:pt x="14415" y="5267"/>
                      <a:pt x="13995" y="5267"/>
                    </a:cubicBezTo>
                    <a:cubicBezTo>
                      <a:pt x="13957" y="5267"/>
                      <a:pt x="13916" y="5270"/>
                      <a:pt x="13873" y="5275"/>
                    </a:cubicBezTo>
                    <a:cubicBezTo>
                      <a:pt x="13479" y="5316"/>
                      <a:pt x="13074" y="5596"/>
                      <a:pt x="12753" y="5814"/>
                    </a:cubicBezTo>
                    <a:cubicBezTo>
                      <a:pt x="12255" y="6146"/>
                      <a:pt x="12359" y="6405"/>
                      <a:pt x="12172" y="6861"/>
                    </a:cubicBezTo>
                    <a:cubicBezTo>
                      <a:pt x="12092" y="7049"/>
                      <a:pt x="11787" y="7271"/>
                      <a:pt x="11519" y="7271"/>
                    </a:cubicBezTo>
                    <a:cubicBezTo>
                      <a:pt x="11372" y="7271"/>
                      <a:pt x="11236" y="7204"/>
                      <a:pt x="11155" y="7027"/>
                    </a:cubicBezTo>
                    <a:cubicBezTo>
                      <a:pt x="10999" y="6685"/>
                      <a:pt x="11767" y="6177"/>
                      <a:pt x="12006" y="5980"/>
                    </a:cubicBezTo>
                    <a:cubicBezTo>
                      <a:pt x="12389" y="5658"/>
                      <a:pt x="12774" y="5305"/>
                      <a:pt x="12908" y="4798"/>
                    </a:cubicBezTo>
                    <a:cubicBezTo>
                      <a:pt x="13007" y="4414"/>
                      <a:pt x="12882" y="3892"/>
                      <a:pt x="12522" y="3892"/>
                    </a:cubicBezTo>
                    <a:cubicBezTo>
                      <a:pt x="12463" y="3892"/>
                      <a:pt x="12398" y="3906"/>
                      <a:pt x="12327" y="3936"/>
                    </a:cubicBezTo>
                    <a:cubicBezTo>
                      <a:pt x="12265" y="3968"/>
                      <a:pt x="12223" y="4030"/>
                      <a:pt x="12223" y="4102"/>
                    </a:cubicBezTo>
                    <a:cubicBezTo>
                      <a:pt x="12223" y="4787"/>
                      <a:pt x="12151" y="5160"/>
                      <a:pt x="11705" y="5783"/>
                    </a:cubicBezTo>
                    <a:cubicBezTo>
                      <a:pt x="11536" y="6021"/>
                      <a:pt x="10815" y="7002"/>
                      <a:pt x="10444" y="7002"/>
                    </a:cubicBezTo>
                    <a:cubicBezTo>
                      <a:pt x="10428" y="7002"/>
                      <a:pt x="10412" y="7001"/>
                      <a:pt x="10398" y="6997"/>
                    </a:cubicBezTo>
                    <a:cubicBezTo>
                      <a:pt x="10045" y="6914"/>
                      <a:pt x="10149" y="6333"/>
                      <a:pt x="10273" y="6115"/>
                    </a:cubicBezTo>
                    <a:cubicBezTo>
                      <a:pt x="10471" y="5783"/>
                      <a:pt x="10886" y="5627"/>
                      <a:pt x="11155" y="5358"/>
                    </a:cubicBezTo>
                    <a:cubicBezTo>
                      <a:pt x="11373" y="5139"/>
                      <a:pt x="11695" y="4808"/>
                      <a:pt x="11653" y="4476"/>
                    </a:cubicBezTo>
                    <a:cubicBezTo>
                      <a:pt x="11627" y="4230"/>
                      <a:pt x="11513" y="4118"/>
                      <a:pt x="11353" y="4118"/>
                    </a:cubicBezTo>
                    <a:cubicBezTo>
                      <a:pt x="11256" y="4118"/>
                      <a:pt x="11142" y="4159"/>
                      <a:pt x="11020" y="4237"/>
                    </a:cubicBezTo>
                    <a:cubicBezTo>
                      <a:pt x="10720" y="4434"/>
                      <a:pt x="10750" y="4777"/>
                      <a:pt x="10574" y="5057"/>
                    </a:cubicBezTo>
                    <a:cubicBezTo>
                      <a:pt x="10377" y="5368"/>
                      <a:pt x="10014" y="5461"/>
                      <a:pt x="9828" y="5783"/>
                    </a:cubicBezTo>
                    <a:cubicBezTo>
                      <a:pt x="9579" y="6240"/>
                      <a:pt x="9797" y="7231"/>
                      <a:pt x="9049" y="7231"/>
                    </a:cubicBezTo>
                    <a:cubicBezTo>
                      <a:pt x="9016" y="7231"/>
                      <a:pt x="8982" y="7229"/>
                      <a:pt x="8946" y="7225"/>
                    </a:cubicBezTo>
                    <a:cubicBezTo>
                      <a:pt x="8033" y="7121"/>
                      <a:pt x="9070" y="6052"/>
                      <a:pt x="9360" y="5793"/>
                    </a:cubicBezTo>
                    <a:cubicBezTo>
                      <a:pt x="9921" y="5295"/>
                      <a:pt x="10367" y="4662"/>
                      <a:pt x="10045" y="3874"/>
                    </a:cubicBezTo>
                    <a:cubicBezTo>
                      <a:pt x="9944" y="3647"/>
                      <a:pt x="9725" y="3428"/>
                      <a:pt x="9533" y="3428"/>
                    </a:cubicBezTo>
                    <a:cubicBezTo>
                      <a:pt x="9410" y="3428"/>
                      <a:pt x="9297" y="3520"/>
                      <a:pt x="9236" y="3760"/>
                    </a:cubicBezTo>
                    <a:cubicBezTo>
                      <a:pt x="9185" y="3957"/>
                      <a:pt x="9330" y="4217"/>
                      <a:pt x="9319" y="4424"/>
                    </a:cubicBezTo>
                    <a:cubicBezTo>
                      <a:pt x="9309" y="4621"/>
                      <a:pt x="9257" y="4839"/>
                      <a:pt x="9185" y="5026"/>
                    </a:cubicBezTo>
                    <a:cubicBezTo>
                      <a:pt x="9008" y="5534"/>
                      <a:pt x="8738" y="6758"/>
                      <a:pt x="8189" y="7090"/>
                    </a:cubicBezTo>
                    <a:cubicBezTo>
                      <a:pt x="8161" y="7108"/>
                      <a:pt x="8131" y="7116"/>
                      <a:pt x="8102" y="7116"/>
                    </a:cubicBezTo>
                    <a:cubicBezTo>
                      <a:pt x="8030" y="7116"/>
                      <a:pt x="7961" y="7067"/>
                      <a:pt x="7940" y="6986"/>
                    </a:cubicBezTo>
                    <a:cubicBezTo>
                      <a:pt x="7712" y="6198"/>
                      <a:pt x="8738" y="5388"/>
                      <a:pt x="8904" y="4673"/>
                    </a:cubicBezTo>
                    <a:cubicBezTo>
                      <a:pt x="8966" y="4434"/>
                      <a:pt x="9081" y="3853"/>
                      <a:pt x="8904" y="3657"/>
                    </a:cubicBezTo>
                    <a:cubicBezTo>
                      <a:pt x="8822" y="3561"/>
                      <a:pt x="8746" y="3521"/>
                      <a:pt x="8677" y="3521"/>
                    </a:cubicBezTo>
                    <a:cubicBezTo>
                      <a:pt x="8447" y="3521"/>
                      <a:pt x="8290" y="3957"/>
                      <a:pt x="8251" y="4196"/>
                    </a:cubicBezTo>
                    <a:cubicBezTo>
                      <a:pt x="8178" y="4590"/>
                      <a:pt x="8199" y="4953"/>
                      <a:pt x="8053" y="5337"/>
                    </a:cubicBezTo>
                    <a:cubicBezTo>
                      <a:pt x="7940" y="5637"/>
                      <a:pt x="7680" y="6374"/>
                      <a:pt x="7463" y="6592"/>
                    </a:cubicBezTo>
                    <a:cubicBezTo>
                      <a:pt x="7373" y="6682"/>
                      <a:pt x="7296" y="6719"/>
                      <a:pt x="7232" y="6719"/>
                    </a:cubicBezTo>
                    <a:cubicBezTo>
                      <a:pt x="7015" y="6719"/>
                      <a:pt x="6940" y="6289"/>
                      <a:pt x="6965" y="6001"/>
                    </a:cubicBezTo>
                    <a:cubicBezTo>
                      <a:pt x="6995" y="5607"/>
                      <a:pt x="7255" y="5181"/>
                      <a:pt x="7431" y="4839"/>
                    </a:cubicBezTo>
                    <a:cubicBezTo>
                      <a:pt x="7608" y="4476"/>
                      <a:pt x="8133" y="3033"/>
                      <a:pt x="7497" y="3033"/>
                    </a:cubicBezTo>
                    <a:cubicBezTo>
                      <a:pt x="7422" y="3033"/>
                      <a:pt x="7332" y="3053"/>
                      <a:pt x="7224" y="3096"/>
                    </a:cubicBezTo>
                    <a:cubicBezTo>
                      <a:pt x="7151" y="3127"/>
                      <a:pt x="7099" y="3200"/>
                      <a:pt x="7110" y="3283"/>
                    </a:cubicBezTo>
                    <a:cubicBezTo>
                      <a:pt x="7141" y="3501"/>
                      <a:pt x="7265" y="3708"/>
                      <a:pt x="7203" y="3936"/>
                    </a:cubicBezTo>
                    <a:cubicBezTo>
                      <a:pt x="7123" y="4234"/>
                      <a:pt x="6560" y="6242"/>
                      <a:pt x="6075" y="6242"/>
                    </a:cubicBezTo>
                    <a:cubicBezTo>
                      <a:pt x="6053" y="6242"/>
                      <a:pt x="6032" y="6238"/>
                      <a:pt x="6010" y="6229"/>
                    </a:cubicBezTo>
                    <a:lnTo>
                      <a:pt x="5990" y="6229"/>
                    </a:lnTo>
                    <a:cubicBezTo>
                      <a:pt x="5979" y="6218"/>
                      <a:pt x="5969" y="6218"/>
                      <a:pt x="5958" y="6208"/>
                    </a:cubicBezTo>
                    <a:cubicBezTo>
                      <a:pt x="5419" y="5876"/>
                      <a:pt x="6446" y="4787"/>
                      <a:pt x="6580" y="4538"/>
                    </a:cubicBezTo>
                    <a:cubicBezTo>
                      <a:pt x="6813" y="4120"/>
                      <a:pt x="6647" y="3378"/>
                      <a:pt x="6422" y="3378"/>
                    </a:cubicBezTo>
                    <a:cubicBezTo>
                      <a:pt x="6346" y="3378"/>
                      <a:pt x="6263" y="3464"/>
                      <a:pt x="6186" y="3677"/>
                    </a:cubicBezTo>
                    <a:cubicBezTo>
                      <a:pt x="6073" y="3988"/>
                      <a:pt x="6145" y="4330"/>
                      <a:pt x="6000" y="4673"/>
                    </a:cubicBezTo>
                    <a:cubicBezTo>
                      <a:pt x="5875" y="4943"/>
                      <a:pt x="5730" y="5130"/>
                      <a:pt x="5543" y="5316"/>
                    </a:cubicBezTo>
                    <a:cubicBezTo>
                      <a:pt x="5508" y="5355"/>
                      <a:pt x="5464" y="5372"/>
                      <a:pt x="5420" y="5372"/>
                    </a:cubicBezTo>
                    <a:cubicBezTo>
                      <a:pt x="5335" y="5372"/>
                      <a:pt x="5253" y="5305"/>
                      <a:pt x="5253" y="5202"/>
                    </a:cubicBezTo>
                    <a:cubicBezTo>
                      <a:pt x="5243" y="4549"/>
                      <a:pt x="6093" y="3843"/>
                      <a:pt x="6020" y="3189"/>
                    </a:cubicBezTo>
                    <a:cubicBezTo>
                      <a:pt x="5997" y="2965"/>
                      <a:pt x="5879" y="2609"/>
                      <a:pt x="5659" y="2609"/>
                    </a:cubicBezTo>
                    <a:cubicBezTo>
                      <a:pt x="5595" y="2609"/>
                      <a:pt x="5522" y="2640"/>
                      <a:pt x="5439" y="2712"/>
                    </a:cubicBezTo>
                    <a:cubicBezTo>
                      <a:pt x="5222" y="2910"/>
                      <a:pt x="5336" y="3532"/>
                      <a:pt x="5284" y="3802"/>
                    </a:cubicBezTo>
                    <a:cubicBezTo>
                      <a:pt x="5232" y="4081"/>
                      <a:pt x="5128" y="4870"/>
                      <a:pt x="4786" y="4964"/>
                    </a:cubicBezTo>
                    <a:cubicBezTo>
                      <a:pt x="4738" y="4978"/>
                      <a:pt x="4697" y="4985"/>
                      <a:pt x="4663" y="4985"/>
                    </a:cubicBezTo>
                    <a:cubicBezTo>
                      <a:pt x="4280" y="4985"/>
                      <a:pt x="4742" y="4147"/>
                      <a:pt x="4828" y="3947"/>
                    </a:cubicBezTo>
                    <a:cubicBezTo>
                      <a:pt x="4980" y="3610"/>
                      <a:pt x="5696" y="2079"/>
                      <a:pt x="4929" y="2079"/>
                    </a:cubicBezTo>
                    <a:cubicBezTo>
                      <a:pt x="4917" y="2079"/>
                      <a:pt x="4904" y="2079"/>
                      <a:pt x="4890" y="2080"/>
                    </a:cubicBezTo>
                    <a:cubicBezTo>
                      <a:pt x="4185" y="2131"/>
                      <a:pt x="4319" y="3159"/>
                      <a:pt x="4215" y="3791"/>
                    </a:cubicBezTo>
                    <a:cubicBezTo>
                      <a:pt x="4197" y="3883"/>
                      <a:pt x="4121" y="3926"/>
                      <a:pt x="4045" y="3926"/>
                    </a:cubicBezTo>
                    <a:cubicBezTo>
                      <a:pt x="3950" y="3926"/>
                      <a:pt x="3856" y="3860"/>
                      <a:pt x="3874" y="3740"/>
                    </a:cubicBezTo>
                    <a:cubicBezTo>
                      <a:pt x="3946" y="3023"/>
                      <a:pt x="4288" y="2038"/>
                      <a:pt x="3676" y="1789"/>
                    </a:cubicBezTo>
                    <a:cubicBezTo>
                      <a:pt x="3578" y="1750"/>
                      <a:pt x="3500" y="1732"/>
                      <a:pt x="3438" y="1732"/>
                    </a:cubicBezTo>
                    <a:cubicBezTo>
                      <a:pt x="3096" y="1732"/>
                      <a:pt x="3261" y="2269"/>
                      <a:pt x="3313" y="2516"/>
                    </a:cubicBezTo>
                    <a:cubicBezTo>
                      <a:pt x="3365" y="2733"/>
                      <a:pt x="3406" y="2993"/>
                      <a:pt x="3386" y="3242"/>
                    </a:cubicBezTo>
                    <a:cubicBezTo>
                      <a:pt x="3380" y="3339"/>
                      <a:pt x="3298" y="3392"/>
                      <a:pt x="3216" y="3392"/>
                    </a:cubicBezTo>
                    <a:cubicBezTo>
                      <a:pt x="3149" y="3392"/>
                      <a:pt x="3081" y="3357"/>
                      <a:pt x="3054" y="3283"/>
                    </a:cubicBezTo>
                    <a:cubicBezTo>
                      <a:pt x="2908" y="2857"/>
                      <a:pt x="3023" y="2412"/>
                      <a:pt x="2898" y="1935"/>
                    </a:cubicBezTo>
                    <a:cubicBezTo>
                      <a:pt x="2712" y="1271"/>
                      <a:pt x="2421" y="866"/>
                      <a:pt x="1882" y="451"/>
                    </a:cubicBezTo>
                    <a:cubicBezTo>
                      <a:pt x="1710" y="318"/>
                      <a:pt x="1010" y="0"/>
                      <a:pt x="550" y="0"/>
                    </a:cubicBezTo>
                    <a:close/>
                  </a:path>
                </a:pathLst>
              </a:custGeom>
              <a:solidFill>
                <a:srgbClr val="FFC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8"/>
              <p:cNvSpPr/>
              <p:nvPr/>
            </p:nvSpPr>
            <p:spPr>
              <a:xfrm>
                <a:off x="5259395" y="2954078"/>
                <a:ext cx="851828" cy="637366"/>
              </a:xfrm>
              <a:custGeom>
                <a:rect b="b" l="l" r="r" t="t"/>
                <a:pathLst>
                  <a:path extrusionOk="0" h="10904" w="14573">
                    <a:moveTo>
                      <a:pt x="14018" y="0"/>
                    </a:moveTo>
                    <a:cubicBezTo>
                      <a:pt x="13559" y="0"/>
                      <a:pt x="12863" y="318"/>
                      <a:pt x="12691" y="451"/>
                    </a:cubicBezTo>
                    <a:cubicBezTo>
                      <a:pt x="12151" y="866"/>
                      <a:pt x="11850" y="1271"/>
                      <a:pt x="11674" y="1935"/>
                    </a:cubicBezTo>
                    <a:cubicBezTo>
                      <a:pt x="11550" y="2412"/>
                      <a:pt x="11664" y="2857"/>
                      <a:pt x="11518" y="3283"/>
                    </a:cubicBezTo>
                    <a:cubicBezTo>
                      <a:pt x="11491" y="3357"/>
                      <a:pt x="11423" y="3392"/>
                      <a:pt x="11356" y="3392"/>
                    </a:cubicBezTo>
                    <a:cubicBezTo>
                      <a:pt x="11272" y="3392"/>
                      <a:pt x="11188" y="3339"/>
                      <a:pt x="11176" y="3242"/>
                    </a:cubicBezTo>
                    <a:cubicBezTo>
                      <a:pt x="11166" y="2993"/>
                      <a:pt x="11207" y="2733"/>
                      <a:pt x="11259" y="2516"/>
                    </a:cubicBezTo>
                    <a:cubicBezTo>
                      <a:pt x="11312" y="2269"/>
                      <a:pt x="11469" y="1732"/>
                      <a:pt x="11131" y="1732"/>
                    </a:cubicBezTo>
                    <a:cubicBezTo>
                      <a:pt x="11070" y="1732"/>
                      <a:pt x="10993" y="1750"/>
                      <a:pt x="10896" y="1789"/>
                    </a:cubicBezTo>
                    <a:cubicBezTo>
                      <a:pt x="10284" y="2038"/>
                      <a:pt x="10626" y="3023"/>
                      <a:pt x="10699" y="3740"/>
                    </a:cubicBezTo>
                    <a:cubicBezTo>
                      <a:pt x="10711" y="3860"/>
                      <a:pt x="10617" y="3926"/>
                      <a:pt x="10524" y="3926"/>
                    </a:cubicBezTo>
                    <a:cubicBezTo>
                      <a:pt x="10449" y="3926"/>
                      <a:pt x="10375" y="3883"/>
                      <a:pt x="10357" y="3791"/>
                    </a:cubicBezTo>
                    <a:cubicBezTo>
                      <a:pt x="10253" y="3159"/>
                      <a:pt x="10388" y="2131"/>
                      <a:pt x="9683" y="2080"/>
                    </a:cubicBezTo>
                    <a:cubicBezTo>
                      <a:pt x="9669" y="2079"/>
                      <a:pt x="9656" y="2079"/>
                      <a:pt x="9643" y="2079"/>
                    </a:cubicBezTo>
                    <a:cubicBezTo>
                      <a:pt x="8877" y="2079"/>
                      <a:pt x="9591" y="3610"/>
                      <a:pt x="9745" y="3947"/>
                    </a:cubicBezTo>
                    <a:cubicBezTo>
                      <a:pt x="9830" y="4147"/>
                      <a:pt x="10292" y="4985"/>
                      <a:pt x="9902" y="4985"/>
                    </a:cubicBezTo>
                    <a:cubicBezTo>
                      <a:pt x="9867" y="4985"/>
                      <a:pt x="9825" y="4978"/>
                      <a:pt x="9776" y="4964"/>
                    </a:cubicBezTo>
                    <a:cubicBezTo>
                      <a:pt x="9444" y="4870"/>
                      <a:pt x="9330" y="4081"/>
                      <a:pt x="9289" y="3802"/>
                    </a:cubicBezTo>
                    <a:cubicBezTo>
                      <a:pt x="9236" y="3532"/>
                      <a:pt x="9340" y="2910"/>
                      <a:pt x="9123" y="2712"/>
                    </a:cubicBezTo>
                    <a:cubicBezTo>
                      <a:pt x="9040" y="2640"/>
                      <a:pt x="8967" y="2609"/>
                      <a:pt x="8903" y="2609"/>
                    </a:cubicBezTo>
                    <a:cubicBezTo>
                      <a:pt x="8683" y="2609"/>
                      <a:pt x="8568" y="2965"/>
                      <a:pt x="8552" y="3189"/>
                    </a:cubicBezTo>
                    <a:cubicBezTo>
                      <a:pt x="8479" y="3843"/>
                      <a:pt x="9330" y="4549"/>
                      <a:pt x="9319" y="5202"/>
                    </a:cubicBezTo>
                    <a:cubicBezTo>
                      <a:pt x="9319" y="5305"/>
                      <a:pt x="9237" y="5372"/>
                      <a:pt x="9149" y="5372"/>
                    </a:cubicBezTo>
                    <a:cubicBezTo>
                      <a:pt x="9104" y="5372"/>
                      <a:pt x="9057" y="5355"/>
                      <a:pt x="9019" y="5316"/>
                    </a:cubicBezTo>
                    <a:cubicBezTo>
                      <a:pt x="8842" y="5130"/>
                      <a:pt x="8697" y="4943"/>
                      <a:pt x="8572" y="4673"/>
                    </a:cubicBezTo>
                    <a:cubicBezTo>
                      <a:pt x="8427" y="4330"/>
                      <a:pt x="8500" y="3988"/>
                      <a:pt x="8386" y="3677"/>
                    </a:cubicBezTo>
                    <a:cubicBezTo>
                      <a:pt x="8309" y="3464"/>
                      <a:pt x="8226" y="3378"/>
                      <a:pt x="8150" y="3378"/>
                    </a:cubicBezTo>
                    <a:cubicBezTo>
                      <a:pt x="7925" y="3378"/>
                      <a:pt x="7757" y="4120"/>
                      <a:pt x="7982" y="4538"/>
                    </a:cubicBezTo>
                    <a:cubicBezTo>
                      <a:pt x="8127" y="4787"/>
                      <a:pt x="9143" y="5876"/>
                      <a:pt x="8614" y="6208"/>
                    </a:cubicBezTo>
                    <a:cubicBezTo>
                      <a:pt x="8604" y="6218"/>
                      <a:pt x="8593" y="6218"/>
                      <a:pt x="8572" y="6229"/>
                    </a:cubicBezTo>
                    <a:lnTo>
                      <a:pt x="8562" y="6229"/>
                    </a:lnTo>
                    <a:cubicBezTo>
                      <a:pt x="8541" y="6238"/>
                      <a:pt x="8519" y="6242"/>
                      <a:pt x="8498" y="6242"/>
                    </a:cubicBezTo>
                    <a:cubicBezTo>
                      <a:pt x="8013" y="6242"/>
                      <a:pt x="7449" y="4234"/>
                      <a:pt x="7369" y="3936"/>
                    </a:cubicBezTo>
                    <a:cubicBezTo>
                      <a:pt x="7307" y="3708"/>
                      <a:pt x="7421" y="3501"/>
                      <a:pt x="7452" y="3283"/>
                    </a:cubicBezTo>
                    <a:cubicBezTo>
                      <a:pt x="7463" y="3200"/>
                      <a:pt x="7421" y="3127"/>
                      <a:pt x="7348" y="3096"/>
                    </a:cubicBezTo>
                    <a:cubicBezTo>
                      <a:pt x="7239" y="3053"/>
                      <a:pt x="7148" y="3033"/>
                      <a:pt x="7072" y="3033"/>
                    </a:cubicBezTo>
                    <a:cubicBezTo>
                      <a:pt x="6429" y="3033"/>
                      <a:pt x="6955" y="4476"/>
                      <a:pt x="7141" y="4839"/>
                    </a:cubicBezTo>
                    <a:cubicBezTo>
                      <a:pt x="7318" y="5181"/>
                      <a:pt x="7577" y="5607"/>
                      <a:pt x="7608" y="6001"/>
                    </a:cubicBezTo>
                    <a:cubicBezTo>
                      <a:pt x="7632" y="6289"/>
                      <a:pt x="7551" y="6719"/>
                      <a:pt x="7336" y="6719"/>
                    </a:cubicBezTo>
                    <a:cubicBezTo>
                      <a:pt x="7273" y="6719"/>
                      <a:pt x="7198" y="6682"/>
                      <a:pt x="7110" y="6592"/>
                    </a:cubicBezTo>
                    <a:cubicBezTo>
                      <a:pt x="6892" y="6374"/>
                      <a:pt x="6622" y="5637"/>
                      <a:pt x="6509" y="5337"/>
                    </a:cubicBezTo>
                    <a:cubicBezTo>
                      <a:pt x="6373" y="4953"/>
                      <a:pt x="6384" y="4590"/>
                      <a:pt x="6322" y="4196"/>
                    </a:cubicBezTo>
                    <a:cubicBezTo>
                      <a:pt x="6282" y="3957"/>
                      <a:pt x="6125" y="3521"/>
                      <a:pt x="5895" y="3521"/>
                    </a:cubicBezTo>
                    <a:cubicBezTo>
                      <a:pt x="5825" y="3521"/>
                      <a:pt x="5749" y="3561"/>
                      <a:pt x="5668" y="3657"/>
                    </a:cubicBezTo>
                    <a:cubicBezTo>
                      <a:pt x="5481" y="3853"/>
                      <a:pt x="5606" y="4434"/>
                      <a:pt x="5658" y="4673"/>
                    </a:cubicBezTo>
                    <a:cubicBezTo>
                      <a:pt x="5834" y="5388"/>
                      <a:pt x="6861" y="6198"/>
                      <a:pt x="6633" y="6986"/>
                    </a:cubicBezTo>
                    <a:cubicBezTo>
                      <a:pt x="6611" y="7067"/>
                      <a:pt x="6542" y="7116"/>
                      <a:pt x="6471" y="7116"/>
                    </a:cubicBezTo>
                    <a:cubicBezTo>
                      <a:pt x="6441" y="7116"/>
                      <a:pt x="6411" y="7108"/>
                      <a:pt x="6384" y="7090"/>
                    </a:cubicBezTo>
                    <a:cubicBezTo>
                      <a:pt x="5834" y="6758"/>
                      <a:pt x="5564" y="5534"/>
                      <a:pt x="5388" y="5026"/>
                    </a:cubicBezTo>
                    <a:cubicBezTo>
                      <a:pt x="5315" y="4839"/>
                      <a:pt x="5264" y="4621"/>
                      <a:pt x="5253" y="4424"/>
                    </a:cubicBezTo>
                    <a:cubicBezTo>
                      <a:pt x="5232" y="4217"/>
                      <a:pt x="5388" y="3957"/>
                      <a:pt x="5336" y="3760"/>
                    </a:cubicBezTo>
                    <a:cubicBezTo>
                      <a:pt x="5271" y="3520"/>
                      <a:pt x="5156" y="3428"/>
                      <a:pt x="5031" y="3428"/>
                    </a:cubicBezTo>
                    <a:cubicBezTo>
                      <a:pt x="4838" y="3428"/>
                      <a:pt x="4622" y="3647"/>
                      <a:pt x="4527" y="3874"/>
                    </a:cubicBezTo>
                    <a:cubicBezTo>
                      <a:pt x="4206" y="4662"/>
                      <a:pt x="4651" y="5295"/>
                      <a:pt x="5212" y="5793"/>
                    </a:cubicBezTo>
                    <a:cubicBezTo>
                      <a:pt x="5502" y="6052"/>
                      <a:pt x="6529" y="7121"/>
                      <a:pt x="5626" y="7225"/>
                    </a:cubicBezTo>
                    <a:cubicBezTo>
                      <a:pt x="5590" y="7229"/>
                      <a:pt x="5556" y="7231"/>
                      <a:pt x="5523" y="7231"/>
                    </a:cubicBezTo>
                    <a:cubicBezTo>
                      <a:pt x="4775" y="7231"/>
                      <a:pt x="4993" y="6240"/>
                      <a:pt x="4734" y="5783"/>
                    </a:cubicBezTo>
                    <a:cubicBezTo>
                      <a:pt x="4558" y="5461"/>
                      <a:pt x="4195" y="5368"/>
                      <a:pt x="3987" y="5057"/>
                    </a:cubicBezTo>
                    <a:cubicBezTo>
                      <a:pt x="3822" y="4777"/>
                      <a:pt x="3853" y="4434"/>
                      <a:pt x="3542" y="4237"/>
                    </a:cubicBezTo>
                    <a:cubicBezTo>
                      <a:pt x="3420" y="4159"/>
                      <a:pt x="3306" y="4118"/>
                      <a:pt x="3209" y="4118"/>
                    </a:cubicBezTo>
                    <a:cubicBezTo>
                      <a:pt x="3049" y="4118"/>
                      <a:pt x="2935" y="4230"/>
                      <a:pt x="2909" y="4476"/>
                    </a:cubicBezTo>
                    <a:cubicBezTo>
                      <a:pt x="2878" y="4808"/>
                      <a:pt x="3189" y="5139"/>
                      <a:pt x="3417" y="5358"/>
                    </a:cubicBezTo>
                    <a:cubicBezTo>
                      <a:pt x="3687" y="5627"/>
                      <a:pt x="4091" y="5783"/>
                      <a:pt x="4289" y="6115"/>
                    </a:cubicBezTo>
                    <a:cubicBezTo>
                      <a:pt x="4423" y="6333"/>
                      <a:pt x="4527" y="6914"/>
                      <a:pt x="4174" y="6997"/>
                    </a:cubicBezTo>
                    <a:cubicBezTo>
                      <a:pt x="4159" y="7001"/>
                      <a:pt x="4144" y="7002"/>
                      <a:pt x="4128" y="7002"/>
                    </a:cubicBezTo>
                    <a:cubicBezTo>
                      <a:pt x="3757" y="7002"/>
                      <a:pt x="3037" y="6021"/>
                      <a:pt x="2867" y="5783"/>
                    </a:cubicBezTo>
                    <a:cubicBezTo>
                      <a:pt x="2422" y="5160"/>
                      <a:pt x="2339" y="4787"/>
                      <a:pt x="2349" y="4102"/>
                    </a:cubicBezTo>
                    <a:cubicBezTo>
                      <a:pt x="2349" y="4030"/>
                      <a:pt x="2307" y="3968"/>
                      <a:pt x="2245" y="3936"/>
                    </a:cubicBezTo>
                    <a:cubicBezTo>
                      <a:pt x="2174" y="3906"/>
                      <a:pt x="2109" y="3892"/>
                      <a:pt x="2051" y="3892"/>
                    </a:cubicBezTo>
                    <a:cubicBezTo>
                      <a:pt x="1691" y="3892"/>
                      <a:pt x="1566" y="4414"/>
                      <a:pt x="1664" y="4798"/>
                    </a:cubicBezTo>
                    <a:cubicBezTo>
                      <a:pt x="1788" y="5305"/>
                      <a:pt x="2173" y="5658"/>
                      <a:pt x="2567" y="5980"/>
                    </a:cubicBezTo>
                    <a:cubicBezTo>
                      <a:pt x="2805" y="6177"/>
                      <a:pt x="3573" y="6685"/>
                      <a:pt x="3407" y="7027"/>
                    </a:cubicBezTo>
                    <a:cubicBezTo>
                      <a:pt x="3330" y="7204"/>
                      <a:pt x="3196" y="7271"/>
                      <a:pt x="3051" y="7271"/>
                    </a:cubicBezTo>
                    <a:cubicBezTo>
                      <a:pt x="2786" y="7271"/>
                      <a:pt x="2481" y="7049"/>
                      <a:pt x="2401" y="6861"/>
                    </a:cubicBezTo>
                    <a:cubicBezTo>
                      <a:pt x="2214" y="6405"/>
                      <a:pt x="2318" y="6146"/>
                      <a:pt x="1809" y="5814"/>
                    </a:cubicBezTo>
                    <a:cubicBezTo>
                      <a:pt x="1498" y="5596"/>
                      <a:pt x="1094" y="5316"/>
                      <a:pt x="700" y="5275"/>
                    </a:cubicBezTo>
                    <a:cubicBezTo>
                      <a:pt x="656" y="5270"/>
                      <a:pt x="615" y="5267"/>
                      <a:pt x="575" y="5267"/>
                    </a:cubicBezTo>
                    <a:cubicBezTo>
                      <a:pt x="149" y="5267"/>
                      <a:pt x="0" y="5566"/>
                      <a:pt x="409" y="5918"/>
                    </a:cubicBezTo>
                    <a:cubicBezTo>
                      <a:pt x="730" y="6198"/>
                      <a:pt x="1198" y="6188"/>
                      <a:pt x="1571" y="6364"/>
                    </a:cubicBezTo>
                    <a:cubicBezTo>
                      <a:pt x="2007" y="6571"/>
                      <a:pt x="2401" y="7183"/>
                      <a:pt x="1799" y="7484"/>
                    </a:cubicBezTo>
                    <a:cubicBezTo>
                      <a:pt x="1680" y="7541"/>
                      <a:pt x="1522" y="7563"/>
                      <a:pt x="1353" y="7563"/>
                    </a:cubicBezTo>
                    <a:cubicBezTo>
                      <a:pt x="1094" y="7563"/>
                      <a:pt x="806" y="7513"/>
                      <a:pt x="575" y="7463"/>
                    </a:cubicBezTo>
                    <a:cubicBezTo>
                      <a:pt x="563" y="7461"/>
                      <a:pt x="551" y="7460"/>
                      <a:pt x="540" y="7460"/>
                    </a:cubicBezTo>
                    <a:cubicBezTo>
                      <a:pt x="449" y="7460"/>
                      <a:pt x="368" y="7528"/>
                      <a:pt x="368" y="7629"/>
                    </a:cubicBezTo>
                    <a:cubicBezTo>
                      <a:pt x="368" y="7733"/>
                      <a:pt x="368" y="7847"/>
                      <a:pt x="357" y="7961"/>
                    </a:cubicBezTo>
                    <a:lnTo>
                      <a:pt x="357" y="8034"/>
                    </a:lnTo>
                    <a:cubicBezTo>
                      <a:pt x="357" y="8137"/>
                      <a:pt x="434" y="8224"/>
                      <a:pt x="533" y="8224"/>
                    </a:cubicBezTo>
                    <a:cubicBezTo>
                      <a:pt x="543" y="8224"/>
                      <a:pt x="554" y="8223"/>
                      <a:pt x="564" y="8221"/>
                    </a:cubicBezTo>
                    <a:cubicBezTo>
                      <a:pt x="866" y="8158"/>
                      <a:pt x="1135" y="8075"/>
                      <a:pt x="1426" y="7982"/>
                    </a:cubicBezTo>
                    <a:cubicBezTo>
                      <a:pt x="1560" y="7940"/>
                      <a:pt x="1705" y="7899"/>
                      <a:pt x="1851" y="7868"/>
                    </a:cubicBezTo>
                    <a:lnTo>
                      <a:pt x="1861" y="7868"/>
                    </a:lnTo>
                    <a:cubicBezTo>
                      <a:pt x="2015" y="7832"/>
                      <a:pt x="2130" y="7809"/>
                      <a:pt x="2219" y="7809"/>
                    </a:cubicBezTo>
                    <a:cubicBezTo>
                      <a:pt x="2333" y="7809"/>
                      <a:pt x="2405" y="7847"/>
                      <a:pt x="2463" y="7940"/>
                    </a:cubicBezTo>
                    <a:cubicBezTo>
                      <a:pt x="2505" y="8002"/>
                      <a:pt x="2535" y="8106"/>
                      <a:pt x="2577" y="8231"/>
                    </a:cubicBezTo>
                    <a:cubicBezTo>
                      <a:pt x="2645" y="8453"/>
                      <a:pt x="2855" y="9416"/>
                      <a:pt x="3199" y="9416"/>
                    </a:cubicBezTo>
                    <a:cubicBezTo>
                      <a:pt x="3273" y="9416"/>
                      <a:pt x="3352" y="9372"/>
                      <a:pt x="3438" y="9268"/>
                    </a:cubicBezTo>
                    <a:cubicBezTo>
                      <a:pt x="3780" y="8874"/>
                      <a:pt x="3106" y="8314"/>
                      <a:pt x="3085" y="7940"/>
                    </a:cubicBezTo>
                    <a:cubicBezTo>
                      <a:pt x="3075" y="7919"/>
                      <a:pt x="3075" y="7899"/>
                      <a:pt x="3075" y="7878"/>
                    </a:cubicBezTo>
                    <a:cubicBezTo>
                      <a:pt x="3075" y="7615"/>
                      <a:pt x="3188" y="7515"/>
                      <a:pt x="3338" y="7515"/>
                    </a:cubicBezTo>
                    <a:cubicBezTo>
                      <a:pt x="3496" y="7515"/>
                      <a:pt x="3693" y="7625"/>
                      <a:pt x="3842" y="7774"/>
                    </a:cubicBezTo>
                    <a:cubicBezTo>
                      <a:pt x="3863" y="7806"/>
                      <a:pt x="3895" y="7836"/>
                      <a:pt x="3915" y="7868"/>
                    </a:cubicBezTo>
                    <a:cubicBezTo>
                      <a:pt x="4216" y="8262"/>
                      <a:pt x="4236" y="8781"/>
                      <a:pt x="4236" y="9258"/>
                    </a:cubicBezTo>
                    <a:cubicBezTo>
                      <a:pt x="4226" y="9579"/>
                      <a:pt x="4133" y="10192"/>
                      <a:pt x="4610" y="10275"/>
                    </a:cubicBezTo>
                    <a:cubicBezTo>
                      <a:pt x="4647" y="10281"/>
                      <a:pt x="4680" y="10284"/>
                      <a:pt x="4711" y="10284"/>
                    </a:cubicBezTo>
                    <a:cubicBezTo>
                      <a:pt x="5261" y="10284"/>
                      <a:pt x="4965" y="9376"/>
                      <a:pt x="4817" y="9092"/>
                    </a:cubicBezTo>
                    <a:cubicBezTo>
                      <a:pt x="4631" y="8739"/>
                      <a:pt x="3780" y="7899"/>
                      <a:pt x="4465" y="7889"/>
                    </a:cubicBezTo>
                    <a:cubicBezTo>
                      <a:pt x="4468" y="7889"/>
                      <a:pt x="4471" y="7889"/>
                      <a:pt x="4474" y="7889"/>
                    </a:cubicBezTo>
                    <a:cubicBezTo>
                      <a:pt x="5585" y="7889"/>
                      <a:pt x="5682" y="9767"/>
                      <a:pt x="6664" y="10036"/>
                    </a:cubicBezTo>
                    <a:cubicBezTo>
                      <a:pt x="6680" y="10041"/>
                      <a:pt x="6697" y="10043"/>
                      <a:pt x="6713" y="10043"/>
                    </a:cubicBezTo>
                    <a:cubicBezTo>
                      <a:pt x="6798" y="10043"/>
                      <a:pt x="6873" y="9976"/>
                      <a:pt x="6882" y="9880"/>
                    </a:cubicBezTo>
                    <a:cubicBezTo>
                      <a:pt x="6892" y="9528"/>
                      <a:pt x="6498" y="9279"/>
                      <a:pt x="6280" y="9030"/>
                    </a:cubicBezTo>
                    <a:cubicBezTo>
                      <a:pt x="6135" y="8853"/>
                      <a:pt x="5430" y="8117"/>
                      <a:pt x="5460" y="7930"/>
                    </a:cubicBezTo>
                    <a:cubicBezTo>
                      <a:pt x="5488" y="7751"/>
                      <a:pt x="5671" y="7691"/>
                      <a:pt x="5876" y="7691"/>
                    </a:cubicBezTo>
                    <a:cubicBezTo>
                      <a:pt x="6062" y="7691"/>
                      <a:pt x="6265" y="7741"/>
                      <a:pt x="6384" y="7795"/>
                    </a:cubicBezTo>
                    <a:cubicBezTo>
                      <a:pt x="7016" y="8096"/>
                      <a:pt x="7016" y="8895"/>
                      <a:pt x="7162" y="9486"/>
                    </a:cubicBezTo>
                    <a:cubicBezTo>
                      <a:pt x="7260" y="9895"/>
                      <a:pt x="7556" y="10163"/>
                      <a:pt x="7780" y="10163"/>
                    </a:cubicBezTo>
                    <a:cubicBezTo>
                      <a:pt x="7960" y="10163"/>
                      <a:pt x="8094" y="9990"/>
                      <a:pt x="8044" y="9579"/>
                    </a:cubicBezTo>
                    <a:cubicBezTo>
                      <a:pt x="7961" y="8936"/>
                      <a:pt x="7328" y="8470"/>
                      <a:pt x="7006" y="7951"/>
                    </a:cubicBezTo>
                    <a:cubicBezTo>
                      <a:pt x="6795" y="7612"/>
                      <a:pt x="6828" y="7495"/>
                      <a:pt x="6964" y="7495"/>
                    </a:cubicBezTo>
                    <a:cubicBezTo>
                      <a:pt x="7149" y="7495"/>
                      <a:pt x="7523" y="7711"/>
                      <a:pt x="7733" y="7878"/>
                    </a:cubicBezTo>
                    <a:cubicBezTo>
                      <a:pt x="8074" y="8158"/>
                      <a:pt x="8303" y="8583"/>
                      <a:pt x="8459" y="8998"/>
                    </a:cubicBezTo>
                    <a:cubicBezTo>
                      <a:pt x="8697" y="9611"/>
                      <a:pt x="8376" y="10554"/>
                      <a:pt x="9185" y="10855"/>
                    </a:cubicBezTo>
                    <a:cubicBezTo>
                      <a:pt x="9275" y="10889"/>
                      <a:pt x="9352" y="10904"/>
                      <a:pt x="9415" y="10904"/>
                    </a:cubicBezTo>
                    <a:cubicBezTo>
                      <a:pt x="10183" y="10904"/>
                      <a:pt x="9043" y="8630"/>
                      <a:pt x="8832" y="8314"/>
                    </a:cubicBezTo>
                    <a:cubicBezTo>
                      <a:pt x="8614" y="8002"/>
                      <a:pt x="8251" y="7868"/>
                      <a:pt x="7971" y="7640"/>
                    </a:cubicBezTo>
                    <a:cubicBezTo>
                      <a:pt x="7670" y="7412"/>
                      <a:pt x="7473" y="7007"/>
                      <a:pt x="8023" y="7007"/>
                    </a:cubicBezTo>
                    <a:cubicBezTo>
                      <a:pt x="8028" y="7006"/>
                      <a:pt x="8032" y="7006"/>
                      <a:pt x="8037" y="7006"/>
                    </a:cubicBezTo>
                    <a:cubicBezTo>
                      <a:pt x="8371" y="7006"/>
                      <a:pt x="8596" y="7353"/>
                      <a:pt x="8770" y="7578"/>
                    </a:cubicBezTo>
                    <a:cubicBezTo>
                      <a:pt x="9185" y="8106"/>
                      <a:pt x="9423" y="9019"/>
                      <a:pt x="10025" y="9372"/>
                    </a:cubicBezTo>
                    <a:cubicBezTo>
                      <a:pt x="10226" y="9490"/>
                      <a:pt x="10389" y="9540"/>
                      <a:pt x="10516" y="9540"/>
                    </a:cubicBezTo>
                    <a:cubicBezTo>
                      <a:pt x="10992" y="9540"/>
                      <a:pt x="10958" y="8841"/>
                      <a:pt x="10492" y="8407"/>
                    </a:cubicBezTo>
                    <a:cubicBezTo>
                      <a:pt x="10045" y="7992"/>
                      <a:pt x="9527" y="7671"/>
                      <a:pt x="9040" y="7318"/>
                    </a:cubicBezTo>
                    <a:cubicBezTo>
                      <a:pt x="8884" y="7214"/>
                      <a:pt x="8313" y="6831"/>
                      <a:pt x="8687" y="6716"/>
                    </a:cubicBezTo>
                    <a:cubicBezTo>
                      <a:pt x="8698" y="6714"/>
                      <a:pt x="8710" y="6712"/>
                      <a:pt x="8723" y="6712"/>
                    </a:cubicBezTo>
                    <a:cubicBezTo>
                      <a:pt x="8916" y="6712"/>
                      <a:pt x="9308" y="6990"/>
                      <a:pt x="9444" y="7059"/>
                    </a:cubicBezTo>
                    <a:cubicBezTo>
                      <a:pt x="9962" y="7339"/>
                      <a:pt x="10326" y="7744"/>
                      <a:pt x="10803" y="8096"/>
                    </a:cubicBezTo>
                    <a:cubicBezTo>
                      <a:pt x="10991" y="8234"/>
                      <a:pt x="11606" y="8487"/>
                      <a:pt x="11974" y="8487"/>
                    </a:cubicBezTo>
                    <a:cubicBezTo>
                      <a:pt x="12214" y="8487"/>
                      <a:pt x="12348" y="8380"/>
                      <a:pt x="12193" y="8065"/>
                    </a:cubicBezTo>
                    <a:cubicBezTo>
                      <a:pt x="11995" y="7661"/>
                      <a:pt x="11103" y="7380"/>
                      <a:pt x="10762" y="7100"/>
                    </a:cubicBezTo>
                    <a:cubicBezTo>
                      <a:pt x="10596" y="6976"/>
                      <a:pt x="10087" y="6737"/>
                      <a:pt x="9755" y="6520"/>
                    </a:cubicBezTo>
                    <a:cubicBezTo>
                      <a:pt x="9610" y="6437"/>
                      <a:pt x="9662" y="6208"/>
                      <a:pt x="9838" y="6208"/>
                    </a:cubicBezTo>
                    <a:cubicBezTo>
                      <a:pt x="9900" y="6205"/>
                      <a:pt x="9961" y="6203"/>
                      <a:pt x="10022" y="6203"/>
                    </a:cubicBezTo>
                    <a:cubicBezTo>
                      <a:pt x="10331" y="6203"/>
                      <a:pt x="10630" y="6254"/>
                      <a:pt x="10907" y="6437"/>
                    </a:cubicBezTo>
                    <a:cubicBezTo>
                      <a:pt x="11384" y="6758"/>
                      <a:pt x="11280" y="7246"/>
                      <a:pt x="11923" y="7380"/>
                    </a:cubicBezTo>
                    <a:cubicBezTo>
                      <a:pt x="12031" y="7405"/>
                      <a:pt x="12138" y="7418"/>
                      <a:pt x="12234" y="7418"/>
                    </a:cubicBezTo>
                    <a:cubicBezTo>
                      <a:pt x="12583" y="7418"/>
                      <a:pt x="12804" y="7247"/>
                      <a:pt x="12504" y="6841"/>
                    </a:cubicBezTo>
                    <a:cubicBezTo>
                      <a:pt x="12244" y="6488"/>
                      <a:pt x="11695" y="6271"/>
                      <a:pt x="11332" y="6073"/>
                    </a:cubicBezTo>
                    <a:cubicBezTo>
                      <a:pt x="11083" y="5949"/>
                      <a:pt x="10409" y="5835"/>
                      <a:pt x="10232" y="5648"/>
                    </a:cubicBezTo>
                    <a:cubicBezTo>
                      <a:pt x="10050" y="5449"/>
                      <a:pt x="10115" y="5386"/>
                      <a:pt x="10271" y="5386"/>
                    </a:cubicBezTo>
                    <a:cubicBezTo>
                      <a:pt x="10497" y="5386"/>
                      <a:pt x="10913" y="5518"/>
                      <a:pt x="11041" y="5554"/>
                    </a:cubicBezTo>
                    <a:cubicBezTo>
                      <a:pt x="11265" y="5627"/>
                      <a:pt x="12252" y="6006"/>
                      <a:pt x="12904" y="6006"/>
                    </a:cubicBezTo>
                    <a:cubicBezTo>
                      <a:pt x="13278" y="6006"/>
                      <a:pt x="13542" y="5881"/>
                      <a:pt x="13489" y="5503"/>
                    </a:cubicBezTo>
                    <a:cubicBezTo>
                      <a:pt x="13440" y="5169"/>
                      <a:pt x="12926" y="5110"/>
                      <a:pt x="12381" y="5110"/>
                    </a:cubicBezTo>
                    <a:cubicBezTo>
                      <a:pt x="12231" y="5110"/>
                      <a:pt x="12079" y="5114"/>
                      <a:pt x="11933" y="5119"/>
                    </a:cubicBezTo>
                    <a:cubicBezTo>
                      <a:pt x="11767" y="5130"/>
                      <a:pt x="11612" y="5130"/>
                      <a:pt x="11488" y="5130"/>
                    </a:cubicBezTo>
                    <a:cubicBezTo>
                      <a:pt x="11311" y="5130"/>
                      <a:pt x="11249" y="4901"/>
                      <a:pt x="11394" y="4818"/>
                    </a:cubicBezTo>
                    <a:cubicBezTo>
                      <a:pt x="12089" y="4393"/>
                      <a:pt x="13230" y="4725"/>
                      <a:pt x="13800" y="4237"/>
                    </a:cubicBezTo>
                    <a:cubicBezTo>
                      <a:pt x="14248" y="3847"/>
                      <a:pt x="13878" y="3712"/>
                      <a:pt x="13498" y="3712"/>
                    </a:cubicBezTo>
                    <a:cubicBezTo>
                      <a:pt x="13393" y="3712"/>
                      <a:pt x="13288" y="3722"/>
                      <a:pt x="13199" y="3740"/>
                    </a:cubicBezTo>
                    <a:cubicBezTo>
                      <a:pt x="12908" y="3802"/>
                      <a:pt x="12380" y="4185"/>
                      <a:pt x="12006" y="4237"/>
                    </a:cubicBezTo>
                    <a:cubicBezTo>
                      <a:pt x="11998" y="4239"/>
                      <a:pt x="11991" y="4239"/>
                      <a:pt x="11983" y="4239"/>
                    </a:cubicBezTo>
                    <a:cubicBezTo>
                      <a:pt x="11850" y="4239"/>
                      <a:pt x="11762" y="4075"/>
                      <a:pt x="11850" y="3968"/>
                    </a:cubicBezTo>
                    <a:cubicBezTo>
                      <a:pt x="12120" y="3594"/>
                      <a:pt x="12659" y="3159"/>
                      <a:pt x="12950" y="2920"/>
                    </a:cubicBezTo>
                    <a:cubicBezTo>
                      <a:pt x="13344" y="2598"/>
                      <a:pt x="14517" y="2474"/>
                      <a:pt x="14558" y="1862"/>
                    </a:cubicBezTo>
                    <a:cubicBezTo>
                      <a:pt x="14573" y="1649"/>
                      <a:pt x="14490" y="1570"/>
                      <a:pt x="14360" y="1570"/>
                    </a:cubicBezTo>
                    <a:cubicBezTo>
                      <a:pt x="14121" y="1570"/>
                      <a:pt x="13720" y="1837"/>
                      <a:pt x="13459" y="2038"/>
                    </a:cubicBezTo>
                    <a:cubicBezTo>
                      <a:pt x="13365" y="2111"/>
                      <a:pt x="13293" y="2173"/>
                      <a:pt x="13251" y="2214"/>
                    </a:cubicBezTo>
                    <a:cubicBezTo>
                      <a:pt x="13074" y="2370"/>
                      <a:pt x="12753" y="2785"/>
                      <a:pt x="12452" y="3076"/>
                    </a:cubicBezTo>
                    <a:cubicBezTo>
                      <a:pt x="12415" y="3110"/>
                      <a:pt x="12372" y="3125"/>
                      <a:pt x="12331" y="3125"/>
                    </a:cubicBezTo>
                    <a:cubicBezTo>
                      <a:pt x="12212" y="3125"/>
                      <a:pt x="12105" y="2999"/>
                      <a:pt x="12182" y="2868"/>
                    </a:cubicBezTo>
                    <a:cubicBezTo>
                      <a:pt x="12410" y="2474"/>
                      <a:pt x="12659" y="2090"/>
                      <a:pt x="12950" y="1727"/>
                    </a:cubicBezTo>
                    <a:cubicBezTo>
                      <a:pt x="13230" y="1384"/>
                      <a:pt x="14381" y="794"/>
                      <a:pt x="14434" y="399"/>
                    </a:cubicBezTo>
                    <a:cubicBezTo>
                      <a:pt x="14464" y="103"/>
                      <a:pt x="14279" y="0"/>
                      <a:pt x="14018" y="0"/>
                    </a:cubicBezTo>
                    <a:close/>
                  </a:path>
                </a:pathLst>
              </a:custGeom>
              <a:solidFill>
                <a:srgbClr val="FFC8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p:nvPr/>
            </p:nvSpPr>
            <p:spPr>
              <a:xfrm>
                <a:off x="5269332" y="2953727"/>
                <a:ext cx="841073" cy="637892"/>
              </a:xfrm>
              <a:custGeom>
                <a:rect b="b" l="l" r="r" t="t"/>
                <a:pathLst>
                  <a:path extrusionOk="0" h="10913" w="14389">
                    <a:moveTo>
                      <a:pt x="13849" y="0"/>
                    </a:moveTo>
                    <a:cubicBezTo>
                      <a:pt x="13475" y="0"/>
                      <a:pt x="12957" y="208"/>
                      <a:pt x="12676" y="353"/>
                    </a:cubicBezTo>
                    <a:cubicBezTo>
                      <a:pt x="12614" y="395"/>
                      <a:pt x="12552" y="426"/>
                      <a:pt x="12521" y="457"/>
                    </a:cubicBezTo>
                    <a:cubicBezTo>
                      <a:pt x="11981" y="872"/>
                      <a:pt x="11680" y="1277"/>
                      <a:pt x="11504" y="1941"/>
                    </a:cubicBezTo>
                    <a:cubicBezTo>
                      <a:pt x="11380" y="2418"/>
                      <a:pt x="11494" y="2863"/>
                      <a:pt x="11348" y="3289"/>
                    </a:cubicBezTo>
                    <a:cubicBezTo>
                      <a:pt x="11318" y="3361"/>
                      <a:pt x="11245" y="3403"/>
                      <a:pt x="11182" y="3403"/>
                    </a:cubicBezTo>
                    <a:cubicBezTo>
                      <a:pt x="11099" y="3403"/>
                      <a:pt x="11016" y="3341"/>
                      <a:pt x="11006" y="3248"/>
                    </a:cubicBezTo>
                    <a:lnTo>
                      <a:pt x="11006" y="3123"/>
                    </a:lnTo>
                    <a:cubicBezTo>
                      <a:pt x="11006" y="2916"/>
                      <a:pt x="11037" y="2708"/>
                      <a:pt x="11089" y="2522"/>
                    </a:cubicBezTo>
                    <a:cubicBezTo>
                      <a:pt x="11110" y="2386"/>
                      <a:pt x="11172" y="2179"/>
                      <a:pt x="11172" y="2013"/>
                    </a:cubicBezTo>
                    <a:cubicBezTo>
                      <a:pt x="11172" y="1858"/>
                      <a:pt x="11120" y="1733"/>
                      <a:pt x="10965" y="1733"/>
                    </a:cubicBezTo>
                    <a:cubicBezTo>
                      <a:pt x="10903" y="1733"/>
                      <a:pt x="10820" y="1754"/>
                      <a:pt x="10726" y="1795"/>
                    </a:cubicBezTo>
                    <a:cubicBezTo>
                      <a:pt x="10446" y="1909"/>
                      <a:pt x="10363" y="2169"/>
                      <a:pt x="10363" y="2490"/>
                    </a:cubicBezTo>
                    <a:cubicBezTo>
                      <a:pt x="10363" y="2874"/>
                      <a:pt x="10488" y="3351"/>
                      <a:pt x="10529" y="3746"/>
                    </a:cubicBezTo>
                    <a:lnTo>
                      <a:pt x="10529" y="3766"/>
                    </a:lnTo>
                    <a:cubicBezTo>
                      <a:pt x="10529" y="3870"/>
                      <a:pt x="10446" y="3932"/>
                      <a:pt x="10353" y="3932"/>
                    </a:cubicBezTo>
                    <a:cubicBezTo>
                      <a:pt x="10280" y="3932"/>
                      <a:pt x="10207" y="3891"/>
                      <a:pt x="10187" y="3797"/>
                    </a:cubicBezTo>
                    <a:cubicBezTo>
                      <a:pt x="10083" y="3165"/>
                      <a:pt x="10218" y="2137"/>
                      <a:pt x="9513" y="2086"/>
                    </a:cubicBezTo>
                    <a:lnTo>
                      <a:pt x="9471" y="2086"/>
                    </a:lnTo>
                    <a:cubicBezTo>
                      <a:pt x="9211" y="2086"/>
                      <a:pt x="9128" y="2262"/>
                      <a:pt x="9128" y="2501"/>
                    </a:cubicBezTo>
                    <a:cubicBezTo>
                      <a:pt x="9128" y="2978"/>
                      <a:pt x="9471" y="3725"/>
                      <a:pt x="9575" y="3953"/>
                    </a:cubicBezTo>
                    <a:cubicBezTo>
                      <a:pt x="9637" y="4098"/>
                      <a:pt x="9886" y="4565"/>
                      <a:pt x="9886" y="4824"/>
                    </a:cubicBezTo>
                    <a:cubicBezTo>
                      <a:pt x="9886" y="4928"/>
                      <a:pt x="9845" y="4990"/>
                      <a:pt x="9730" y="4990"/>
                    </a:cubicBezTo>
                    <a:cubicBezTo>
                      <a:pt x="9699" y="4990"/>
                      <a:pt x="9658" y="4990"/>
                      <a:pt x="9606" y="4970"/>
                    </a:cubicBezTo>
                    <a:cubicBezTo>
                      <a:pt x="9274" y="4876"/>
                      <a:pt x="9160" y="4087"/>
                      <a:pt x="9119" y="3808"/>
                    </a:cubicBezTo>
                    <a:cubicBezTo>
                      <a:pt x="9098" y="3735"/>
                      <a:pt x="9098" y="3642"/>
                      <a:pt x="9098" y="3538"/>
                    </a:cubicBezTo>
                    <a:lnTo>
                      <a:pt x="9098" y="3372"/>
                    </a:lnTo>
                    <a:cubicBezTo>
                      <a:pt x="9098" y="3112"/>
                      <a:pt x="9087" y="2843"/>
                      <a:pt x="8953" y="2718"/>
                    </a:cubicBezTo>
                    <a:cubicBezTo>
                      <a:pt x="8870" y="2646"/>
                      <a:pt x="8797" y="2614"/>
                      <a:pt x="8734" y="2614"/>
                    </a:cubicBezTo>
                    <a:lnTo>
                      <a:pt x="8714" y="2614"/>
                    </a:lnTo>
                    <a:cubicBezTo>
                      <a:pt x="8506" y="2646"/>
                      <a:pt x="8402" y="2978"/>
                      <a:pt x="8382" y="3195"/>
                    </a:cubicBezTo>
                    <a:cubicBezTo>
                      <a:pt x="8372" y="3216"/>
                      <a:pt x="8372" y="3248"/>
                      <a:pt x="8372" y="3268"/>
                    </a:cubicBezTo>
                    <a:cubicBezTo>
                      <a:pt x="8372" y="3901"/>
                      <a:pt x="9149" y="4575"/>
                      <a:pt x="9149" y="5198"/>
                    </a:cubicBezTo>
                    <a:lnTo>
                      <a:pt x="9149" y="5208"/>
                    </a:lnTo>
                    <a:cubicBezTo>
                      <a:pt x="9149" y="5311"/>
                      <a:pt x="9066" y="5374"/>
                      <a:pt x="8973" y="5374"/>
                    </a:cubicBezTo>
                    <a:cubicBezTo>
                      <a:pt x="8932" y="5374"/>
                      <a:pt x="8890" y="5364"/>
                      <a:pt x="8849" y="5322"/>
                    </a:cubicBezTo>
                    <a:cubicBezTo>
                      <a:pt x="8672" y="5136"/>
                      <a:pt x="8527" y="4949"/>
                      <a:pt x="8402" y="4679"/>
                    </a:cubicBezTo>
                    <a:cubicBezTo>
                      <a:pt x="8257" y="4336"/>
                      <a:pt x="8330" y="3994"/>
                      <a:pt x="8216" y="3683"/>
                    </a:cubicBezTo>
                    <a:cubicBezTo>
                      <a:pt x="8133" y="3476"/>
                      <a:pt x="8050" y="3393"/>
                      <a:pt x="7978" y="3393"/>
                    </a:cubicBezTo>
                    <a:cubicBezTo>
                      <a:pt x="7832" y="3393"/>
                      <a:pt x="7708" y="3714"/>
                      <a:pt x="7708" y="4057"/>
                    </a:cubicBezTo>
                    <a:cubicBezTo>
                      <a:pt x="7708" y="4223"/>
                      <a:pt x="7739" y="4399"/>
                      <a:pt x="7812" y="4544"/>
                    </a:cubicBezTo>
                    <a:cubicBezTo>
                      <a:pt x="7925" y="4741"/>
                      <a:pt x="8600" y="5477"/>
                      <a:pt x="8600" y="5934"/>
                    </a:cubicBezTo>
                    <a:cubicBezTo>
                      <a:pt x="8600" y="6048"/>
                      <a:pt x="8548" y="6141"/>
                      <a:pt x="8444" y="6214"/>
                    </a:cubicBezTo>
                    <a:cubicBezTo>
                      <a:pt x="8434" y="6224"/>
                      <a:pt x="8423" y="6224"/>
                      <a:pt x="8402" y="6235"/>
                    </a:cubicBezTo>
                    <a:lnTo>
                      <a:pt x="8392" y="6235"/>
                    </a:lnTo>
                    <a:cubicBezTo>
                      <a:pt x="8372" y="6245"/>
                      <a:pt x="8351" y="6256"/>
                      <a:pt x="8330" y="6256"/>
                    </a:cubicBezTo>
                    <a:cubicBezTo>
                      <a:pt x="7842" y="6256"/>
                      <a:pt x="7282" y="4243"/>
                      <a:pt x="7199" y="3942"/>
                    </a:cubicBezTo>
                    <a:cubicBezTo>
                      <a:pt x="7178" y="3901"/>
                      <a:pt x="7178" y="3849"/>
                      <a:pt x="7178" y="3808"/>
                    </a:cubicBezTo>
                    <a:cubicBezTo>
                      <a:pt x="7178" y="3631"/>
                      <a:pt x="7261" y="3465"/>
                      <a:pt x="7282" y="3289"/>
                    </a:cubicBezTo>
                    <a:lnTo>
                      <a:pt x="7282" y="3268"/>
                    </a:lnTo>
                    <a:cubicBezTo>
                      <a:pt x="7282" y="3195"/>
                      <a:pt x="7241" y="3133"/>
                      <a:pt x="7178" y="3102"/>
                    </a:cubicBezTo>
                    <a:cubicBezTo>
                      <a:pt x="7065" y="3061"/>
                      <a:pt x="6971" y="3040"/>
                      <a:pt x="6899" y="3040"/>
                    </a:cubicBezTo>
                    <a:cubicBezTo>
                      <a:pt x="6680" y="3040"/>
                      <a:pt x="6597" y="3206"/>
                      <a:pt x="6597" y="3444"/>
                    </a:cubicBezTo>
                    <a:lnTo>
                      <a:pt x="6597" y="3476"/>
                    </a:lnTo>
                    <a:cubicBezTo>
                      <a:pt x="6597" y="3932"/>
                      <a:pt x="6857" y="4617"/>
                      <a:pt x="6971" y="4845"/>
                    </a:cubicBezTo>
                    <a:cubicBezTo>
                      <a:pt x="7148" y="5187"/>
                      <a:pt x="7407" y="5613"/>
                      <a:pt x="7438" y="6007"/>
                    </a:cubicBezTo>
                    <a:lnTo>
                      <a:pt x="7438" y="6111"/>
                    </a:lnTo>
                    <a:cubicBezTo>
                      <a:pt x="7438" y="6390"/>
                      <a:pt x="7355" y="6733"/>
                      <a:pt x="7168" y="6733"/>
                    </a:cubicBezTo>
                    <a:cubicBezTo>
                      <a:pt x="7106" y="6733"/>
                      <a:pt x="7023" y="6691"/>
                      <a:pt x="6940" y="6598"/>
                    </a:cubicBezTo>
                    <a:cubicBezTo>
                      <a:pt x="6722" y="6380"/>
                      <a:pt x="6452" y="5643"/>
                      <a:pt x="6339" y="5343"/>
                    </a:cubicBezTo>
                    <a:cubicBezTo>
                      <a:pt x="6203" y="4959"/>
                      <a:pt x="6214" y="4596"/>
                      <a:pt x="6152" y="4202"/>
                    </a:cubicBezTo>
                    <a:cubicBezTo>
                      <a:pt x="6110" y="3963"/>
                      <a:pt x="5954" y="3527"/>
                      <a:pt x="5716" y="3527"/>
                    </a:cubicBezTo>
                    <a:cubicBezTo>
                      <a:pt x="5654" y="3527"/>
                      <a:pt x="5581" y="3569"/>
                      <a:pt x="5498" y="3652"/>
                    </a:cubicBezTo>
                    <a:lnTo>
                      <a:pt x="5498" y="3663"/>
                    </a:lnTo>
                    <a:cubicBezTo>
                      <a:pt x="5426" y="3735"/>
                      <a:pt x="5394" y="3880"/>
                      <a:pt x="5394" y="4025"/>
                    </a:cubicBezTo>
                    <a:cubicBezTo>
                      <a:pt x="5394" y="4264"/>
                      <a:pt x="5456" y="4534"/>
                      <a:pt x="5488" y="4679"/>
                    </a:cubicBezTo>
                    <a:cubicBezTo>
                      <a:pt x="5643" y="5322"/>
                      <a:pt x="6494" y="6048"/>
                      <a:pt x="6494" y="6764"/>
                    </a:cubicBezTo>
                    <a:cubicBezTo>
                      <a:pt x="6494" y="6837"/>
                      <a:pt x="6484" y="6920"/>
                      <a:pt x="6463" y="6992"/>
                    </a:cubicBezTo>
                    <a:cubicBezTo>
                      <a:pt x="6442" y="7075"/>
                      <a:pt x="6369" y="7127"/>
                      <a:pt x="6297" y="7127"/>
                    </a:cubicBezTo>
                    <a:cubicBezTo>
                      <a:pt x="6266" y="7127"/>
                      <a:pt x="6235" y="7116"/>
                      <a:pt x="6214" y="7096"/>
                    </a:cubicBezTo>
                    <a:cubicBezTo>
                      <a:pt x="5664" y="6764"/>
                      <a:pt x="5394" y="5540"/>
                      <a:pt x="5218" y="5032"/>
                    </a:cubicBezTo>
                    <a:cubicBezTo>
                      <a:pt x="5145" y="4845"/>
                      <a:pt x="5094" y="4627"/>
                      <a:pt x="5083" y="4430"/>
                    </a:cubicBezTo>
                    <a:lnTo>
                      <a:pt x="5083" y="4399"/>
                    </a:lnTo>
                    <a:cubicBezTo>
                      <a:pt x="5083" y="4233"/>
                      <a:pt x="5177" y="4025"/>
                      <a:pt x="5177" y="3859"/>
                    </a:cubicBezTo>
                    <a:cubicBezTo>
                      <a:pt x="5177" y="3829"/>
                      <a:pt x="5166" y="3797"/>
                      <a:pt x="5166" y="3766"/>
                    </a:cubicBezTo>
                    <a:cubicBezTo>
                      <a:pt x="5104" y="3527"/>
                      <a:pt x="4990" y="3434"/>
                      <a:pt x="4866" y="3434"/>
                    </a:cubicBezTo>
                    <a:cubicBezTo>
                      <a:pt x="4668" y="3434"/>
                      <a:pt x="4451" y="3652"/>
                      <a:pt x="4357" y="3880"/>
                    </a:cubicBezTo>
                    <a:cubicBezTo>
                      <a:pt x="4285" y="4067"/>
                      <a:pt x="4243" y="4243"/>
                      <a:pt x="4243" y="4409"/>
                    </a:cubicBezTo>
                    <a:cubicBezTo>
                      <a:pt x="4243" y="4959"/>
                      <a:pt x="4606" y="5415"/>
                      <a:pt x="5042" y="5799"/>
                    </a:cubicBezTo>
                    <a:cubicBezTo>
                      <a:pt x="5249" y="5986"/>
                      <a:pt x="5820" y="6577"/>
                      <a:pt x="5820" y="6940"/>
                    </a:cubicBezTo>
                    <a:cubicBezTo>
                      <a:pt x="5820" y="7086"/>
                      <a:pt x="5726" y="7199"/>
                      <a:pt x="5456" y="7231"/>
                    </a:cubicBezTo>
                    <a:lnTo>
                      <a:pt x="5353" y="7231"/>
                    </a:lnTo>
                    <a:cubicBezTo>
                      <a:pt x="4803" y="7231"/>
                      <a:pt x="4772" y="6701"/>
                      <a:pt x="4700" y="6235"/>
                    </a:cubicBezTo>
                    <a:cubicBezTo>
                      <a:pt x="4679" y="6152"/>
                      <a:pt x="4668" y="6069"/>
                      <a:pt x="4647" y="5996"/>
                    </a:cubicBezTo>
                    <a:cubicBezTo>
                      <a:pt x="4627" y="5913"/>
                      <a:pt x="4606" y="5851"/>
                      <a:pt x="4564" y="5789"/>
                    </a:cubicBezTo>
                    <a:cubicBezTo>
                      <a:pt x="4388" y="5467"/>
                      <a:pt x="4025" y="5374"/>
                      <a:pt x="3817" y="5063"/>
                    </a:cubicBezTo>
                    <a:cubicBezTo>
                      <a:pt x="3808" y="5032"/>
                      <a:pt x="3797" y="5011"/>
                      <a:pt x="3787" y="4990"/>
                    </a:cubicBezTo>
                    <a:cubicBezTo>
                      <a:pt x="3672" y="4772"/>
                      <a:pt x="3662" y="4523"/>
                      <a:pt x="3496" y="4336"/>
                    </a:cubicBezTo>
                    <a:cubicBezTo>
                      <a:pt x="3465" y="4306"/>
                      <a:pt x="3423" y="4274"/>
                      <a:pt x="3372" y="4243"/>
                    </a:cubicBezTo>
                    <a:cubicBezTo>
                      <a:pt x="3330" y="4212"/>
                      <a:pt x="3299" y="4191"/>
                      <a:pt x="3257" y="4181"/>
                    </a:cubicBezTo>
                    <a:cubicBezTo>
                      <a:pt x="3185" y="4140"/>
                      <a:pt x="3112" y="4129"/>
                      <a:pt x="3050" y="4129"/>
                    </a:cubicBezTo>
                    <a:lnTo>
                      <a:pt x="2998" y="4129"/>
                    </a:lnTo>
                    <a:cubicBezTo>
                      <a:pt x="2863" y="4150"/>
                      <a:pt x="2770" y="4264"/>
                      <a:pt x="2739" y="4482"/>
                    </a:cubicBezTo>
                    <a:lnTo>
                      <a:pt x="2739" y="4534"/>
                    </a:lnTo>
                    <a:cubicBezTo>
                      <a:pt x="2739" y="4855"/>
                      <a:pt x="3029" y="5156"/>
                      <a:pt x="3247" y="5364"/>
                    </a:cubicBezTo>
                    <a:cubicBezTo>
                      <a:pt x="3517" y="5633"/>
                      <a:pt x="3921" y="5789"/>
                      <a:pt x="4119" y="6121"/>
                    </a:cubicBezTo>
                    <a:cubicBezTo>
                      <a:pt x="4191" y="6224"/>
                      <a:pt x="4243" y="6422"/>
                      <a:pt x="4243" y="6598"/>
                    </a:cubicBezTo>
                    <a:cubicBezTo>
                      <a:pt x="4243" y="6784"/>
                      <a:pt x="4181" y="6961"/>
                      <a:pt x="4004" y="7003"/>
                    </a:cubicBezTo>
                    <a:cubicBezTo>
                      <a:pt x="3983" y="7013"/>
                      <a:pt x="3974" y="7013"/>
                      <a:pt x="3953" y="7013"/>
                    </a:cubicBezTo>
                    <a:cubicBezTo>
                      <a:pt x="3797" y="7013"/>
                      <a:pt x="3579" y="6837"/>
                      <a:pt x="3372" y="6618"/>
                    </a:cubicBezTo>
                    <a:cubicBezTo>
                      <a:pt x="3091" y="6328"/>
                      <a:pt x="2832" y="5975"/>
                      <a:pt x="2718" y="5820"/>
                    </a:cubicBezTo>
                    <a:cubicBezTo>
                      <a:pt x="2708" y="5809"/>
                      <a:pt x="2708" y="5799"/>
                      <a:pt x="2697" y="5789"/>
                    </a:cubicBezTo>
                    <a:cubicBezTo>
                      <a:pt x="2262" y="5198"/>
                      <a:pt x="2179" y="4824"/>
                      <a:pt x="2179" y="4170"/>
                    </a:cubicBezTo>
                    <a:lnTo>
                      <a:pt x="2179" y="4108"/>
                    </a:lnTo>
                    <a:lnTo>
                      <a:pt x="2179" y="4098"/>
                    </a:lnTo>
                    <a:cubicBezTo>
                      <a:pt x="2179" y="4036"/>
                      <a:pt x="2137" y="3974"/>
                      <a:pt x="2075" y="3942"/>
                    </a:cubicBezTo>
                    <a:cubicBezTo>
                      <a:pt x="2003" y="3912"/>
                      <a:pt x="1940" y="3901"/>
                      <a:pt x="1878" y="3901"/>
                    </a:cubicBezTo>
                    <a:cubicBezTo>
                      <a:pt x="1598" y="3901"/>
                      <a:pt x="1463" y="4223"/>
                      <a:pt x="1463" y="4534"/>
                    </a:cubicBezTo>
                    <a:cubicBezTo>
                      <a:pt x="1463" y="4627"/>
                      <a:pt x="1473" y="4721"/>
                      <a:pt x="1494" y="4804"/>
                    </a:cubicBezTo>
                    <a:cubicBezTo>
                      <a:pt x="1618" y="5311"/>
                      <a:pt x="2003" y="5664"/>
                      <a:pt x="2397" y="5986"/>
                    </a:cubicBezTo>
                    <a:cubicBezTo>
                      <a:pt x="2614" y="6173"/>
                      <a:pt x="3257" y="6598"/>
                      <a:pt x="3257" y="6940"/>
                    </a:cubicBezTo>
                    <a:cubicBezTo>
                      <a:pt x="3257" y="6971"/>
                      <a:pt x="3257" y="7003"/>
                      <a:pt x="3237" y="7033"/>
                    </a:cubicBezTo>
                    <a:cubicBezTo>
                      <a:pt x="3164" y="7210"/>
                      <a:pt x="3029" y="7282"/>
                      <a:pt x="2884" y="7282"/>
                    </a:cubicBezTo>
                    <a:cubicBezTo>
                      <a:pt x="2791" y="7282"/>
                      <a:pt x="2687" y="7252"/>
                      <a:pt x="2593" y="7210"/>
                    </a:cubicBezTo>
                    <a:cubicBezTo>
                      <a:pt x="2428" y="7127"/>
                      <a:pt x="2282" y="6992"/>
                      <a:pt x="2231" y="6867"/>
                    </a:cubicBezTo>
                    <a:cubicBezTo>
                      <a:pt x="2231" y="6867"/>
                      <a:pt x="2231" y="6857"/>
                      <a:pt x="2220" y="6857"/>
                    </a:cubicBezTo>
                    <a:cubicBezTo>
                      <a:pt x="2044" y="6401"/>
                      <a:pt x="2137" y="6141"/>
                      <a:pt x="1639" y="5820"/>
                    </a:cubicBezTo>
                    <a:cubicBezTo>
                      <a:pt x="1525" y="5737"/>
                      <a:pt x="1390" y="5643"/>
                      <a:pt x="1256" y="5560"/>
                    </a:cubicBezTo>
                    <a:cubicBezTo>
                      <a:pt x="1028" y="5426"/>
                      <a:pt x="779" y="5301"/>
                      <a:pt x="530" y="5281"/>
                    </a:cubicBezTo>
                    <a:cubicBezTo>
                      <a:pt x="488" y="5270"/>
                      <a:pt x="447" y="5270"/>
                      <a:pt x="415" y="5270"/>
                    </a:cubicBezTo>
                    <a:cubicBezTo>
                      <a:pt x="156" y="5270"/>
                      <a:pt x="0" y="5384"/>
                      <a:pt x="0" y="5540"/>
                    </a:cubicBezTo>
                    <a:cubicBezTo>
                      <a:pt x="0" y="5654"/>
                      <a:pt x="73" y="5789"/>
                      <a:pt x="239" y="5924"/>
                    </a:cubicBezTo>
                    <a:cubicBezTo>
                      <a:pt x="560" y="6204"/>
                      <a:pt x="1028" y="6194"/>
                      <a:pt x="1401" y="6370"/>
                    </a:cubicBezTo>
                    <a:cubicBezTo>
                      <a:pt x="1681" y="6505"/>
                      <a:pt x="1940" y="6795"/>
                      <a:pt x="1940" y="7065"/>
                    </a:cubicBezTo>
                    <a:cubicBezTo>
                      <a:pt x="1940" y="7220"/>
                      <a:pt x="1847" y="7376"/>
                      <a:pt x="1629" y="7490"/>
                    </a:cubicBezTo>
                    <a:cubicBezTo>
                      <a:pt x="1515" y="7542"/>
                      <a:pt x="1349" y="7563"/>
                      <a:pt x="1183" y="7563"/>
                    </a:cubicBezTo>
                    <a:cubicBezTo>
                      <a:pt x="924" y="7563"/>
                      <a:pt x="633" y="7521"/>
                      <a:pt x="405" y="7469"/>
                    </a:cubicBezTo>
                    <a:cubicBezTo>
                      <a:pt x="394" y="7469"/>
                      <a:pt x="384" y="7459"/>
                      <a:pt x="374" y="7459"/>
                    </a:cubicBezTo>
                    <a:cubicBezTo>
                      <a:pt x="281" y="7459"/>
                      <a:pt x="198" y="7542"/>
                      <a:pt x="198" y="7635"/>
                    </a:cubicBezTo>
                    <a:lnTo>
                      <a:pt x="198" y="7729"/>
                    </a:lnTo>
                    <a:lnTo>
                      <a:pt x="291" y="7729"/>
                    </a:lnTo>
                    <a:cubicBezTo>
                      <a:pt x="581" y="7729"/>
                      <a:pt x="882" y="7842"/>
                      <a:pt x="1111" y="8019"/>
                    </a:cubicBezTo>
                    <a:cubicBezTo>
                      <a:pt x="1121" y="8019"/>
                      <a:pt x="1121" y="8029"/>
                      <a:pt x="1121" y="8029"/>
                    </a:cubicBezTo>
                    <a:cubicBezTo>
                      <a:pt x="1173" y="8019"/>
                      <a:pt x="1214" y="8008"/>
                      <a:pt x="1256" y="7988"/>
                    </a:cubicBezTo>
                    <a:cubicBezTo>
                      <a:pt x="1390" y="7946"/>
                      <a:pt x="1535" y="7905"/>
                      <a:pt x="1681" y="7874"/>
                    </a:cubicBezTo>
                    <a:lnTo>
                      <a:pt x="1691" y="7874"/>
                    </a:lnTo>
                    <a:cubicBezTo>
                      <a:pt x="1847" y="7842"/>
                      <a:pt x="1961" y="7812"/>
                      <a:pt x="2044" y="7812"/>
                    </a:cubicBezTo>
                    <a:cubicBezTo>
                      <a:pt x="2158" y="7812"/>
                      <a:pt x="2231" y="7853"/>
                      <a:pt x="2293" y="7946"/>
                    </a:cubicBezTo>
                    <a:cubicBezTo>
                      <a:pt x="2335" y="8008"/>
                      <a:pt x="2365" y="8112"/>
                      <a:pt x="2407" y="8237"/>
                    </a:cubicBezTo>
                    <a:cubicBezTo>
                      <a:pt x="2480" y="8455"/>
                      <a:pt x="2687" y="9430"/>
                      <a:pt x="3029" y="9430"/>
                    </a:cubicBezTo>
                    <a:cubicBezTo>
                      <a:pt x="3102" y="9430"/>
                      <a:pt x="3185" y="9378"/>
                      <a:pt x="3268" y="9274"/>
                    </a:cubicBezTo>
                    <a:cubicBezTo>
                      <a:pt x="3340" y="9202"/>
                      <a:pt x="3361" y="9119"/>
                      <a:pt x="3361" y="9025"/>
                    </a:cubicBezTo>
                    <a:cubicBezTo>
                      <a:pt x="3372" y="8662"/>
                      <a:pt x="2925" y="8247"/>
                      <a:pt x="2915" y="7946"/>
                    </a:cubicBezTo>
                    <a:cubicBezTo>
                      <a:pt x="2905" y="7936"/>
                      <a:pt x="2905" y="7916"/>
                      <a:pt x="2905" y="7905"/>
                    </a:cubicBezTo>
                    <a:lnTo>
                      <a:pt x="2905" y="7884"/>
                    </a:lnTo>
                    <a:cubicBezTo>
                      <a:pt x="2905" y="7625"/>
                      <a:pt x="3019" y="7521"/>
                      <a:pt x="3174" y="7521"/>
                    </a:cubicBezTo>
                    <a:cubicBezTo>
                      <a:pt x="3330" y="7521"/>
                      <a:pt x="3527" y="7635"/>
                      <a:pt x="3672" y="7780"/>
                    </a:cubicBezTo>
                    <a:cubicBezTo>
                      <a:pt x="3693" y="7812"/>
                      <a:pt x="3725" y="7842"/>
                      <a:pt x="3745" y="7874"/>
                    </a:cubicBezTo>
                    <a:cubicBezTo>
                      <a:pt x="4025" y="8247"/>
                      <a:pt x="4066" y="8725"/>
                      <a:pt x="4066" y="9181"/>
                    </a:cubicBezTo>
                    <a:lnTo>
                      <a:pt x="4066" y="9264"/>
                    </a:lnTo>
                    <a:cubicBezTo>
                      <a:pt x="4066" y="9357"/>
                      <a:pt x="4056" y="9471"/>
                      <a:pt x="4056" y="9596"/>
                    </a:cubicBezTo>
                    <a:cubicBezTo>
                      <a:pt x="4056" y="9896"/>
                      <a:pt x="4108" y="10218"/>
                      <a:pt x="4440" y="10281"/>
                    </a:cubicBezTo>
                    <a:cubicBezTo>
                      <a:pt x="4481" y="10281"/>
                      <a:pt x="4513" y="10291"/>
                      <a:pt x="4544" y="10291"/>
                    </a:cubicBezTo>
                    <a:cubicBezTo>
                      <a:pt x="4783" y="10291"/>
                      <a:pt x="4855" y="10115"/>
                      <a:pt x="4866" y="9896"/>
                    </a:cubicBezTo>
                    <a:cubicBezTo>
                      <a:pt x="4866" y="9617"/>
                      <a:pt x="4730" y="9264"/>
                      <a:pt x="4647" y="9098"/>
                    </a:cubicBezTo>
                    <a:cubicBezTo>
                      <a:pt x="4513" y="8849"/>
                      <a:pt x="4036" y="8330"/>
                      <a:pt x="4036" y="8071"/>
                    </a:cubicBezTo>
                    <a:cubicBezTo>
                      <a:pt x="4036" y="7967"/>
                      <a:pt x="4098" y="7895"/>
                      <a:pt x="4295" y="7895"/>
                    </a:cubicBezTo>
                    <a:lnTo>
                      <a:pt x="4305" y="7895"/>
                    </a:lnTo>
                    <a:cubicBezTo>
                      <a:pt x="5415" y="7895"/>
                      <a:pt x="5519" y="9783"/>
                      <a:pt x="6494" y="10042"/>
                    </a:cubicBezTo>
                    <a:cubicBezTo>
                      <a:pt x="6505" y="10052"/>
                      <a:pt x="6525" y="10052"/>
                      <a:pt x="6535" y="10052"/>
                    </a:cubicBezTo>
                    <a:cubicBezTo>
                      <a:pt x="6629" y="10052"/>
                      <a:pt x="6701" y="9979"/>
                      <a:pt x="6712" y="9886"/>
                    </a:cubicBezTo>
                    <a:lnTo>
                      <a:pt x="6712" y="9866"/>
                    </a:lnTo>
                    <a:cubicBezTo>
                      <a:pt x="6712" y="9523"/>
                      <a:pt x="6318" y="9274"/>
                      <a:pt x="6110" y="9036"/>
                    </a:cubicBezTo>
                    <a:cubicBezTo>
                      <a:pt x="5965" y="8870"/>
                      <a:pt x="5290" y="8144"/>
                      <a:pt x="5290" y="7946"/>
                    </a:cubicBezTo>
                    <a:lnTo>
                      <a:pt x="5290" y="7936"/>
                    </a:lnTo>
                    <a:cubicBezTo>
                      <a:pt x="5311" y="7759"/>
                      <a:pt x="5498" y="7697"/>
                      <a:pt x="5705" y="7697"/>
                    </a:cubicBezTo>
                    <a:cubicBezTo>
                      <a:pt x="5892" y="7697"/>
                      <a:pt x="6090" y="7750"/>
                      <a:pt x="6214" y="7801"/>
                    </a:cubicBezTo>
                    <a:cubicBezTo>
                      <a:pt x="6846" y="8102"/>
                      <a:pt x="6846" y="8901"/>
                      <a:pt x="6992" y="9492"/>
                    </a:cubicBezTo>
                    <a:cubicBezTo>
                      <a:pt x="7095" y="9896"/>
                      <a:pt x="7386" y="10166"/>
                      <a:pt x="7614" y="10166"/>
                    </a:cubicBezTo>
                    <a:cubicBezTo>
                      <a:pt x="7759" y="10166"/>
                      <a:pt x="7884" y="10042"/>
                      <a:pt x="7884" y="9762"/>
                    </a:cubicBezTo>
                    <a:cubicBezTo>
                      <a:pt x="7884" y="9710"/>
                      <a:pt x="7884" y="9647"/>
                      <a:pt x="7874" y="9585"/>
                    </a:cubicBezTo>
                    <a:cubicBezTo>
                      <a:pt x="7791" y="8942"/>
                      <a:pt x="7158" y="8476"/>
                      <a:pt x="6836" y="7957"/>
                    </a:cubicBezTo>
                    <a:cubicBezTo>
                      <a:pt x="6733" y="7791"/>
                      <a:pt x="6691" y="7677"/>
                      <a:pt x="6691" y="7604"/>
                    </a:cubicBezTo>
                    <a:cubicBezTo>
                      <a:pt x="6691" y="7531"/>
                      <a:pt x="6733" y="7501"/>
                      <a:pt x="6795" y="7501"/>
                    </a:cubicBezTo>
                    <a:cubicBezTo>
                      <a:pt x="6982" y="7501"/>
                      <a:pt x="7355" y="7718"/>
                      <a:pt x="7563" y="7884"/>
                    </a:cubicBezTo>
                    <a:cubicBezTo>
                      <a:pt x="7904" y="8164"/>
                      <a:pt x="8133" y="8589"/>
                      <a:pt x="8289" y="9004"/>
                    </a:cubicBezTo>
                    <a:cubicBezTo>
                      <a:pt x="8527" y="9617"/>
                      <a:pt x="8206" y="10560"/>
                      <a:pt x="9015" y="10861"/>
                    </a:cubicBezTo>
                    <a:cubicBezTo>
                      <a:pt x="9108" y="10892"/>
                      <a:pt x="9181" y="10913"/>
                      <a:pt x="9243" y="10913"/>
                    </a:cubicBezTo>
                    <a:cubicBezTo>
                      <a:pt x="9440" y="10913"/>
                      <a:pt x="9513" y="10778"/>
                      <a:pt x="9513" y="10560"/>
                    </a:cubicBezTo>
                    <a:cubicBezTo>
                      <a:pt x="9513" y="9917"/>
                      <a:pt x="8817" y="8559"/>
                      <a:pt x="8662" y="8320"/>
                    </a:cubicBezTo>
                    <a:cubicBezTo>
                      <a:pt x="8444" y="8008"/>
                      <a:pt x="8081" y="7874"/>
                      <a:pt x="7801" y="7646"/>
                    </a:cubicBezTo>
                    <a:cubicBezTo>
                      <a:pt x="7635" y="7521"/>
                      <a:pt x="7510" y="7345"/>
                      <a:pt x="7510" y="7210"/>
                    </a:cubicBezTo>
                    <a:cubicBezTo>
                      <a:pt x="7510" y="7096"/>
                      <a:pt x="7604" y="7013"/>
                      <a:pt x="7853" y="7013"/>
                    </a:cubicBezTo>
                    <a:lnTo>
                      <a:pt x="7863" y="7013"/>
                    </a:lnTo>
                    <a:cubicBezTo>
                      <a:pt x="8195" y="7013"/>
                      <a:pt x="8423" y="7355"/>
                      <a:pt x="8600" y="7584"/>
                    </a:cubicBezTo>
                    <a:cubicBezTo>
                      <a:pt x="9015" y="8112"/>
                      <a:pt x="9253" y="9025"/>
                      <a:pt x="9855" y="9378"/>
                    </a:cubicBezTo>
                    <a:cubicBezTo>
                      <a:pt x="10062" y="9492"/>
                      <a:pt x="10218" y="9544"/>
                      <a:pt x="10343" y="9544"/>
                    </a:cubicBezTo>
                    <a:cubicBezTo>
                      <a:pt x="10581" y="9544"/>
                      <a:pt x="10684" y="9378"/>
                      <a:pt x="10684" y="9160"/>
                    </a:cubicBezTo>
                    <a:cubicBezTo>
                      <a:pt x="10684" y="8932"/>
                      <a:pt x="10560" y="8642"/>
                      <a:pt x="10322" y="8413"/>
                    </a:cubicBezTo>
                    <a:cubicBezTo>
                      <a:pt x="9875" y="7998"/>
                      <a:pt x="9357" y="7677"/>
                      <a:pt x="8870" y="7324"/>
                    </a:cubicBezTo>
                    <a:cubicBezTo>
                      <a:pt x="8755" y="7241"/>
                      <a:pt x="8392" y="7003"/>
                      <a:pt x="8392" y="6847"/>
                    </a:cubicBezTo>
                    <a:cubicBezTo>
                      <a:pt x="8392" y="6795"/>
                      <a:pt x="8434" y="6754"/>
                      <a:pt x="8517" y="6722"/>
                    </a:cubicBezTo>
                    <a:lnTo>
                      <a:pt x="8568" y="6722"/>
                    </a:lnTo>
                    <a:cubicBezTo>
                      <a:pt x="8755" y="6722"/>
                      <a:pt x="9139" y="6992"/>
                      <a:pt x="9274" y="7065"/>
                    </a:cubicBezTo>
                    <a:cubicBezTo>
                      <a:pt x="9792" y="7345"/>
                      <a:pt x="10156" y="7750"/>
                      <a:pt x="10633" y="8102"/>
                    </a:cubicBezTo>
                    <a:cubicBezTo>
                      <a:pt x="10820" y="8237"/>
                      <a:pt x="11431" y="8496"/>
                      <a:pt x="11805" y="8496"/>
                    </a:cubicBezTo>
                    <a:cubicBezTo>
                      <a:pt x="11971" y="8496"/>
                      <a:pt x="12095" y="8434"/>
                      <a:pt x="12095" y="8299"/>
                    </a:cubicBezTo>
                    <a:cubicBezTo>
                      <a:pt x="12095" y="8237"/>
                      <a:pt x="12074" y="8164"/>
                      <a:pt x="12023" y="8071"/>
                    </a:cubicBezTo>
                    <a:cubicBezTo>
                      <a:pt x="11825" y="7667"/>
                      <a:pt x="10933" y="7386"/>
                      <a:pt x="10592" y="7106"/>
                    </a:cubicBezTo>
                    <a:cubicBezTo>
                      <a:pt x="10426" y="6982"/>
                      <a:pt x="9917" y="6743"/>
                      <a:pt x="9585" y="6526"/>
                    </a:cubicBezTo>
                    <a:cubicBezTo>
                      <a:pt x="9523" y="6494"/>
                      <a:pt x="9502" y="6443"/>
                      <a:pt x="9502" y="6380"/>
                    </a:cubicBezTo>
                    <a:cubicBezTo>
                      <a:pt x="9502" y="6297"/>
                      <a:pt x="9564" y="6214"/>
                      <a:pt x="9668" y="6214"/>
                    </a:cubicBezTo>
                    <a:cubicBezTo>
                      <a:pt x="9720" y="6204"/>
                      <a:pt x="9772" y="6204"/>
                      <a:pt x="9834" y="6204"/>
                    </a:cubicBezTo>
                    <a:cubicBezTo>
                      <a:pt x="10145" y="6204"/>
                      <a:pt x="10456" y="6256"/>
                      <a:pt x="10737" y="6443"/>
                    </a:cubicBezTo>
                    <a:cubicBezTo>
                      <a:pt x="11214" y="6764"/>
                      <a:pt x="11110" y="7252"/>
                      <a:pt x="11753" y="7386"/>
                    </a:cubicBezTo>
                    <a:cubicBezTo>
                      <a:pt x="11857" y="7407"/>
                      <a:pt x="11961" y="7428"/>
                      <a:pt x="12054" y="7428"/>
                    </a:cubicBezTo>
                    <a:cubicBezTo>
                      <a:pt x="12293" y="7428"/>
                      <a:pt x="12469" y="7345"/>
                      <a:pt x="12469" y="7169"/>
                    </a:cubicBezTo>
                    <a:cubicBezTo>
                      <a:pt x="12469" y="7086"/>
                      <a:pt x="12427" y="6982"/>
                      <a:pt x="12334" y="6847"/>
                    </a:cubicBezTo>
                    <a:cubicBezTo>
                      <a:pt x="12074" y="6494"/>
                      <a:pt x="11525" y="6277"/>
                      <a:pt x="11162" y="6079"/>
                    </a:cubicBezTo>
                    <a:cubicBezTo>
                      <a:pt x="10913" y="5955"/>
                      <a:pt x="10239" y="5841"/>
                      <a:pt x="10062" y="5654"/>
                    </a:cubicBezTo>
                    <a:cubicBezTo>
                      <a:pt x="9990" y="5571"/>
                      <a:pt x="9958" y="5509"/>
                      <a:pt x="9958" y="5467"/>
                    </a:cubicBezTo>
                    <a:cubicBezTo>
                      <a:pt x="9958" y="5415"/>
                      <a:pt x="10011" y="5394"/>
                      <a:pt x="10094" y="5394"/>
                    </a:cubicBezTo>
                    <a:cubicBezTo>
                      <a:pt x="10322" y="5394"/>
                      <a:pt x="10737" y="5530"/>
                      <a:pt x="10871" y="5560"/>
                    </a:cubicBezTo>
                    <a:cubicBezTo>
                      <a:pt x="11089" y="5633"/>
                      <a:pt x="12074" y="6017"/>
                      <a:pt x="12728" y="6017"/>
                    </a:cubicBezTo>
                    <a:cubicBezTo>
                      <a:pt x="13070" y="6017"/>
                      <a:pt x="13319" y="5913"/>
                      <a:pt x="13319" y="5602"/>
                    </a:cubicBezTo>
                    <a:lnTo>
                      <a:pt x="13319" y="5509"/>
                    </a:lnTo>
                    <a:cubicBezTo>
                      <a:pt x="13268" y="5177"/>
                      <a:pt x="12759" y="5125"/>
                      <a:pt x="12220" y="5125"/>
                    </a:cubicBezTo>
                    <a:lnTo>
                      <a:pt x="11763" y="5125"/>
                    </a:lnTo>
                    <a:cubicBezTo>
                      <a:pt x="11608" y="5136"/>
                      <a:pt x="11473" y="5136"/>
                      <a:pt x="11338" y="5136"/>
                    </a:cubicBezTo>
                    <a:lnTo>
                      <a:pt x="11318" y="5136"/>
                    </a:lnTo>
                    <a:cubicBezTo>
                      <a:pt x="11203" y="5136"/>
                      <a:pt x="11141" y="5053"/>
                      <a:pt x="11141" y="4970"/>
                    </a:cubicBezTo>
                    <a:cubicBezTo>
                      <a:pt x="11141" y="4907"/>
                      <a:pt x="11162" y="4855"/>
                      <a:pt x="11224" y="4824"/>
                    </a:cubicBezTo>
                    <a:cubicBezTo>
                      <a:pt x="11919" y="4399"/>
                      <a:pt x="13060" y="4731"/>
                      <a:pt x="13630" y="4243"/>
                    </a:cubicBezTo>
                    <a:cubicBezTo>
                      <a:pt x="13776" y="4119"/>
                      <a:pt x="13838" y="4015"/>
                      <a:pt x="13838" y="3942"/>
                    </a:cubicBezTo>
                    <a:cubicBezTo>
                      <a:pt x="13838" y="3776"/>
                      <a:pt x="13589" y="3725"/>
                      <a:pt x="13330" y="3725"/>
                    </a:cubicBezTo>
                    <a:cubicBezTo>
                      <a:pt x="13226" y="3725"/>
                      <a:pt x="13123" y="3725"/>
                      <a:pt x="13029" y="3746"/>
                    </a:cubicBezTo>
                    <a:cubicBezTo>
                      <a:pt x="12738" y="3808"/>
                      <a:pt x="12210" y="4191"/>
                      <a:pt x="11836" y="4243"/>
                    </a:cubicBezTo>
                    <a:lnTo>
                      <a:pt x="11816" y="4243"/>
                    </a:lnTo>
                    <a:cubicBezTo>
                      <a:pt x="11712" y="4243"/>
                      <a:pt x="11639" y="4160"/>
                      <a:pt x="11639" y="4077"/>
                    </a:cubicBezTo>
                    <a:cubicBezTo>
                      <a:pt x="11639" y="4036"/>
                      <a:pt x="11650" y="4004"/>
                      <a:pt x="11680" y="3974"/>
                    </a:cubicBezTo>
                    <a:cubicBezTo>
                      <a:pt x="11950" y="3600"/>
                      <a:pt x="12489" y="3165"/>
                      <a:pt x="12780" y="2926"/>
                    </a:cubicBezTo>
                    <a:cubicBezTo>
                      <a:pt x="13174" y="2604"/>
                      <a:pt x="14347" y="2480"/>
                      <a:pt x="14388" y="1868"/>
                    </a:cubicBezTo>
                    <a:lnTo>
                      <a:pt x="14388" y="1826"/>
                    </a:lnTo>
                    <a:cubicBezTo>
                      <a:pt x="14388" y="1650"/>
                      <a:pt x="14315" y="1577"/>
                      <a:pt x="14191" y="1577"/>
                    </a:cubicBezTo>
                    <a:cubicBezTo>
                      <a:pt x="13973" y="1577"/>
                      <a:pt x="13630" y="1795"/>
                      <a:pt x="13371" y="1982"/>
                    </a:cubicBezTo>
                    <a:cubicBezTo>
                      <a:pt x="13340" y="2003"/>
                      <a:pt x="13309" y="2024"/>
                      <a:pt x="13289" y="2044"/>
                    </a:cubicBezTo>
                    <a:cubicBezTo>
                      <a:pt x="13195" y="2117"/>
                      <a:pt x="13123" y="2179"/>
                      <a:pt x="13081" y="2220"/>
                    </a:cubicBezTo>
                    <a:cubicBezTo>
                      <a:pt x="12904" y="2376"/>
                      <a:pt x="12583" y="2791"/>
                      <a:pt x="12282" y="3082"/>
                    </a:cubicBezTo>
                    <a:cubicBezTo>
                      <a:pt x="12240" y="3112"/>
                      <a:pt x="12199" y="3133"/>
                      <a:pt x="12168" y="3133"/>
                    </a:cubicBezTo>
                    <a:cubicBezTo>
                      <a:pt x="12074" y="3133"/>
                      <a:pt x="11991" y="3061"/>
                      <a:pt x="11991" y="2957"/>
                    </a:cubicBezTo>
                    <a:cubicBezTo>
                      <a:pt x="11991" y="2936"/>
                      <a:pt x="11991" y="2905"/>
                      <a:pt x="12012" y="2874"/>
                    </a:cubicBezTo>
                    <a:cubicBezTo>
                      <a:pt x="12240" y="2480"/>
                      <a:pt x="12489" y="2096"/>
                      <a:pt x="12780" y="1733"/>
                    </a:cubicBezTo>
                    <a:cubicBezTo>
                      <a:pt x="13060" y="1390"/>
                      <a:pt x="14211" y="800"/>
                      <a:pt x="14264" y="405"/>
                    </a:cubicBezTo>
                    <a:lnTo>
                      <a:pt x="14264" y="332"/>
                    </a:lnTo>
                    <a:cubicBezTo>
                      <a:pt x="14264" y="94"/>
                      <a:pt x="14087" y="0"/>
                      <a:pt x="13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8"/>
              <p:cNvSpPr/>
              <p:nvPr/>
            </p:nvSpPr>
            <p:spPr>
              <a:xfrm>
                <a:off x="3025900" y="2953727"/>
                <a:ext cx="841658" cy="637892"/>
              </a:xfrm>
              <a:custGeom>
                <a:rect b="b" l="l" r="r" t="t"/>
                <a:pathLst>
                  <a:path extrusionOk="0" h="10913" w="14399">
                    <a:moveTo>
                      <a:pt x="14368" y="5426"/>
                    </a:moveTo>
                    <a:lnTo>
                      <a:pt x="14368" y="5426"/>
                    </a:lnTo>
                    <a:cubicBezTo>
                      <a:pt x="14378" y="5457"/>
                      <a:pt x="14389" y="5477"/>
                      <a:pt x="14399" y="5509"/>
                    </a:cubicBezTo>
                    <a:cubicBezTo>
                      <a:pt x="14389" y="5477"/>
                      <a:pt x="14378" y="5447"/>
                      <a:pt x="14368" y="5426"/>
                    </a:cubicBezTo>
                    <a:close/>
                    <a:moveTo>
                      <a:pt x="7739" y="9658"/>
                    </a:moveTo>
                    <a:cubicBezTo>
                      <a:pt x="7709" y="9720"/>
                      <a:pt x="7688" y="9793"/>
                      <a:pt x="7688" y="9866"/>
                    </a:cubicBezTo>
                    <a:lnTo>
                      <a:pt x="7688" y="9886"/>
                    </a:lnTo>
                    <a:cubicBezTo>
                      <a:pt x="7698" y="9979"/>
                      <a:pt x="7771" y="10052"/>
                      <a:pt x="7854" y="10052"/>
                    </a:cubicBezTo>
                    <a:cubicBezTo>
                      <a:pt x="7801" y="9928"/>
                      <a:pt x="7760" y="9793"/>
                      <a:pt x="7739" y="9658"/>
                    </a:cubicBezTo>
                    <a:close/>
                    <a:moveTo>
                      <a:pt x="551" y="0"/>
                    </a:moveTo>
                    <a:cubicBezTo>
                      <a:pt x="312" y="0"/>
                      <a:pt x="136" y="94"/>
                      <a:pt x="136" y="332"/>
                    </a:cubicBezTo>
                    <a:lnTo>
                      <a:pt x="136" y="405"/>
                    </a:lnTo>
                    <a:cubicBezTo>
                      <a:pt x="178" y="800"/>
                      <a:pt x="1339" y="1390"/>
                      <a:pt x="1609" y="1733"/>
                    </a:cubicBezTo>
                    <a:cubicBezTo>
                      <a:pt x="1900" y="2096"/>
                      <a:pt x="2159" y="2480"/>
                      <a:pt x="2387" y="2874"/>
                    </a:cubicBezTo>
                    <a:cubicBezTo>
                      <a:pt x="2398" y="2905"/>
                      <a:pt x="2407" y="2936"/>
                      <a:pt x="2407" y="2957"/>
                    </a:cubicBezTo>
                    <a:cubicBezTo>
                      <a:pt x="2407" y="3061"/>
                      <a:pt x="2325" y="3133"/>
                      <a:pt x="2232" y="3133"/>
                    </a:cubicBezTo>
                    <a:cubicBezTo>
                      <a:pt x="2190" y="3133"/>
                      <a:pt x="2149" y="3112"/>
                      <a:pt x="2117" y="3082"/>
                    </a:cubicBezTo>
                    <a:cubicBezTo>
                      <a:pt x="1806" y="2791"/>
                      <a:pt x="1485" y="2376"/>
                      <a:pt x="1319" y="2220"/>
                    </a:cubicBezTo>
                    <a:cubicBezTo>
                      <a:pt x="1277" y="2179"/>
                      <a:pt x="1204" y="2117"/>
                      <a:pt x="1111" y="2044"/>
                    </a:cubicBezTo>
                    <a:cubicBezTo>
                      <a:pt x="1091" y="2034"/>
                      <a:pt x="1059" y="2013"/>
                      <a:pt x="1038" y="1992"/>
                    </a:cubicBezTo>
                    <a:cubicBezTo>
                      <a:pt x="779" y="1805"/>
                      <a:pt x="427" y="1577"/>
                      <a:pt x="208" y="1577"/>
                    </a:cubicBezTo>
                    <a:cubicBezTo>
                      <a:pt x="84" y="1577"/>
                      <a:pt x="1" y="1650"/>
                      <a:pt x="1" y="1826"/>
                    </a:cubicBezTo>
                    <a:cubicBezTo>
                      <a:pt x="1" y="1837"/>
                      <a:pt x="12" y="1858"/>
                      <a:pt x="12" y="1868"/>
                    </a:cubicBezTo>
                    <a:cubicBezTo>
                      <a:pt x="53" y="2480"/>
                      <a:pt x="1225" y="2604"/>
                      <a:pt x="1619" y="2926"/>
                    </a:cubicBezTo>
                    <a:cubicBezTo>
                      <a:pt x="1900" y="3165"/>
                      <a:pt x="2439" y="3600"/>
                      <a:pt x="2719" y="3974"/>
                    </a:cubicBezTo>
                    <a:cubicBezTo>
                      <a:pt x="2739" y="4004"/>
                      <a:pt x="2750" y="4036"/>
                      <a:pt x="2750" y="4077"/>
                    </a:cubicBezTo>
                    <a:cubicBezTo>
                      <a:pt x="2750" y="4160"/>
                      <a:pt x="2688" y="4243"/>
                      <a:pt x="2584" y="4243"/>
                    </a:cubicBezTo>
                    <a:lnTo>
                      <a:pt x="2563" y="4243"/>
                    </a:lnTo>
                    <a:cubicBezTo>
                      <a:pt x="2190" y="4191"/>
                      <a:pt x="1661" y="3808"/>
                      <a:pt x="1370" y="3746"/>
                    </a:cubicBezTo>
                    <a:cubicBezTo>
                      <a:pt x="1277" y="3725"/>
                      <a:pt x="1174" y="3725"/>
                      <a:pt x="1070" y="3725"/>
                    </a:cubicBezTo>
                    <a:cubicBezTo>
                      <a:pt x="810" y="3725"/>
                      <a:pt x="561" y="3776"/>
                      <a:pt x="561" y="3942"/>
                    </a:cubicBezTo>
                    <a:cubicBezTo>
                      <a:pt x="561" y="4015"/>
                      <a:pt x="623" y="4119"/>
                      <a:pt x="769" y="4243"/>
                    </a:cubicBezTo>
                    <a:cubicBezTo>
                      <a:pt x="1329" y="4731"/>
                      <a:pt x="2470" y="4399"/>
                      <a:pt x="3175" y="4824"/>
                    </a:cubicBezTo>
                    <a:cubicBezTo>
                      <a:pt x="3227" y="4855"/>
                      <a:pt x="3258" y="4907"/>
                      <a:pt x="3258" y="4970"/>
                    </a:cubicBezTo>
                    <a:cubicBezTo>
                      <a:pt x="3258" y="5053"/>
                      <a:pt x="3186" y="5136"/>
                      <a:pt x="3082" y="5136"/>
                    </a:cubicBezTo>
                    <a:lnTo>
                      <a:pt x="3051" y="5136"/>
                    </a:lnTo>
                    <a:cubicBezTo>
                      <a:pt x="2926" y="5136"/>
                      <a:pt x="2781" y="5136"/>
                      <a:pt x="2636" y="5125"/>
                    </a:cubicBezTo>
                    <a:lnTo>
                      <a:pt x="2179" y="5125"/>
                    </a:lnTo>
                    <a:cubicBezTo>
                      <a:pt x="1640" y="5125"/>
                      <a:pt x="1132" y="5177"/>
                      <a:pt x="1080" y="5509"/>
                    </a:cubicBezTo>
                    <a:cubicBezTo>
                      <a:pt x="1080" y="5540"/>
                      <a:pt x="1070" y="5571"/>
                      <a:pt x="1070" y="5602"/>
                    </a:cubicBezTo>
                    <a:cubicBezTo>
                      <a:pt x="1070" y="5913"/>
                      <a:pt x="1319" y="6017"/>
                      <a:pt x="1661" y="6017"/>
                    </a:cubicBezTo>
                    <a:cubicBezTo>
                      <a:pt x="2315" y="6017"/>
                      <a:pt x="3300" y="5633"/>
                      <a:pt x="3528" y="5560"/>
                    </a:cubicBezTo>
                    <a:cubicBezTo>
                      <a:pt x="3652" y="5530"/>
                      <a:pt x="4078" y="5394"/>
                      <a:pt x="4295" y="5394"/>
                    </a:cubicBezTo>
                    <a:cubicBezTo>
                      <a:pt x="4389" y="5394"/>
                      <a:pt x="4441" y="5415"/>
                      <a:pt x="4441" y="5467"/>
                    </a:cubicBezTo>
                    <a:cubicBezTo>
                      <a:pt x="4441" y="5509"/>
                      <a:pt x="4410" y="5571"/>
                      <a:pt x="4327" y="5654"/>
                    </a:cubicBezTo>
                    <a:cubicBezTo>
                      <a:pt x="4150" y="5841"/>
                      <a:pt x="3476" y="5955"/>
                      <a:pt x="3237" y="6079"/>
                    </a:cubicBezTo>
                    <a:cubicBezTo>
                      <a:pt x="2864" y="6277"/>
                      <a:pt x="2315" y="6494"/>
                      <a:pt x="2066" y="6847"/>
                    </a:cubicBezTo>
                    <a:cubicBezTo>
                      <a:pt x="1962" y="6982"/>
                      <a:pt x="1920" y="7086"/>
                      <a:pt x="1920" y="7169"/>
                    </a:cubicBezTo>
                    <a:cubicBezTo>
                      <a:pt x="1920" y="7345"/>
                      <a:pt x="2107" y="7428"/>
                      <a:pt x="2345" y="7428"/>
                    </a:cubicBezTo>
                    <a:cubicBezTo>
                      <a:pt x="2439" y="7428"/>
                      <a:pt x="2543" y="7407"/>
                      <a:pt x="2646" y="7386"/>
                    </a:cubicBezTo>
                    <a:cubicBezTo>
                      <a:pt x="3279" y="7252"/>
                      <a:pt x="3186" y="6764"/>
                      <a:pt x="3663" y="6443"/>
                    </a:cubicBezTo>
                    <a:cubicBezTo>
                      <a:pt x="3943" y="6256"/>
                      <a:pt x="4254" y="6204"/>
                      <a:pt x="4565" y="6204"/>
                    </a:cubicBezTo>
                    <a:cubicBezTo>
                      <a:pt x="4617" y="6204"/>
                      <a:pt x="4680" y="6204"/>
                      <a:pt x="4731" y="6214"/>
                    </a:cubicBezTo>
                    <a:cubicBezTo>
                      <a:pt x="4835" y="6214"/>
                      <a:pt x="4897" y="6297"/>
                      <a:pt x="4897" y="6380"/>
                    </a:cubicBezTo>
                    <a:cubicBezTo>
                      <a:pt x="4897" y="6443"/>
                      <a:pt x="4876" y="6494"/>
                      <a:pt x="4814" y="6526"/>
                    </a:cubicBezTo>
                    <a:cubicBezTo>
                      <a:pt x="4482" y="6743"/>
                      <a:pt x="3963" y="6982"/>
                      <a:pt x="3808" y="7106"/>
                    </a:cubicBezTo>
                    <a:cubicBezTo>
                      <a:pt x="3456" y="7386"/>
                      <a:pt x="2573" y="7667"/>
                      <a:pt x="2366" y="8071"/>
                    </a:cubicBezTo>
                    <a:cubicBezTo>
                      <a:pt x="2325" y="8164"/>
                      <a:pt x="2304" y="8237"/>
                      <a:pt x="2304" y="8299"/>
                    </a:cubicBezTo>
                    <a:cubicBezTo>
                      <a:pt x="2304" y="8434"/>
                      <a:pt x="2418" y="8496"/>
                      <a:pt x="2594" y="8496"/>
                    </a:cubicBezTo>
                    <a:cubicBezTo>
                      <a:pt x="2958" y="8496"/>
                      <a:pt x="3580" y="8237"/>
                      <a:pt x="3767" y="8102"/>
                    </a:cubicBezTo>
                    <a:cubicBezTo>
                      <a:pt x="4233" y="7750"/>
                      <a:pt x="4597" y="7345"/>
                      <a:pt x="5125" y="7065"/>
                    </a:cubicBezTo>
                    <a:cubicBezTo>
                      <a:pt x="5250" y="6992"/>
                      <a:pt x="5644" y="6722"/>
                      <a:pt x="5831" y="6722"/>
                    </a:cubicBezTo>
                    <a:lnTo>
                      <a:pt x="5872" y="6722"/>
                    </a:lnTo>
                    <a:cubicBezTo>
                      <a:pt x="5966" y="6754"/>
                      <a:pt x="5997" y="6795"/>
                      <a:pt x="5997" y="6847"/>
                    </a:cubicBezTo>
                    <a:cubicBezTo>
                      <a:pt x="5997" y="7003"/>
                      <a:pt x="5644" y="7241"/>
                      <a:pt x="5530" y="7324"/>
                    </a:cubicBezTo>
                    <a:cubicBezTo>
                      <a:pt x="5032" y="7677"/>
                      <a:pt x="4524" y="7998"/>
                      <a:pt x="4067" y="8413"/>
                    </a:cubicBezTo>
                    <a:cubicBezTo>
                      <a:pt x="3829" y="8642"/>
                      <a:pt x="3705" y="8932"/>
                      <a:pt x="3705" y="9160"/>
                    </a:cubicBezTo>
                    <a:cubicBezTo>
                      <a:pt x="3705" y="9378"/>
                      <a:pt x="3818" y="9544"/>
                      <a:pt x="4046" y="9544"/>
                    </a:cubicBezTo>
                    <a:cubicBezTo>
                      <a:pt x="4182" y="9544"/>
                      <a:pt x="4337" y="9492"/>
                      <a:pt x="4534" y="9378"/>
                    </a:cubicBezTo>
                    <a:cubicBezTo>
                      <a:pt x="5146" y="9025"/>
                      <a:pt x="5385" y="8112"/>
                      <a:pt x="5800" y="7584"/>
                    </a:cubicBezTo>
                    <a:cubicBezTo>
                      <a:pt x="5976" y="7355"/>
                      <a:pt x="6204" y="7013"/>
                      <a:pt x="6536" y="7013"/>
                    </a:cubicBezTo>
                    <a:lnTo>
                      <a:pt x="6547" y="7013"/>
                    </a:lnTo>
                    <a:cubicBezTo>
                      <a:pt x="6796" y="7013"/>
                      <a:pt x="6889" y="7096"/>
                      <a:pt x="6889" y="7210"/>
                    </a:cubicBezTo>
                    <a:cubicBezTo>
                      <a:pt x="6889" y="7345"/>
                      <a:pt x="6764" y="7521"/>
                      <a:pt x="6598" y="7646"/>
                    </a:cubicBezTo>
                    <a:cubicBezTo>
                      <a:pt x="6308" y="7874"/>
                      <a:pt x="5945" y="8008"/>
                      <a:pt x="5738" y="8320"/>
                    </a:cubicBezTo>
                    <a:cubicBezTo>
                      <a:pt x="5582" y="8559"/>
                      <a:pt x="4887" y="9917"/>
                      <a:pt x="4887" y="10560"/>
                    </a:cubicBezTo>
                    <a:cubicBezTo>
                      <a:pt x="4887" y="10778"/>
                      <a:pt x="4959" y="10913"/>
                      <a:pt x="5146" y="10913"/>
                    </a:cubicBezTo>
                    <a:cubicBezTo>
                      <a:pt x="5208" y="10913"/>
                      <a:pt x="5291" y="10892"/>
                      <a:pt x="5385" y="10861"/>
                    </a:cubicBezTo>
                    <a:cubicBezTo>
                      <a:pt x="6183" y="10560"/>
                      <a:pt x="5862" y="9617"/>
                      <a:pt x="6100" y="9004"/>
                    </a:cubicBezTo>
                    <a:cubicBezTo>
                      <a:pt x="6256" y="8589"/>
                      <a:pt x="6494" y="8164"/>
                      <a:pt x="6837" y="7884"/>
                    </a:cubicBezTo>
                    <a:cubicBezTo>
                      <a:pt x="7045" y="7718"/>
                      <a:pt x="7418" y="7501"/>
                      <a:pt x="7605" y="7501"/>
                    </a:cubicBezTo>
                    <a:cubicBezTo>
                      <a:pt x="7667" y="7501"/>
                      <a:pt x="7709" y="7531"/>
                      <a:pt x="7709" y="7604"/>
                    </a:cubicBezTo>
                    <a:cubicBezTo>
                      <a:pt x="7709" y="7677"/>
                      <a:pt x="7667" y="7791"/>
                      <a:pt x="7563" y="7957"/>
                    </a:cubicBezTo>
                    <a:cubicBezTo>
                      <a:pt x="7241" y="8476"/>
                      <a:pt x="6609" y="8942"/>
                      <a:pt x="6526" y="9585"/>
                    </a:cubicBezTo>
                    <a:cubicBezTo>
                      <a:pt x="6515" y="9647"/>
                      <a:pt x="6515" y="9710"/>
                      <a:pt x="6515" y="9762"/>
                    </a:cubicBezTo>
                    <a:cubicBezTo>
                      <a:pt x="6515" y="10042"/>
                      <a:pt x="6630" y="10166"/>
                      <a:pt x="6785" y="10166"/>
                    </a:cubicBezTo>
                    <a:cubicBezTo>
                      <a:pt x="7003" y="10166"/>
                      <a:pt x="7304" y="9896"/>
                      <a:pt x="7397" y="9492"/>
                    </a:cubicBezTo>
                    <a:cubicBezTo>
                      <a:pt x="7511" y="9025"/>
                      <a:pt x="7543" y="8423"/>
                      <a:pt x="7864" y="8040"/>
                    </a:cubicBezTo>
                    <a:cubicBezTo>
                      <a:pt x="7978" y="7635"/>
                      <a:pt x="8092" y="7324"/>
                      <a:pt x="8206" y="7086"/>
                    </a:cubicBezTo>
                    <a:lnTo>
                      <a:pt x="8206" y="7086"/>
                    </a:lnTo>
                    <a:cubicBezTo>
                      <a:pt x="8206" y="7086"/>
                      <a:pt x="8196" y="7096"/>
                      <a:pt x="8186" y="7096"/>
                    </a:cubicBezTo>
                    <a:cubicBezTo>
                      <a:pt x="8154" y="7116"/>
                      <a:pt x="8133" y="7127"/>
                      <a:pt x="8103" y="7127"/>
                    </a:cubicBezTo>
                    <a:cubicBezTo>
                      <a:pt x="8030" y="7127"/>
                      <a:pt x="7957" y="7075"/>
                      <a:pt x="7937" y="6992"/>
                    </a:cubicBezTo>
                    <a:cubicBezTo>
                      <a:pt x="7916" y="6920"/>
                      <a:pt x="7905" y="6837"/>
                      <a:pt x="7905" y="6764"/>
                    </a:cubicBezTo>
                    <a:cubicBezTo>
                      <a:pt x="7905" y="6546"/>
                      <a:pt x="7978" y="6328"/>
                      <a:pt x="8092" y="6111"/>
                    </a:cubicBezTo>
                    <a:cubicBezTo>
                      <a:pt x="8009" y="5986"/>
                      <a:pt x="7947" y="5862"/>
                      <a:pt x="7916" y="5716"/>
                    </a:cubicBezTo>
                    <a:cubicBezTo>
                      <a:pt x="7781" y="6048"/>
                      <a:pt x="7615" y="6452"/>
                      <a:pt x="7460" y="6598"/>
                    </a:cubicBezTo>
                    <a:cubicBezTo>
                      <a:pt x="7366" y="6691"/>
                      <a:pt x="7294" y="6733"/>
                      <a:pt x="7231" y="6733"/>
                    </a:cubicBezTo>
                    <a:cubicBezTo>
                      <a:pt x="7034" y="6733"/>
                      <a:pt x="6951" y="6390"/>
                      <a:pt x="6951" y="6111"/>
                    </a:cubicBezTo>
                    <a:cubicBezTo>
                      <a:pt x="6951" y="6079"/>
                      <a:pt x="6962" y="6038"/>
                      <a:pt x="6962" y="6007"/>
                    </a:cubicBezTo>
                    <a:cubicBezTo>
                      <a:pt x="6992" y="5613"/>
                      <a:pt x="7252" y="5187"/>
                      <a:pt x="7428" y="4845"/>
                    </a:cubicBezTo>
                    <a:cubicBezTo>
                      <a:pt x="7543" y="4617"/>
                      <a:pt x="7801" y="3932"/>
                      <a:pt x="7801" y="3476"/>
                    </a:cubicBezTo>
                    <a:lnTo>
                      <a:pt x="7801" y="3444"/>
                    </a:lnTo>
                    <a:cubicBezTo>
                      <a:pt x="7792" y="3206"/>
                      <a:pt x="7709" y="3040"/>
                      <a:pt x="7490" y="3040"/>
                    </a:cubicBezTo>
                    <a:cubicBezTo>
                      <a:pt x="7418" y="3040"/>
                      <a:pt x="7335" y="3061"/>
                      <a:pt x="7221" y="3102"/>
                    </a:cubicBezTo>
                    <a:cubicBezTo>
                      <a:pt x="7158" y="3133"/>
                      <a:pt x="7107" y="3195"/>
                      <a:pt x="7107" y="3268"/>
                    </a:cubicBezTo>
                    <a:lnTo>
                      <a:pt x="7107" y="3289"/>
                    </a:lnTo>
                    <a:cubicBezTo>
                      <a:pt x="7138" y="3465"/>
                      <a:pt x="7221" y="3631"/>
                      <a:pt x="7221" y="3808"/>
                    </a:cubicBezTo>
                    <a:cubicBezTo>
                      <a:pt x="7221" y="3849"/>
                      <a:pt x="7211" y="3901"/>
                      <a:pt x="7200" y="3942"/>
                    </a:cubicBezTo>
                    <a:cubicBezTo>
                      <a:pt x="7117" y="4243"/>
                      <a:pt x="6557" y="6256"/>
                      <a:pt x="6070" y="6256"/>
                    </a:cubicBezTo>
                    <a:cubicBezTo>
                      <a:pt x="6049" y="6256"/>
                      <a:pt x="6028" y="6245"/>
                      <a:pt x="6007" y="6235"/>
                    </a:cubicBezTo>
                    <a:lnTo>
                      <a:pt x="5987" y="6235"/>
                    </a:lnTo>
                    <a:cubicBezTo>
                      <a:pt x="5976" y="6224"/>
                      <a:pt x="5966" y="6224"/>
                      <a:pt x="5955" y="6214"/>
                    </a:cubicBezTo>
                    <a:cubicBezTo>
                      <a:pt x="5841" y="6141"/>
                      <a:pt x="5800" y="6048"/>
                      <a:pt x="5800" y="5934"/>
                    </a:cubicBezTo>
                    <a:cubicBezTo>
                      <a:pt x="5800" y="5477"/>
                      <a:pt x="6474" y="4741"/>
                      <a:pt x="6577" y="4544"/>
                    </a:cubicBezTo>
                    <a:cubicBezTo>
                      <a:pt x="6660" y="4399"/>
                      <a:pt x="6692" y="4223"/>
                      <a:pt x="6692" y="4057"/>
                    </a:cubicBezTo>
                    <a:cubicBezTo>
                      <a:pt x="6692" y="3714"/>
                      <a:pt x="6567" y="3393"/>
                      <a:pt x="6422" y="3393"/>
                    </a:cubicBezTo>
                    <a:cubicBezTo>
                      <a:pt x="6339" y="3393"/>
                      <a:pt x="6256" y="3476"/>
                      <a:pt x="6183" y="3683"/>
                    </a:cubicBezTo>
                    <a:cubicBezTo>
                      <a:pt x="6070" y="3994"/>
                      <a:pt x="6142" y="4336"/>
                      <a:pt x="5997" y="4679"/>
                    </a:cubicBezTo>
                    <a:cubicBezTo>
                      <a:pt x="5872" y="4949"/>
                      <a:pt x="5727" y="5136"/>
                      <a:pt x="5540" y="5322"/>
                    </a:cubicBezTo>
                    <a:cubicBezTo>
                      <a:pt x="5509" y="5364"/>
                      <a:pt x="5468" y="5374"/>
                      <a:pt x="5416" y="5374"/>
                    </a:cubicBezTo>
                    <a:cubicBezTo>
                      <a:pt x="5333" y="5374"/>
                      <a:pt x="5250" y="5311"/>
                      <a:pt x="5250" y="5208"/>
                    </a:cubicBezTo>
                    <a:lnTo>
                      <a:pt x="5250" y="5198"/>
                    </a:lnTo>
                    <a:cubicBezTo>
                      <a:pt x="5250" y="4575"/>
                      <a:pt x="6017" y="3901"/>
                      <a:pt x="6028" y="3268"/>
                    </a:cubicBezTo>
                    <a:cubicBezTo>
                      <a:pt x="6028" y="3248"/>
                      <a:pt x="6017" y="3216"/>
                      <a:pt x="6017" y="3195"/>
                    </a:cubicBezTo>
                    <a:cubicBezTo>
                      <a:pt x="5997" y="2978"/>
                      <a:pt x="5893" y="2646"/>
                      <a:pt x="5685" y="2614"/>
                    </a:cubicBezTo>
                    <a:lnTo>
                      <a:pt x="5665" y="2614"/>
                    </a:lnTo>
                    <a:cubicBezTo>
                      <a:pt x="5592" y="2614"/>
                      <a:pt x="5519" y="2646"/>
                      <a:pt x="5436" y="2718"/>
                    </a:cubicBezTo>
                    <a:cubicBezTo>
                      <a:pt x="5312" y="2843"/>
                      <a:pt x="5291" y="3112"/>
                      <a:pt x="5291" y="3372"/>
                    </a:cubicBezTo>
                    <a:cubicBezTo>
                      <a:pt x="5291" y="3434"/>
                      <a:pt x="5302" y="3486"/>
                      <a:pt x="5302" y="3538"/>
                    </a:cubicBezTo>
                    <a:cubicBezTo>
                      <a:pt x="5302" y="3642"/>
                      <a:pt x="5291" y="3735"/>
                      <a:pt x="5281" y="3808"/>
                    </a:cubicBezTo>
                    <a:cubicBezTo>
                      <a:pt x="5229" y="4087"/>
                      <a:pt x="5125" y="4876"/>
                      <a:pt x="4783" y="4970"/>
                    </a:cubicBezTo>
                    <a:cubicBezTo>
                      <a:pt x="4742" y="4990"/>
                      <a:pt x="4700" y="4990"/>
                      <a:pt x="4659" y="4990"/>
                    </a:cubicBezTo>
                    <a:cubicBezTo>
                      <a:pt x="4555" y="4990"/>
                      <a:pt x="4514" y="4928"/>
                      <a:pt x="4514" y="4824"/>
                    </a:cubicBezTo>
                    <a:cubicBezTo>
                      <a:pt x="4514" y="4565"/>
                      <a:pt x="4763" y="4098"/>
                      <a:pt x="4825" y="3953"/>
                    </a:cubicBezTo>
                    <a:cubicBezTo>
                      <a:pt x="4929" y="3725"/>
                      <a:pt x="5270" y="2978"/>
                      <a:pt x="5270" y="2501"/>
                    </a:cubicBezTo>
                    <a:cubicBezTo>
                      <a:pt x="5270" y="2262"/>
                      <a:pt x="5187" y="2086"/>
                      <a:pt x="4929" y="2086"/>
                    </a:cubicBezTo>
                    <a:lnTo>
                      <a:pt x="4887" y="2086"/>
                    </a:lnTo>
                    <a:cubicBezTo>
                      <a:pt x="4182" y="2137"/>
                      <a:pt x="4316" y="3165"/>
                      <a:pt x="4212" y="3797"/>
                    </a:cubicBezTo>
                    <a:cubicBezTo>
                      <a:pt x="4192" y="3891"/>
                      <a:pt x="4119" y="3932"/>
                      <a:pt x="4046" y="3932"/>
                    </a:cubicBezTo>
                    <a:cubicBezTo>
                      <a:pt x="3953" y="3932"/>
                      <a:pt x="3871" y="3870"/>
                      <a:pt x="3871" y="3766"/>
                    </a:cubicBezTo>
                    <a:lnTo>
                      <a:pt x="3871" y="3746"/>
                    </a:lnTo>
                    <a:cubicBezTo>
                      <a:pt x="3901" y="3351"/>
                      <a:pt x="4026" y="2874"/>
                      <a:pt x="4026" y="2490"/>
                    </a:cubicBezTo>
                    <a:cubicBezTo>
                      <a:pt x="4026" y="2169"/>
                      <a:pt x="3943" y="1909"/>
                      <a:pt x="3673" y="1795"/>
                    </a:cubicBezTo>
                    <a:cubicBezTo>
                      <a:pt x="3569" y="1754"/>
                      <a:pt x="3497" y="1733"/>
                      <a:pt x="3435" y="1733"/>
                    </a:cubicBezTo>
                    <a:cubicBezTo>
                      <a:pt x="3269" y="1733"/>
                      <a:pt x="3227" y="1858"/>
                      <a:pt x="3227" y="2013"/>
                    </a:cubicBezTo>
                    <a:cubicBezTo>
                      <a:pt x="3227" y="2179"/>
                      <a:pt x="3279" y="2386"/>
                      <a:pt x="3310" y="2522"/>
                    </a:cubicBezTo>
                    <a:cubicBezTo>
                      <a:pt x="3352" y="2708"/>
                      <a:pt x="3393" y="2916"/>
                      <a:pt x="3393" y="3123"/>
                    </a:cubicBezTo>
                    <a:cubicBezTo>
                      <a:pt x="3393" y="3165"/>
                      <a:pt x="3393" y="3206"/>
                      <a:pt x="3383" y="3248"/>
                    </a:cubicBezTo>
                    <a:cubicBezTo>
                      <a:pt x="3383" y="3341"/>
                      <a:pt x="3300" y="3403"/>
                      <a:pt x="3217" y="3403"/>
                    </a:cubicBezTo>
                    <a:cubicBezTo>
                      <a:pt x="3144" y="3403"/>
                      <a:pt x="3082" y="3361"/>
                      <a:pt x="3051" y="3289"/>
                    </a:cubicBezTo>
                    <a:cubicBezTo>
                      <a:pt x="2905" y="2863"/>
                      <a:pt x="3020" y="2418"/>
                      <a:pt x="2895" y="1941"/>
                    </a:cubicBezTo>
                    <a:cubicBezTo>
                      <a:pt x="2709" y="1277"/>
                      <a:pt x="2418" y="872"/>
                      <a:pt x="1879" y="457"/>
                    </a:cubicBezTo>
                    <a:cubicBezTo>
                      <a:pt x="1847" y="436"/>
                      <a:pt x="1817" y="415"/>
                      <a:pt x="1775" y="385"/>
                    </a:cubicBezTo>
                    <a:cubicBezTo>
                      <a:pt x="1515" y="239"/>
                      <a:pt x="945" y="0"/>
                      <a:pt x="5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8"/>
              <p:cNvSpPr/>
              <p:nvPr/>
            </p:nvSpPr>
            <p:spPr>
              <a:xfrm>
                <a:off x="4633320" y="3047074"/>
                <a:ext cx="256490" cy="441141"/>
              </a:xfrm>
              <a:custGeom>
                <a:rect b="b" l="l" r="r" t="t"/>
                <a:pathLst>
                  <a:path extrusionOk="0" h="7547" w="4388">
                    <a:moveTo>
                      <a:pt x="3569" y="1"/>
                    </a:moveTo>
                    <a:lnTo>
                      <a:pt x="425" y="789"/>
                    </a:lnTo>
                    <a:cubicBezTo>
                      <a:pt x="404" y="1329"/>
                      <a:pt x="10" y="1785"/>
                      <a:pt x="0" y="2324"/>
                    </a:cubicBezTo>
                    <a:cubicBezTo>
                      <a:pt x="0" y="2543"/>
                      <a:pt x="63" y="2750"/>
                      <a:pt x="114" y="2958"/>
                    </a:cubicBezTo>
                    <a:cubicBezTo>
                      <a:pt x="404" y="4046"/>
                      <a:pt x="591" y="5167"/>
                      <a:pt x="664" y="6298"/>
                    </a:cubicBezTo>
                    <a:cubicBezTo>
                      <a:pt x="685" y="6588"/>
                      <a:pt x="716" y="6899"/>
                      <a:pt x="882" y="7107"/>
                    </a:cubicBezTo>
                    <a:cubicBezTo>
                      <a:pt x="1006" y="7262"/>
                      <a:pt x="1204" y="7324"/>
                      <a:pt x="1380" y="7366"/>
                    </a:cubicBezTo>
                    <a:cubicBezTo>
                      <a:pt x="1853" y="7491"/>
                      <a:pt x="2334" y="7547"/>
                      <a:pt x="2816" y="7547"/>
                    </a:cubicBezTo>
                    <a:cubicBezTo>
                      <a:pt x="2894" y="7547"/>
                      <a:pt x="2972" y="7545"/>
                      <a:pt x="3050" y="7543"/>
                    </a:cubicBezTo>
                    <a:cubicBezTo>
                      <a:pt x="3299" y="7532"/>
                      <a:pt x="3558" y="7511"/>
                      <a:pt x="3797" y="7397"/>
                    </a:cubicBezTo>
                    <a:cubicBezTo>
                      <a:pt x="4025" y="7273"/>
                      <a:pt x="4233" y="7045"/>
                      <a:pt x="4295" y="6743"/>
                    </a:cubicBezTo>
                    <a:cubicBezTo>
                      <a:pt x="4388" y="6287"/>
                      <a:pt x="4097" y="5821"/>
                      <a:pt x="3735" y="5644"/>
                    </a:cubicBezTo>
                    <a:cubicBezTo>
                      <a:pt x="3558" y="5551"/>
                      <a:pt x="3340" y="5509"/>
                      <a:pt x="3226" y="5323"/>
                    </a:cubicBezTo>
                    <a:cubicBezTo>
                      <a:pt x="3091" y="5104"/>
                      <a:pt x="3143" y="4814"/>
                      <a:pt x="3195" y="4555"/>
                    </a:cubicBezTo>
                    <a:cubicBezTo>
                      <a:pt x="3496" y="3061"/>
                      <a:pt x="3797" y="1515"/>
                      <a:pt x="3569" y="1"/>
                    </a:cubicBezTo>
                    <a:close/>
                  </a:path>
                </a:pathLst>
              </a:custGeom>
              <a:solidFill>
                <a:srgbClr val="EA7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8"/>
              <p:cNvSpPr/>
              <p:nvPr/>
            </p:nvSpPr>
            <p:spPr>
              <a:xfrm>
                <a:off x="4633320" y="3125341"/>
                <a:ext cx="252281" cy="355976"/>
              </a:xfrm>
              <a:custGeom>
                <a:rect b="b" l="l" r="r" t="t"/>
                <a:pathLst>
                  <a:path extrusionOk="0" h="6090" w="4316">
                    <a:moveTo>
                      <a:pt x="4305" y="5104"/>
                    </a:moveTo>
                    <a:cubicBezTo>
                      <a:pt x="4284" y="5135"/>
                      <a:pt x="4263" y="5166"/>
                      <a:pt x="4253" y="5197"/>
                    </a:cubicBezTo>
                    <a:cubicBezTo>
                      <a:pt x="4212" y="5259"/>
                      <a:pt x="4180" y="5332"/>
                      <a:pt x="4180" y="5394"/>
                    </a:cubicBezTo>
                    <a:cubicBezTo>
                      <a:pt x="4191" y="5457"/>
                      <a:pt x="4212" y="5498"/>
                      <a:pt x="4253" y="5540"/>
                    </a:cubicBezTo>
                    <a:cubicBezTo>
                      <a:pt x="4274" y="5498"/>
                      <a:pt x="4284" y="5457"/>
                      <a:pt x="4295" y="5404"/>
                    </a:cubicBezTo>
                    <a:cubicBezTo>
                      <a:pt x="4305" y="5353"/>
                      <a:pt x="4315" y="5291"/>
                      <a:pt x="4315" y="5228"/>
                    </a:cubicBezTo>
                    <a:cubicBezTo>
                      <a:pt x="4315" y="5187"/>
                      <a:pt x="4305" y="5145"/>
                      <a:pt x="4305" y="5104"/>
                    </a:cubicBezTo>
                    <a:close/>
                    <a:moveTo>
                      <a:pt x="291" y="0"/>
                    </a:moveTo>
                    <a:cubicBezTo>
                      <a:pt x="176" y="322"/>
                      <a:pt x="10" y="633"/>
                      <a:pt x="0" y="985"/>
                    </a:cubicBezTo>
                    <a:lnTo>
                      <a:pt x="0" y="996"/>
                    </a:lnTo>
                    <a:cubicBezTo>
                      <a:pt x="0" y="1214"/>
                      <a:pt x="63" y="1421"/>
                      <a:pt x="114" y="1619"/>
                    </a:cubicBezTo>
                    <a:cubicBezTo>
                      <a:pt x="404" y="2707"/>
                      <a:pt x="591" y="3828"/>
                      <a:pt x="664" y="4959"/>
                    </a:cubicBezTo>
                    <a:cubicBezTo>
                      <a:pt x="685" y="5249"/>
                      <a:pt x="716" y="5560"/>
                      <a:pt x="882" y="5768"/>
                    </a:cubicBezTo>
                    <a:cubicBezTo>
                      <a:pt x="1006" y="5923"/>
                      <a:pt x="1204" y="5985"/>
                      <a:pt x="1380" y="6027"/>
                    </a:cubicBezTo>
                    <a:cubicBezTo>
                      <a:pt x="1462" y="6058"/>
                      <a:pt x="1556" y="6068"/>
                      <a:pt x="1639" y="6089"/>
                    </a:cubicBezTo>
                    <a:cubicBezTo>
                      <a:pt x="1639" y="5830"/>
                      <a:pt x="1628" y="5570"/>
                      <a:pt x="1587" y="5321"/>
                    </a:cubicBezTo>
                    <a:cubicBezTo>
                      <a:pt x="1545" y="5062"/>
                      <a:pt x="1483" y="4803"/>
                      <a:pt x="1483" y="4533"/>
                    </a:cubicBezTo>
                    <a:cubicBezTo>
                      <a:pt x="1483" y="4160"/>
                      <a:pt x="1628" y="3797"/>
                      <a:pt x="1743" y="3434"/>
                    </a:cubicBezTo>
                    <a:cubicBezTo>
                      <a:pt x="2013" y="2583"/>
                      <a:pt x="2096" y="1702"/>
                      <a:pt x="2168" y="819"/>
                    </a:cubicBezTo>
                    <a:lnTo>
                      <a:pt x="2168" y="819"/>
                    </a:lnTo>
                    <a:cubicBezTo>
                      <a:pt x="2085" y="882"/>
                      <a:pt x="2002" y="955"/>
                      <a:pt x="1909" y="1027"/>
                    </a:cubicBezTo>
                    <a:cubicBezTo>
                      <a:pt x="1919" y="810"/>
                      <a:pt x="1950" y="467"/>
                      <a:pt x="1992" y="93"/>
                    </a:cubicBezTo>
                    <a:lnTo>
                      <a:pt x="1753" y="93"/>
                    </a:lnTo>
                    <a:cubicBezTo>
                      <a:pt x="1473" y="93"/>
                      <a:pt x="1193" y="83"/>
                      <a:pt x="913" y="63"/>
                    </a:cubicBezTo>
                    <a:cubicBezTo>
                      <a:pt x="706" y="42"/>
                      <a:pt x="508" y="21"/>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8"/>
              <p:cNvSpPr/>
              <p:nvPr/>
            </p:nvSpPr>
            <p:spPr>
              <a:xfrm>
                <a:off x="5043767" y="2794855"/>
                <a:ext cx="331718" cy="758070"/>
              </a:xfrm>
              <a:custGeom>
                <a:rect b="b" l="l" r="r" t="t"/>
                <a:pathLst>
                  <a:path extrusionOk="0" h="12969" w="5675">
                    <a:moveTo>
                      <a:pt x="4461" y="1"/>
                    </a:moveTo>
                    <a:lnTo>
                      <a:pt x="0" y="5177"/>
                    </a:lnTo>
                    <a:cubicBezTo>
                      <a:pt x="364" y="6411"/>
                      <a:pt x="613" y="7688"/>
                      <a:pt x="747" y="8963"/>
                    </a:cubicBezTo>
                    <a:cubicBezTo>
                      <a:pt x="800" y="9461"/>
                      <a:pt x="986" y="9949"/>
                      <a:pt x="1307" y="10332"/>
                    </a:cubicBezTo>
                    <a:cubicBezTo>
                      <a:pt x="1526" y="10592"/>
                      <a:pt x="1639" y="10975"/>
                      <a:pt x="1639" y="11328"/>
                    </a:cubicBezTo>
                    <a:cubicBezTo>
                      <a:pt x="1650" y="11775"/>
                      <a:pt x="1567" y="12314"/>
                      <a:pt x="1909" y="12614"/>
                    </a:cubicBezTo>
                    <a:cubicBezTo>
                      <a:pt x="2075" y="12760"/>
                      <a:pt x="2314" y="12812"/>
                      <a:pt x="2531" y="12843"/>
                    </a:cubicBezTo>
                    <a:cubicBezTo>
                      <a:pt x="3052" y="12930"/>
                      <a:pt x="3585" y="12968"/>
                      <a:pt x="4116" y="12968"/>
                    </a:cubicBezTo>
                    <a:cubicBezTo>
                      <a:pt x="4283" y="12968"/>
                      <a:pt x="4450" y="12964"/>
                      <a:pt x="4617" y="12957"/>
                    </a:cubicBezTo>
                    <a:cubicBezTo>
                      <a:pt x="5032" y="12936"/>
                      <a:pt x="5498" y="12874"/>
                      <a:pt x="5633" y="12335"/>
                    </a:cubicBezTo>
                    <a:cubicBezTo>
                      <a:pt x="5675" y="12179"/>
                      <a:pt x="5675" y="12023"/>
                      <a:pt x="5633" y="11867"/>
                    </a:cubicBezTo>
                    <a:cubicBezTo>
                      <a:pt x="5550" y="11432"/>
                      <a:pt x="5322" y="11017"/>
                      <a:pt x="4970" y="10737"/>
                    </a:cubicBezTo>
                    <a:cubicBezTo>
                      <a:pt x="4738" y="10555"/>
                      <a:pt x="4441" y="10446"/>
                      <a:pt x="4145" y="10446"/>
                    </a:cubicBezTo>
                    <a:cubicBezTo>
                      <a:pt x="4070" y="10446"/>
                      <a:pt x="3995" y="10453"/>
                      <a:pt x="3921" y="10468"/>
                    </a:cubicBezTo>
                    <a:cubicBezTo>
                      <a:pt x="3341" y="5779"/>
                      <a:pt x="4160" y="5644"/>
                      <a:pt x="4668" y="3279"/>
                    </a:cubicBezTo>
                    <a:cubicBezTo>
                      <a:pt x="4793" y="2718"/>
                      <a:pt x="4928" y="2169"/>
                      <a:pt x="4928" y="1598"/>
                    </a:cubicBezTo>
                    <a:cubicBezTo>
                      <a:pt x="4938" y="1028"/>
                      <a:pt x="4814" y="436"/>
                      <a:pt x="4461" y="1"/>
                    </a:cubicBezTo>
                    <a:close/>
                  </a:path>
                </a:pathLst>
              </a:custGeom>
              <a:solidFill>
                <a:srgbClr val="EA7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8"/>
              <p:cNvSpPr/>
              <p:nvPr/>
            </p:nvSpPr>
            <p:spPr>
              <a:xfrm>
                <a:off x="5054113" y="2895509"/>
                <a:ext cx="320787" cy="657357"/>
              </a:xfrm>
              <a:custGeom>
                <a:rect b="b" l="l" r="r" t="t"/>
                <a:pathLst>
                  <a:path extrusionOk="0" h="11246" w="5488">
                    <a:moveTo>
                      <a:pt x="4170" y="1"/>
                    </a:moveTo>
                    <a:lnTo>
                      <a:pt x="4170" y="1"/>
                    </a:lnTo>
                    <a:cubicBezTo>
                      <a:pt x="3973" y="457"/>
                      <a:pt x="4014" y="1049"/>
                      <a:pt x="4419" y="1298"/>
                    </a:cubicBezTo>
                    <a:cubicBezTo>
                      <a:pt x="4139" y="1287"/>
                      <a:pt x="3890" y="1069"/>
                      <a:pt x="3838" y="800"/>
                    </a:cubicBezTo>
                    <a:lnTo>
                      <a:pt x="3838" y="800"/>
                    </a:lnTo>
                    <a:cubicBezTo>
                      <a:pt x="3724" y="1391"/>
                      <a:pt x="3807" y="2024"/>
                      <a:pt x="4066" y="2563"/>
                    </a:cubicBezTo>
                    <a:cubicBezTo>
                      <a:pt x="3744" y="2428"/>
                      <a:pt x="3496" y="2117"/>
                      <a:pt x="3413" y="1775"/>
                    </a:cubicBezTo>
                    <a:cubicBezTo>
                      <a:pt x="3101" y="2646"/>
                      <a:pt x="2417" y="3393"/>
                      <a:pt x="1566" y="3776"/>
                    </a:cubicBezTo>
                    <a:cubicBezTo>
                      <a:pt x="1784" y="3435"/>
                      <a:pt x="1898" y="3030"/>
                      <a:pt x="1877" y="2635"/>
                    </a:cubicBezTo>
                    <a:lnTo>
                      <a:pt x="1877" y="2635"/>
                    </a:lnTo>
                    <a:cubicBezTo>
                      <a:pt x="1379" y="3258"/>
                      <a:pt x="726" y="3756"/>
                      <a:pt x="0" y="4088"/>
                    </a:cubicBezTo>
                    <a:cubicBezTo>
                      <a:pt x="270" y="5125"/>
                      <a:pt x="457" y="6183"/>
                      <a:pt x="570" y="7241"/>
                    </a:cubicBezTo>
                    <a:cubicBezTo>
                      <a:pt x="623" y="7739"/>
                      <a:pt x="809" y="8227"/>
                      <a:pt x="1130" y="8610"/>
                    </a:cubicBezTo>
                    <a:cubicBezTo>
                      <a:pt x="1349" y="8870"/>
                      <a:pt x="1462" y="9253"/>
                      <a:pt x="1462" y="9606"/>
                    </a:cubicBezTo>
                    <a:cubicBezTo>
                      <a:pt x="1473" y="9627"/>
                      <a:pt x="1473" y="9648"/>
                      <a:pt x="1473" y="9668"/>
                    </a:cubicBezTo>
                    <a:cubicBezTo>
                      <a:pt x="1473" y="9783"/>
                      <a:pt x="1462" y="9907"/>
                      <a:pt x="1462" y="10021"/>
                    </a:cubicBezTo>
                    <a:cubicBezTo>
                      <a:pt x="1462" y="10353"/>
                      <a:pt x="1494" y="10685"/>
                      <a:pt x="1732" y="10892"/>
                    </a:cubicBezTo>
                    <a:cubicBezTo>
                      <a:pt x="1898" y="11038"/>
                      <a:pt x="2137" y="11090"/>
                      <a:pt x="2354" y="11121"/>
                    </a:cubicBezTo>
                    <a:cubicBezTo>
                      <a:pt x="2884" y="11204"/>
                      <a:pt x="3423" y="11245"/>
                      <a:pt x="3963" y="11245"/>
                    </a:cubicBezTo>
                    <a:cubicBezTo>
                      <a:pt x="4118" y="11245"/>
                      <a:pt x="4284" y="11245"/>
                      <a:pt x="4440" y="11235"/>
                    </a:cubicBezTo>
                    <a:cubicBezTo>
                      <a:pt x="4502" y="11235"/>
                      <a:pt x="4564" y="11235"/>
                      <a:pt x="4627" y="11224"/>
                    </a:cubicBezTo>
                    <a:cubicBezTo>
                      <a:pt x="4585" y="11204"/>
                      <a:pt x="4554" y="11152"/>
                      <a:pt x="4574" y="11090"/>
                    </a:cubicBezTo>
                    <a:cubicBezTo>
                      <a:pt x="4678" y="10789"/>
                      <a:pt x="4647" y="10447"/>
                      <a:pt x="4481" y="10166"/>
                    </a:cubicBezTo>
                    <a:cubicBezTo>
                      <a:pt x="4429" y="10073"/>
                      <a:pt x="4512" y="9980"/>
                      <a:pt x="4595" y="9980"/>
                    </a:cubicBezTo>
                    <a:cubicBezTo>
                      <a:pt x="4627" y="9980"/>
                      <a:pt x="4668" y="10000"/>
                      <a:pt x="4689" y="10042"/>
                    </a:cubicBezTo>
                    <a:cubicBezTo>
                      <a:pt x="4876" y="10374"/>
                      <a:pt x="4917" y="10789"/>
                      <a:pt x="4803" y="11152"/>
                    </a:cubicBezTo>
                    <a:cubicBezTo>
                      <a:pt x="4803" y="11173"/>
                      <a:pt x="4793" y="11194"/>
                      <a:pt x="4782" y="11204"/>
                    </a:cubicBezTo>
                    <a:cubicBezTo>
                      <a:pt x="4938" y="11173"/>
                      <a:pt x="5093" y="11121"/>
                      <a:pt x="5217" y="11017"/>
                    </a:cubicBezTo>
                    <a:cubicBezTo>
                      <a:pt x="5155" y="11007"/>
                      <a:pt x="5083" y="10955"/>
                      <a:pt x="5114" y="10872"/>
                    </a:cubicBezTo>
                    <a:cubicBezTo>
                      <a:pt x="5197" y="10519"/>
                      <a:pt x="5145" y="10136"/>
                      <a:pt x="4959" y="9824"/>
                    </a:cubicBezTo>
                    <a:cubicBezTo>
                      <a:pt x="4906" y="9731"/>
                      <a:pt x="4989" y="9648"/>
                      <a:pt x="5072" y="9648"/>
                    </a:cubicBezTo>
                    <a:cubicBezTo>
                      <a:pt x="5104" y="9648"/>
                      <a:pt x="5134" y="9668"/>
                      <a:pt x="5166" y="9710"/>
                    </a:cubicBezTo>
                    <a:cubicBezTo>
                      <a:pt x="5363" y="10053"/>
                      <a:pt x="5436" y="10467"/>
                      <a:pt x="5353" y="10862"/>
                    </a:cubicBezTo>
                    <a:cubicBezTo>
                      <a:pt x="5394" y="10799"/>
                      <a:pt x="5436" y="10716"/>
                      <a:pt x="5456" y="10613"/>
                    </a:cubicBezTo>
                    <a:cubicBezTo>
                      <a:pt x="5477" y="10540"/>
                      <a:pt x="5487" y="10457"/>
                      <a:pt x="5487" y="10384"/>
                    </a:cubicBezTo>
                    <a:cubicBezTo>
                      <a:pt x="5487" y="10301"/>
                      <a:pt x="5477" y="10219"/>
                      <a:pt x="5456" y="10145"/>
                    </a:cubicBezTo>
                    <a:cubicBezTo>
                      <a:pt x="5373" y="9710"/>
                      <a:pt x="5145" y="9295"/>
                      <a:pt x="4793" y="9015"/>
                    </a:cubicBezTo>
                    <a:cubicBezTo>
                      <a:pt x="4564" y="8838"/>
                      <a:pt x="4263" y="8725"/>
                      <a:pt x="3973" y="8725"/>
                    </a:cubicBezTo>
                    <a:cubicBezTo>
                      <a:pt x="3890" y="8725"/>
                      <a:pt x="3817" y="8735"/>
                      <a:pt x="3744" y="8746"/>
                    </a:cubicBezTo>
                    <a:cubicBezTo>
                      <a:pt x="3599" y="7605"/>
                      <a:pt x="3537" y="6722"/>
                      <a:pt x="3537" y="6028"/>
                    </a:cubicBezTo>
                    <a:cubicBezTo>
                      <a:pt x="3537" y="3849"/>
                      <a:pt x="4108" y="3341"/>
                      <a:pt x="4491" y="1557"/>
                    </a:cubicBezTo>
                    <a:cubicBezTo>
                      <a:pt x="4574" y="1152"/>
                      <a:pt x="4668" y="758"/>
                      <a:pt x="4720" y="343"/>
                    </a:cubicBezTo>
                    <a:lnTo>
                      <a:pt x="4720" y="343"/>
                    </a:lnTo>
                    <a:cubicBezTo>
                      <a:pt x="4710" y="353"/>
                      <a:pt x="4699" y="353"/>
                      <a:pt x="4699" y="353"/>
                    </a:cubicBezTo>
                    <a:cubicBezTo>
                      <a:pt x="4471" y="353"/>
                      <a:pt x="4284" y="208"/>
                      <a:pt x="41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p:nvPr/>
            </p:nvSpPr>
            <p:spPr>
              <a:xfrm>
                <a:off x="5324510" y="3550344"/>
                <a:ext cx="9119" cy="1929"/>
              </a:xfrm>
              <a:custGeom>
                <a:rect b="b" l="l" r="r" t="t"/>
                <a:pathLst>
                  <a:path extrusionOk="0" h="33" w="156">
                    <a:moveTo>
                      <a:pt x="156" y="1"/>
                    </a:moveTo>
                    <a:cubicBezTo>
                      <a:pt x="104" y="11"/>
                      <a:pt x="52" y="11"/>
                      <a:pt x="1" y="21"/>
                    </a:cubicBezTo>
                    <a:cubicBezTo>
                      <a:pt x="21" y="32"/>
                      <a:pt x="42" y="32"/>
                      <a:pt x="63" y="32"/>
                    </a:cubicBezTo>
                    <a:cubicBezTo>
                      <a:pt x="94" y="32"/>
                      <a:pt x="125" y="21"/>
                      <a:pt x="156" y="1"/>
                    </a:cubicBezTo>
                    <a:close/>
                  </a:path>
                </a:pathLst>
              </a:custGeom>
              <a:solidFill>
                <a:srgbClr val="F69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8"/>
              <p:cNvSpPr/>
              <p:nvPr/>
            </p:nvSpPr>
            <p:spPr>
              <a:xfrm>
                <a:off x="5312995" y="3478799"/>
                <a:ext cx="28583" cy="72832"/>
              </a:xfrm>
              <a:custGeom>
                <a:rect b="b" l="l" r="r" t="t"/>
                <a:pathLst>
                  <a:path extrusionOk="0" h="1246" w="489">
                    <a:moveTo>
                      <a:pt x="166" y="1"/>
                    </a:moveTo>
                    <a:cubicBezTo>
                      <a:pt x="83" y="1"/>
                      <a:pt x="0" y="94"/>
                      <a:pt x="52" y="187"/>
                    </a:cubicBezTo>
                    <a:cubicBezTo>
                      <a:pt x="218" y="468"/>
                      <a:pt x="249" y="810"/>
                      <a:pt x="145" y="1111"/>
                    </a:cubicBezTo>
                    <a:cubicBezTo>
                      <a:pt x="125" y="1173"/>
                      <a:pt x="156" y="1225"/>
                      <a:pt x="198" y="1245"/>
                    </a:cubicBezTo>
                    <a:cubicBezTo>
                      <a:pt x="249" y="1235"/>
                      <a:pt x="301" y="1235"/>
                      <a:pt x="353" y="1225"/>
                    </a:cubicBezTo>
                    <a:cubicBezTo>
                      <a:pt x="364" y="1215"/>
                      <a:pt x="374" y="1194"/>
                      <a:pt x="374" y="1173"/>
                    </a:cubicBezTo>
                    <a:cubicBezTo>
                      <a:pt x="488" y="810"/>
                      <a:pt x="447" y="395"/>
                      <a:pt x="260" y="63"/>
                    </a:cubicBezTo>
                    <a:cubicBezTo>
                      <a:pt x="239" y="21"/>
                      <a:pt x="198" y="1"/>
                      <a:pt x="166" y="1"/>
                    </a:cubicBezTo>
                    <a:close/>
                  </a:path>
                </a:pathLst>
              </a:custGeom>
              <a:solidFill>
                <a:srgbClr val="DA5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8"/>
              <p:cNvSpPr/>
              <p:nvPr/>
            </p:nvSpPr>
            <p:spPr>
              <a:xfrm>
                <a:off x="5359055" y="3530354"/>
                <a:ext cx="7950" cy="9119"/>
              </a:xfrm>
              <a:custGeom>
                <a:rect b="b" l="l" r="r" t="t"/>
                <a:pathLst>
                  <a:path extrusionOk="0" h="156" w="136">
                    <a:moveTo>
                      <a:pt x="136" y="1"/>
                    </a:moveTo>
                    <a:lnTo>
                      <a:pt x="136" y="1"/>
                    </a:lnTo>
                    <a:cubicBezTo>
                      <a:pt x="94" y="63"/>
                      <a:pt x="53" y="114"/>
                      <a:pt x="0" y="156"/>
                    </a:cubicBezTo>
                    <a:lnTo>
                      <a:pt x="11" y="156"/>
                    </a:lnTo>
                    <a:cubicBezTo>
                      <a:pt x="63" y="156"/>
                      <a:pt x="104" y="135"/>
                      <a:pt x="125" y="73"/>
                    </a:cubicBezTo>
                    <a:cubicBezTo>
                      <a:pt x="125" y="52"/>
                      <a:pt x="136" y="31"/>
                      <a:pt x="136" y="1"/>
                    </a:cubicBezTo>
                    <a:close/>
                  </a:path>
                </a:pathLst>
              </a:custGeom>
              <a:solidFill>
                <a:srgbClr val="F69C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p:nvPr/>
            </p:nvSpPr>
            <p:spPr>
              <a:xfrm>
                <a:off x="5340877" y="3459393"/>
                <a:ext cx="30980" cy="80080"/>
              </a:xfrm>
              <a:custGeom>
                <a:rect b="b" l="l" r="r" t="t"/>
                <a:pathLst>
                  <a:path extrusionOk="0" h="1370" w="530">
                    <a:moveTo>
                      <a:pt x="166" y="1"/>
                    </a:moveTo>
                    <a:cubicBezTo>
                      <a:pt x="83" y="1"/>
                      <a:pt x="0" y="84"/>
                      <a:pt x="53" y="177"/>
                    </a:cubicBezTo>
                    <a:cubicBezTo>
                      <a:pt x="239" y="489"/>
                      <a:pt x="291" y="872"/>
                      <a:pt x="208" y="1225"/>
                    </a:cubicBezTo>
                    <a:cubicBezTo>
                      <a:pt x="177" y="1308"/>
                      <a:pt x="249" y="1360"/>
                      <a:pt x="311" y="1370"/>
                    </a:cubicBezTo>
                    <a:cubicBezTo>
                      <a:pt x="364" y="1328"/>
                      <a:pt x="405" y="1277"/>
                      <a:pt x="447" y="1215"/>
                    </a:cubicBezTo>
                    <a:cubicBezTo>
                      <a:pt x="530" y="820"/>
                      <a:pt x="457" y="406"/>
                      <a:pt x="260" y="63"/>
                    </a:cubicBezTo>
                    <a:cubicBezTo>
                      <a:pt x="228" y="21"/>
                      <a:pt x="198" y="1"/>
                      <a:pt x="166" y="1"/>
                    </a:cubicBezTo>
                    <a:close/>
                  </a:path>
                </a:pathLst>
              </a:custGeom>
              <a:solidFill>
                <a:srgbClr val="DA5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4297399" y="2246168"/>
                <a:ext cx="396600" cy="588792"/>
              </a:xfrm>
              <a:custGeom>
                <a:rect b="b" l="l" r="r" t="t"/>
                <a:pathLst>
                  <a:path extrusionOk="0" h="10073" w="6785">
                    <a:moveTo>
                      <a:pt x="3527" y="0"/>
                    </a:moveTo>
                    <a:lnTo>
                      <a:pt x="3527" y="0"/>
                    </a:lnTo>
                    <a:cubicBezTo>
                      <a:pt x="3735" y="125"/>
                      <a:pt x="3922" y="301"/>
                      <a:pt x="4035" y="519"/>
                    </a:cubicBezTo>
                    <a:cubicBezTo>
                      <a:pt x="3521" y="270"/>
                      <a:pt x="2951" y="149"/>
                      <a:pt x="2382" y="149"/>
                    </a:cubicBezTo>
                    <a:cubicBezTo>
                      <a:pt x="1527" y="149"/>
                      <a:pt x="673" y="421"/>
                      <a:pt x="1" y="944"/>
                    </a:cubicBezTo>
                    <a:cubicBezTo>
                      <a:pt x="154" y="832"/>
                      <a:pt x="341" y="781"/>
                      <a:pt x="531" y="781"/>
                    </a:cubicBezTo>
                    <a:cubicBezTo>
                      <a:pt x="765" y="781"/>
                      <a:pt x="1004" y="859"/>
                      <a:pt x="1193" y="996"/>
                    </a:cubicBezTo>
                    <a:cubicBezTo>
                      <a:pt x="1536" y="1255"/>
                      <a:pt x="1723" y="1681"/>
                      <a:pt x="1764" y="2106"/>
                    </a:cubicBezTo>
                    <a:cubicBezTo>
                      <a:pt x="1806" y="2532"/>
                      <a:pt x="1712" y="2956"/>
                      <a:pt x="1577" y="3361"/>
                    </a:cubicBezTo>
                    <a:cubicBezTo>
                      <a:pt x="1349" y="4077"/>
                      <a:pt x="996" y="4761"/>
                      <a:pt x="840" y="5498"/>
                    </a:cubicBezTo>
                    <a:cubicBezTo>
                      <a:pt x="674" y="6234"/>
                      <a:pt x="757" y="7085"/>
                      <a:pt x="1276" y="7624"/>
                    </a:cubicBezTo>
                    <a:cubicBezTo>
                      <a:pt x="1038" y="7583"/>
                      <a:pt x="820" y="7428"/>
                      <a:pt x="685" y="7220"/>
                    </a:cubicBezTo>
                    <a:lnTo>
                      <a:pt x="685" y="7220"/>
                    </a:lnTo>
                    <a:cubicBezTo>
                      <a:pt x="830" y="7915"/>
                      <a:pt x="1318" y="8537"/>
                      <a:pt x="1961" y="8828"/>
                    </a:cubicBezTo>
                    <a:cubicBezTo>
                      <a:pt x="1920" y="8832"/>
                      <a:pt x="1879" y="8834"/>
                      <a:pt x="1837" y="8834"/>
                    </a:cubicBezTo>
                    <a:cubicBezTo>
                      <a:pt x="1676" y="8834"/>
                      <a:pt x="1507" y="8803"/>
                      <a:pt x="1359" y="8745"/>
                    </a:cubicBezTo>
                    <a:lnTo>
                      <a:pt x="1359" y="8745"/>
                    </a:lnTo>
                    <a:cubicBezTo>
                      <a:pt x="2337" y="9602"/>
                      <a:pt x="3636" y="10072"/>
                      <a:pt x="4934" y="10072"/>
                    </a:cubicBezTo>
                    <a:cubicBezTo>
                      <a:pt x="5425" y="10072"/>
                      <a:pt x="5917" y="10005"/>
                      <a:pt x="6390" y="9865"/>
                    </a:cubicBezTo>
                    <a:lnTo>
                      <a:pt x="6785" y="8216"/>
                    </a:lnTo>
                    <a:lnTo>
                      <a:pt x="6785" y="8216"/>
                    </a:lnTo>
                    <a:cubicBezTo>
                      <a:pt x="6635" y="8300"/>
                      <a:pt x="6470" y="8338"/>
                      <a:pt x="6303" y="8338"/>
                    </a:cubicBezTo>
                    <a:cubicBezTo>
                      <a:pt x="5889" y="8338"/>
                      <a:pt x="5462" y="8106"/>
                      <a:pt x="5218" y="7760"/>
                    </a:cubicBezTo>
                    <a:cubicBezTo>
                      <a:pt x="4876" y="7272"/>
                      <a:pt x="4834" y="6628"/>
                      <a:pt x="4927" y="6038"/>
                    </a:cubicBezTo>
                    <a:cubicBezTo>
                      <a:pt x="5010" y="5446"/>
                      <a:pt x="5218" y="4876"/>
                      <a:pt x="5332" y="4295"/>
                    </a:cubicBezTo>
                    <a:cubicBezTo>
                      <a:pt x="5498" y="3413"/>
                      <a:pt x="5436" y="2479"/>
                      <a:pt x="5083" y="1660"/>
                    </a:cubicBezTo>
                    <a:cubicBezTo>
                      <a:pt x="4772" y="955"/>
                      <a:pt x="4222" y="342"/>
                      <a:pt x="35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8"/>
              <p:cNvSpPr/>
              <p:nvPr/>
            </p:nvSpPr>
            <p:spPr>
              <a:xfrm>
                <a:off x="4448964" y="2650538"/>
                <a:ext cx="849549" cy="473641"/>
              </a:xfrm>
              <a:custGeom>
                <a:rect b="b" l="l" r="r" t="t"/>
                <a:pathLst>
                  <a:path extrusionOk="0" h="8103" w="14534">
                    <a:moveTo>
                      <a:pt x="11308" y="1"/>
                    </a:moveTo>
                    <a:cubicBezTo>
                      <a:pt x="11266" y="12"/>
                      <a:pt x="11225" y="22"/>
                      <a:pt x="11193" y="32"/>
                    </a:cubicBezTo>
                    <a:cubicBezTo>
                      <a:pt x="11100" y="53"/>
                      <a:pt x="11017" y="63"/>
                      <a:pt x="10923" y="84"/>
                    </a:cubicBezTo>
                    <a:cubicBezTo>
                      <a:pt x="10706" y="136"/>
                      <a:pt x="10478" y="167"/>
                      <a:pt x="10249" y="188"/>
                    </a:cubicBezTo>
                    <a:cubicBezTo>
                      <a:pt x="9794" y="241"/>
                      <a:pt x="9332" y="258"/>
                      <a:pt x="8866" y="258"/>
                    </a:cubicBezTo>
                    <a:cubicBezTo>
                      <a:pt x="8239" y="258"/>
                      <a:pt x="7607" y="226"/>
                      <a:pt x="6982" y="208"/>
                    </a:cubicBezTo>
                    <a:cubicBezTo>
                      <a:pt x="6806" y="205"/>
                      <a:pt x="6630" y="202"/>
                      <a:pt x="6454" y="202"/>
                    </a:cubicBezTo>
                    <a:cubicBezTo>
                      <a:pt x="5176" y="202"/>
                      <a:pt x="3873" y="326"/>
                      <a:pt x="2770" y="945"/>
                    </a:cubicBezTo>
                    <a:cubicBezTo>
                      <a:pt x="955" y="1951"/>
                      <a:pt x="1" y="4182"/>
                      <a:pt x="291" y="6236"/>
                    </a:cubicBezTo>
                    <a:cubicBezTo>
                      <a:pt x="354" y="6681"/>
                      <a:pt x="478" y="7148"/>
                      <a:pt x="799" y="7470"/>
                    </a:cubicBezTo>
                    <a:cubicBezTo>
                      <a:pt x="1142" y="7801"/>
                      <a:pt x="1650" y="7916"/>
                      <a:pt x="2117" y="7978"/>
                    </a:cubicBezTo>
                    <a:cubicBezTo>
                      <a:pt x="2553" y="8040"/>
                      <a:pt x="2988" y="8071"/>
                      <a:pt x="3424" y="8092"/>
                    </a:cubicBezTo>
                    <a:cubicBezTo>
                      <a:pt x="3622" y="8099"/>
                      <a:pt x="3821" y="8103"/>
                      <a:pt x="4020" y="8103"/>
                    </a:cubicBezTo>
                    <a:cubicBezTo>
                      <a:pt x="4664" y="8103"/>
                      <a:pt x="5313" y="8067"/>
                      <a:pt x="5955" y="8020"/>
                    </a:cubicBezTo>
                    <a:cubicBezTo>
                      <a:pt x="7801" y="7895"/>
                      <a:pt x="9720" y="7635"/>
                      <a:pt x="11255" y="6598"/>
                    </a:cubicBezTo>
                    <a:cubicBezTo>
                      <a:pt x="12532" y="5738"/>
                      <a:pt x="13392" y="4420"/>
                      <a:pt x="13994" y="2988"/>
                    </a:cubicBezTo>
                    <a:cubicBezTo>
                      <a:pt x="14191" y="2522"/>
                      <a:pt x="14367" y="2034"/>
                      <a:pt x="14512" y="1557"/>
                    </a:cubicBezTo>
                    <a:cubicBezTo>
                      <a:pt x="14512" y="1536"/>
                      <a:pt x="14523" y="1515"/>
                      <a:pt x="14523" y="1505"/>
                    </a:cubicBezTo>
                    <a:cubicBezTo>
                      <a:pt x="14523" y="1495"/>
                      <a:pt x="14533" y="1485"/>
                      <a:pt x="14533" y="1474"/>
                    </a:cubicBezTo>
                    <a:lnTo>
                      <a:pt x="14295" y="1370"/>
                    </a:lnTo>
                    <a:lnTo>
                      <a:pt x="14284" y="1360"/>
                    </a:lnTo>
                    <a:lnTo>
                      <a:pt x="13776" y="1132"/>
                    </a:lnTo>
                    <a:lnTo>
                      <a:pt x="11847" y="250"/>
                    </a:lnTo>
                    <a:lnTo>
                      <a:pt x="11608" y="136"/>
                    </a:lnTo>
                    <a:lnTo>
                      <a:pt x="113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8"/>
              <p:cNvSpPr/>
              <p:nvPr/>
            </p:nvSpPr>
            <p:spPr>
              <a:xfrm>
                <a:off x="4646647" y="2588696"/>
                <a:ext cx="771339" cy="568217"/>
              </a:xfrm>
              <a:custGeom>
                <a:rect b="b" l="l" r="r" t="t"/>
                <a:pathLst>
                  <a:path extrusionOk="0" h="9721" w="13196">
                    <a:moveTo>
                      <a:pt x="12905" y="1"/>
                    </a:moveTo>
                    <a:cubicBezTo>
                      <a:pt x="12415" y="432"/>
                      <a:pt x="11879" y="577"/>
                      <a:pt x="11309" y="577"/>
                    </a:cubicBezTo>
                    <a:cubicBezTo>
                      <a:pt x="10454" y="577"/>
                      <a:pt x="9523" y="252"/>
                      <a:pt x="8558" y="84"/>
                    </a:cubicBezTo>
                    <a:cubicBezTo>
                      <a:pt x="8550" y="82"/>
                      <a:pt x="8542" y="82"/>
                      <a:pt x="8535" y="82"/>
                    </a:cubicBezTo>
                    <a:cubicBezTo>
                      <a:pt x="8370" y="82"/>
                      <a:pt x="8144" y="378"/>
                      <a:pt x="7935" y="665"/>
                    </a:cubicBezTo>
                    <a:cubicBezTo>
                      <a:pt x="7926" y="685"/>
                      <a:pt x="7905" y="696"/>
                      <a:pt x="7894" y="717"/>
                    </a:cubicBezTo>
                    <a:cubicBezTo>
                      <a:pt x="7770" y="883"/>
                      <a:pt x="7656" y="1049"/>
                      <a:pt x="7541" y="1142"/>
                    </a:cubicBezTo>
                    <a:cubicBezTo>
                      <a:pt x="7500" y="1183"/>
                      <a:pt x="7458" y="1215"/>
                      <a:pt x="7417" y="1225"/>
                    </a:cubicBezTo>
                    <a:cubicBezTo>
                      <a:pt x="7272" y="1277"/>
                      <a:pt x="7147" y="1370"/>
                      <a:pt x="7023" y="1474"/>
                    </a:cubicBezTo>
                    <a:cubicBezTo>
                      <a:pt x="6940" y="1547"/>
                      <a:pt x="6847" y="1640"/>
                      <a:pt x="6764" y="1723"/>
                    </a:cubicBezTo>
                    <a:cubicBezTo>
                      <a:pt x="5955" y="2532"/>
                      <a:pt x="4990" y="3165"/>
                      <a:pt x="4046" y="3797"/>
                    </a:cubicBezTo>
                    <a:cubicBezTo>
                      <a:pt x="3092" y="4441"/>
                      <a:pt x="2137" y="5104"/>
                      <a:pt x="1380" y="5955"/>
                    </a:cubicBezTo>
                    <a:cubicBezTo>
                      <a:pt x="612" y="6806"/>
                      <a:pt x="52" y="7884"/>
                      <a:pt x="1" y="9025"/>
                    </a:cubicBezTo>
                    <a:lnTo>
                      <a:pt x="42" y="9150"/>
                    </a:lnTo>
                    <a:lnTo>
                      <a:pt x="52" y="9171"/>
                    </a:lnTo>
                    <a:cubicBezTo>
                      <a:pt x="259" y="9202"/>
                      <a:pt x="467" y="9223"/>
                      <a:pt x="685" y="9244"/>
                    </a:cubicBezTo>
                    <a:cubicBezTo>
                      <a:pt x="958" y="9265"/>
                      <a:pt x="1232" y="9275"/>
                      <a:pt x="1507" y="9275"/>
                    </a:cubicBezTo>
                    <a:cubicBezTo>
                      <a:pt x="2454" y="9275"/>
                      <a:pt x="3407" y="9151"/>
                      <a:pt x="4316" y="8901"/>
                    </a:cubicBezTo>
                    <a:lnTo>
                      <a:pt x="4316" y="8901"/>
                    </a:lnTo>
                    <a:cubicBezTo>
                      <a:pt x="4025" y="9212"/>
                      <a:pt x="3673" y="9472"/>
                      <a:pt x="3278" y="9648"/>
                    </a:cubicBezTo>
                    <a:cubicBezTo>
                      <a:pt x="4305" y="9627"/>
                      <a:pt x="5312" y="9347"/>
                      <a:pt x="6204" y="8849"/>
                    </a:cubicBezTo>
                    <a:lnTo>
                      <a:pt x="6204" y="8849"/>
                    </a:lnTo>
                    <a:cubicBezTo>
                      <a:pt x="6131" y="9191"/>
                      <a:pt x="5934" y="9503"/>
                      <a:pt x="5664" y="9721"/>
                    </a:cubicBezTo>
                    <a:cubicBezTo>
                      <a:pt x="6909" y="9534"/>
                      <a:pt x="8071" y="8859"/>
                      <a:pt x="8848" y="7884"/>
                    </a:cubicBezTo>
                    <a:lnTo>
                      <a:pt x="8848" y="7884"/>
                    </a:lnTo>
                    <a:cubicBezTo>
                      <a:pt x="8869" y="8279"/>
                      <a:pt x="8755" y="8684"/>
                      <a:pt x="8537" y="9025"/>
                    </a:cubicBezTo>
                    <a:cubicBezTo>
                      <a:pt x="9388" y="8642"/>
                      <a:pt x="10072" y="7895"/>
                      <a:pt x="10384" y="7024"/>
                    </a:cubicBezTo>
                    <a:cubicBezTo>
                      <a:pt x="10467" y="7366"/>
                      <a:pt x="10715" y="7677"/>
                      <a:pt x="11037" y="7812"/>
                    </a:cubicBezTo>
                    <a:cubicBezTo>
                      <a:pt x="10778" y="7273"/>
                      <a:pt x="10695" y="6640"/>
                      <a:pt x="10809" y="6049"/>
                    </a:cubicBezTo>
                    <a:lnTo>
                      <a:pt x="10809" y="6049"/>
                    </a:lnTo>
                    <a:cubicBezTo>
                      <a:pt x="10861" y="6318"/>
                      <a:pt x="11110" y="6536"/>
                      <a:pt x="11390" y="6547"/>
                    </a:cubicBezTo>
                    <a:cubicBezTo>
                      <a:pt x="10944" y="6266"/>
                      <a:pt x="10944" y="5582"/>
                      <a:pt x="11203" y="5125"/>
                    </a:cubicBezTo>
                    <a:cubicBezTo>
                      <a:pt x="11349" y="4876"/>
                      <a:pt x="11535" y="4669"/>
                      <a:pt x="11722" y="4472"/>
                    </a:cubicBezTo>
                    <a:cubicBezTo>
                      <a:pt x="11898" y="4285"/>
                      <a:pt x="12075" y="4109"/>
                      <a:pt x="12230" y="3912"/>
                    </a:cubicBezTo>
                    <a:cubicBezTo>
                      <a:pt x="12271" y="3860"/>
                      <a:pt x="12303" y="3808"/>
                      <a:pt x="12344" y="3756"/>
                    </a:cubicBezTo>
                    <a:cubicBezTo>
                      <a:pt x="12458" y="3580"/>
                      <a:pt x="12552" y="3393"/>
                      <a:pt x="12624" y="3196"/>
                    </a:cubicBezTo>
                    <a:cubicBezTo>
                      <a:pt x="12635" y="3186"/>
                      <a:pt x="12635" y="3175"/>
                      <a:pt x="12645" y="3165"/>
                    </a:cubicBezTo>
                    <a:cubicBezTo>
                      <a:pt x="12822" y="2688"/>
                      <a:pt x="12873" y="2158"/>
                      <a:pt x="12780" y="1661"/>
                    </a:cubicBezTo>
                    <a:lnTo>
                      <a:pt x="12780" y="1661"/>
                    </a:lnTo>
                    <a:cubicBezTo>
                      <a:pt x="12915" y="1806"/>
                      <a:pt x="13050" y="1962"/>
                      <a:pt x="13195" y="2107"/>
                    </a:cubicBezTo>
                    <a:cubicBezTo>
                      <a:pt x="13091" y="1402"/>
                      <a:pt x="12998" y="706"/>
                      <a:pt x="129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a:off x="4686686" y="2807481"/>
                <a:ext cx="681556" cy="349429"/>
              </a:xfrm>
              <a:custGeom>
                <a:rect b="b" l="l" r="r" t="t"/>
                <a:pathLst>
                  <a:path extrusionOk="0" h="5978" w="11660">
                    <a:moveTo>
                      <a:pt x="11376" y="1"/>
                    </a:moveTo>
                    <a:cubicBezTo>
                      <a:pt x="10768" y="1"/>
                      <a:pt x="10168" y="162"/>
                      <a:pt x="9585" y="324"/>
                    </a:cubicBezTo>
                    <a:cubicBezTo>
                      <a:pt x="9325" y="1258"/>
                      <a:pt x="8765" y="2108"/>
                      <a:pt x="7997" y="2710"/>
                    </a:cubicBezTo>
                    <a:cubicBezTo>
                      <a:pt x="8101" y="2295"/>
                      <a:pt x="8122" y="1849"/>
                      <a:pt x="8039" y="1424"/>
                    </a:cubicBezTo>
                    <a:lnTo>
                      <a:pt x="8039" y="1424"/>
                    </a:lnTo>
                    <a:cubicBezTo>
                      <a:pt x="7635" y="2368"/>
                      <a:pt x="6971" y="3187"/>
                      <a:pt x="6141" y="3768"/>
                    </a:cubicBezTo>
                    <a:cubicBezTo>
                      <a:pt x="6255" y="3530"/>
                      <a:pt x="6379" y="3291"/>
                      <a:pt x="6494" y="3042"/>
                    </a:cubicBezTo>
                    <a:lnTo>
                      <a:pt x="6494" y="3042"/>
                    </a:lnTo>
                    <a:cubicBezTo>
                      <a:pt x="5871" y="3737"/>
                      <a:pt x="4927" y="4058"/>
                      <a:pt x="4004" y="4235"/>
                    </a:cubicBezTo>
                    <a:cubicBezTo>
                      <a:pt x="3081" y="4411"/>
                      <a:pt x="2137" y="4484"/>
                      <a:pt x="1255" y="4785"/>
                    </a:cubicBezTo>
                    <a:cubicBezTo>
                      <a:pt x="798" y="4950"/>
                      <a:pt x="353" y="5189"/>
                      <a:pt x="0" y="5501"/>
                    </a:cubicBezTo>
                    <a:cubicBezTo>
                      <a:pt x="273" y="5522"/>
                      <a:pt x="547" y="5532"/>
                      <a:pt x="822" y="5532"/>
                    </a:cubicBezTo>
                    <a:cubicBezTo>
                      <a:pt x="1769" y="5532"/>
                      <a:pt x="2722" y="5408"/>
                      <a:pt x="3631" y="5158"/>
                    </a:cubicBezTo>
                    <a:lnTo>
                      <a:pt x="3631" y="5158"/>
                    </a:lnTo>
                    <a:cubicBezTo>
                      <a:pt x="3340" y="5469"/>
                      <a:pt x="2988" y="5729"/>
                      <a:pt x="2593" y="5905"/>
                    </a:cubicBezTo>
                    <a:cubicBezTo>
                      <a:pt x="3620" y="5884"/>
                      <a:pt x="4627" y="5604"/>
                      <a:pt x="5519" y="5106"/>
                    </a:cubicBezTo>
                    <a:lnTo>
                      <a:pt x="5519" y="5106"/>
                    </a:lnTo>
                    <a:cubicBezTo>
                      <a:pt x="5446" y="5448"/>
                      <a:pt x="5249" y="5760"/>
                      <a:pt x="4979" y="5978"/>
                    </a:cubicBezTo>
                    <a:cubicBezTo>
                      <a:pt x="6224" y="5791"/>
                      <a:pt x="7386" y="5116"/>
                      <a:pt x="8163" y="4141"/>
                    </a:cubicBezTo>
                    <a:lnTo>
                      <a:pt x="8163" y="4141"/>
                    </a:lnTo>
                    <a:cubicBezTo>
                      <a:pt x="8184" y="4536"/>
                      <a:pt x="8070" y="4941"/>
                      <a:pt x="7852" y="5282"/>
                    </a:cubicBezTo>
                    <a:cubicBezTo>
                      <a:pt x="8703" y="4899"/>
                      <a:pt x="9387" y="4152"/>
                      <a:pt x="9699" y="3281"/>
                    </a:cubicBezTo>
                    <a:cubicBezTo>
                      <a:pt x="9782" y="3623"/>
                      <a:pt x="10030" y="3934"/>
                      <a:pt x="10352" y="4069"/>
                    </a:cubicBezTo>
                    <a:cubicBezTo>
                      <a:pt x="10093" y="3530"/>
                      <a:pt x="10010" y="2897"/>
                      <a:pt x="10124" y="2306"/>
                    </a:cubicBezTo>
                    <a:lnTo>
                      <a:pt x="10124" y="2306"/>
                    </a:lnTo>
                    <a:cubicBezTo>
                      <a:pt x="10176" y="2575"/>
                      <a:pt x="10425" y="2793"/>
                      <a:pt x="10705" y="2804"/>
                    </a:cubicBezTo>
                    <a:cubicBezTo>
                      <a:pt x="10259" y="2523"/>
                      <a:pt x="10259" y="1839"/>
                      <a:pt x="10518" y="1382"/>
                    </a:cubicBezTo>
                    <a:cubicBezTo>
                      <a:pt x="10777" y="916"/>
                      <a:pt x="11224" y="584"/>
                      <a:pt x="11545" y="169"/>
                    </a:cubicBezTo>
                    <a:cubicBezTo>
                      <a:pt x="11586" y="117"/>
                      <a:pt x="11618" y="65"/>
                      <a:pt x="11659" y="13"/>
                    </a:cubicBezTo>
                    <a:cubicBezTo>
                      <a:pt x="11565" y="5"/>
                      <a:pt x="11471" y="1"/>
                      <a:pt x="11376" y="1"/>
                    </a:cubicBezTo>
                    <a:close/>
                  </a:path>
                </a:pathLst>
              </a:custGeom>
              <a:solidFill>
                <a:srgbClr val="FFF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5048034" y="2626280"/>
                <a:ext cx="336569" cy="223873"/>
              </a:xfrm>
              <a:custGeom>
                <a:rect b="b" l="l" r="r" t="t"/>
                <a:pathLst>
                  <a:path extrusionOk="0" h="3830" w="5758">
                    <a:moveTo>
                      <a:pt x="1048" y="1"/>
                    </a:moveTo>
                    <a:cubicBezTo>
                      <a:pt x="1038" y="33"/>
                      <a:pt x="1038" y="53"/>
                      <a:pt x="1027" y="74"/>
                    </a:cubicBezTo>
                    <a:cubicBezTo>
                      <a:pt x="820" y="364"/>
                      <a:pt x="508" y="540"/>
                      <a:pt x="156" y="593"/>
                    </a:cubicBezTo>
                    <a:cubicBezTo>
                      <a:pt x="104" y="593"/>
                      <a:pt x="52" y="603"/>
                      <a:pt x="0" y="603"/>
                    </a:cubicBezTo>
                    <a:cubicBezTo>
                      <a:pt x="52" y="686"/>
                      <a:pt x="104" y="759"/>
                      <a:pt x="156" y="831"/>
                    </a:cubicBezTo>
                    <a:cubicBezTo>
                      <a:pt x="1266" y="2335"/>
                      <a:pt x="2573" y="2947"/>
                      <a:pt x="3745" y="3403"/>
                    </a:cubicBezTo>
                    <a:cubicBezTo>
                      <a:pt x="4139" y="3549"/>
                      <a:pt x="4512" y="3684"/>
                      <a:pt x="4855" y="3829"/>
                    </a:cubicBezTo>
                    <a:cubicBezTo>
                      <a:pt x="5031" y="3642"/>
                      <a:pt x="5208" y="3466"/>
                      <a:pt x="5363" y="3269"/>
                    </a:cubicBezTo>
                    <a:cubicBezTo>
                      <a:pt x="5404" y="3217"/>
                      <a:pt x="5436" y="3165"/>
                      <a:pt x="5477" y="3113"/>
                    </a:cubicBezTo>
                    <a:cubicBezTo>
                      <a:pt x="5591" y="2937"/>
                      <a:pt x="5685" y="2750"/>
                      <a:pt x="5757" y="2553"/>
                    </a:cubicBezTo>
                    <a:cubicBezTo>
                      <a:pt x="5726" y="2543"/>
                      <a:pt x="5695" y="2532"/>
                      <a:pt x="5653" y="2511"/>
                    </a:cubicBezTo>
                    <a:cubicBezTo>
                      <a:pt x="5280" y="2377"/>
                      <a:pt x="4793" y="2159"/>
                      <a:pt x="4274" y="1920"/>
                    </a:cubicBezTo>
                    <a:cubicBezTo>
                      <a:pt x="4212" y="1889"/>
                      <a:pt x="4150" y="1858"/>
                      <a:pt x="4097" y="1827"/>
                    </a:cubicBezTo>
                    <a:lnTo>
                      <a:pt x="4087" y="1827"/>
                    </a:lnTo>
                    <a:lnTo>
                      <a:pt x="4035" y="1806"/>
                    </a:lnTo>
                    <a:cubicBezTo>
                      <a:pt x="3869" y="1723"/>
                      <a:pt x="3703" y="1630"/>
                      <a:pt x="3527" y="1547"/>
                    </a:cubicBezTo>
                    <a:cubicBezTo>
                      <a:pt x="2790" y="1163"/>
                      <a:pt x="2064" y="748"/>
                      <a:pt x="1546" y="395"/>
                    </a:cubicBezTo>
                    <a:cubicBezTo>
                      <a:pt x="1525" y="385"/>
                      <a:pt x="1515" y="374"/>
                      <a:pt x="1504" y="364"/>
                    </a:cubicBezTo>
                    <a:cubicBezTo>
                      <a:pt x="1328" y="240"/>
                      <a:pt x="1183" y="125"/>
                      <a:pt x="1068" y="22"/>
                    </a:cubicBezTo>
                    <a:cubicBezTo>
                      <a:pt x="1059" y="12"/>
                      <a:pt x="1048" y="12"/>
                      <a:pt x="10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p:nvPr/>
            </p:nvSpPr>
            <p:spPr>
              <a:xfrm>
                <a:off x="5292362" y="2830043"/>
                <a:ext cx="72247" cy="86159"/>
              </a:xfrm>
              <a:custGeom>
                <a:rect b="b" l="l" r="r" t="t"/>
                <a:pathLst>
                  <a:path extrusionOk="0" h="1474" w="1236">
                    <a:moveTo>
                      <a:pt x="623" y="0"/>
                    </a:moveTo>
                    <a:cubicBezTo>
                      <a:pt x="281" y="0"/>
                      <a:pt x="0" y="332"/>
                      <a:pt x="0" y="737"/>
                    </a:cubicBezTo>
                    <a:cubicBezTo>
                      <a:pt x="0" y="1141"/>
                      <a:pt x="281" y="1473"/>
                      <a:pt x="623" y="1473"/>
                    </a:cubicBezTo>
                    <a:cubicBezTo>
                      <a:pt x="955" y="1473"/>
                      <a:pt x="1235" y="1141"/>
                      <a:pt x="1235" y="737"/>
                    </a:cubicBezTo>
                    <a:cubicBezTo>
                      <a:pt x="1235" y="332"/>
                      <a:pt x="955" y="0"/>
                      <a:pt x="6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p:nvPr/>
            </p:nvSpPr>
            <p:spPr>
              <a:xfrm>
                <a:off x="5304462" y="2841558"/>
                <a:ext cx="52841" cy="62486"/>
              </a:xfrm>
              <a:custGeom>
                <a:rect b="b" l="l" r="r" t="t"/>
                <a:pathLst>
                  <a:path extrusionOk="0" h="1069" w="904">
                    <a:moveTo>
                      <a:pt x="457" y="1"/>
                    </a:moveTo>
                    <a:cubicBezTo>
                      <a:pt x="208" y="1"/>
                      <a:pt x="1" y="239"/>
                      <a:pt x="1" y="540"/>
                    </a:cubicBezTo>
                    <a:cubicBezTo>
                      <a:pt x="1" y="831"/>
                      <a:pt x="208" y="1069"/>
                      <a:pt x="457" y="1069"/>
                    </a:cubicBezTo>
                    <a:cubicBezTo>
                      <a:pt x="696" y="1069"/>
                      <a:pt x="904" y="831"/>
                      <a:pt x="904" y="540"/>
                    </a:cubicBezTo>
                    <a:cubicBezTo>
                      <a:pt x="904" y="239"/>
                      <a:pt x="696" y="1"/>
                      <a:pt x="4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8"/>
              <p:cNvSpPr/>
              <p:nvPr/>
            </p:nvSpPr>
            <p:spPr>
              <a:xfrm>
                <a:off x="5414234" y="2269900"/>
                <a:ext cx="281390" cy="323710"/>
              </a:xfrm>
              <a:custGeom>
                <a:rect b="b" l="l" r="r" t="t"/>
                <a:pathLst>
                  <a:path extrusionOk="0" h="5538" w="4814">
                    <a:moveTo>
                      <a:pt x="1177" y="1"/>
                    </a:moveTo>
                    <a:cubicBezTo>
                      <a:pt x="1026" y="1"/>
                      <a:pt x="876" y="70"/>
                      <a:pt x="778" y="196"/>
                    </a:cubicBezTo>
                    <a:cubicBezTo>
                      <a:pt x="499" y="580"/>
                      <a:pt x="239" y="974"/>
                      <a:pt x="1" y="1379"/>
                    </a:cubicBezTo>
                    <a:cubicBezTo>
                      <a:pt x="93" y="1517"/>
                      <a:pt x="243" y="1593"/>
                      <a:pt x="399" y="1593"/>
                    </a:cubicBezTo>
                    <a:cubicBezTo>
                      <a:pt x="453" y="1593"/>
                      <a:pt x="508" y="1584"/>
                      <a:pt x="561" y="1565"/>
                    </a:cubicBezTo>
                    <a:cubicBezTo>
                      <a:pt x="633" y="1534"/>
                      <a:pt x="716" y="1503"/>
                      <a:pt x="789" y="1472"/>
                    </a:cubicBezTo>
                    <a:cubicBezTo>
                      <a:pt x="833" y="1457"/>
                      <a:pt x="882" y="1442"/>
                      <a:pt x="929" y="1442"/>
                    </a:cubicBezTo>
                    <a:cubicBezTo>
                      <a:pt x="948" y="1442"/>
                      <a:pt x="968" y="1445"/>
                      <a:pt x="986" y="1451"/>
                    </a:cubicBezTo>
                    <a:cubicBezTo>
                      <a:pt x="1080" y="1482"/>
                      <a:pt x="1110" y="1607"/>
                      <a:pt x="1121" y="1700"/>
                    </a:cubicBezTo>
                    <a:cubicBezTo>
                      <a:pt x="1266" y="2779"/>
                      <a:pt x="1453" y="3899"/>
                      <a:pt x="2127" y="4749"/>
                    </a:cubicBezTo>
                    <a:cubicBezTo>
                      <a:pt x="2293" y="4968"/>
                      <a:pt x="2500" y="5185"/>
                      <a:pt x="2500" y="5455"/>
                    </a:cubicBezTo>
                    <a:cubicBezTo>
                      <a:pt x="2656" y="5351"/>
                      <a:pt x="2781" y="5196"/>
                      <a:pt x="2832" y="5019"/>
                    </a:cubicBezTo>
                    <a:cubicBezTo>
                      <a:pt x="2864" y="5185"/>
                      <a:pt x="2905" y="5362"/>
                      <a:pt x="2936" y="5538"/>
                    </a:cubicBezTo>
                    <a:cubicBezTo>
                      <a:pt x="3330" y="5154"/>
                      <a:pt x="3600" y="4646"/>
                      <a:pt x="3704" y="4106"/>
                    </a:cubicBezTo>
                    <a:cubicBezTo>
                      <a:pt x="3766" y="4252"/>
                      <a:pt x="3828" y="4397"/>
                      <a:pt x="3901" y="4542"/>
                    </a:cubicBezTo>
                    <a:cubicBezTo>
                      <a:pt x="4150" y="4044"/>
                      <a:pt x="4326" y="3525"/>
                      <a:pt x="4420" y="2976"/>
                    </a:cubicBezTo>
                    <a:cubicBezTo>
                      <a:pt x="4523" y="3038"/>
                      <a:pt x="4606" y="3131"/>
                      <a:pt x="4637" y="3246"/>
                    </a:cubicBezTo>
                    <a:cubicBezTo>
                      <a:pt x="4731" y="2893"/>
                      <a:pt x="4814" y="2499"/>
                      <a:pt x="4658" y="2167"/>
                    </a:cubicBezTo>
                    <a:cubicBezTo>
                      <a:pt x="4544" y="1939"/>
                      <a:pt x="4326" y="1783"/>
                      <a:pt x="4118" y="1638"/>
                    </a:cubicBezTo>
                    <a:cubicBezTo>
                      <a:pt x="3247" y="1047"/>
                      <a:pt x="2324" y="538"/>
                      <a:pt x="1391" y="51"/>
                    </a:cubicBezTo>
                    <a:cubicBezTo>
                      <a:pt x="1323" y="17"/>
                      <a:pt x="1250" y="1"/>
                      <a:pt x="1177" y="1"/>
                    </a:cubicBezTo>
                    <a:close/>
                  </a:path>
                </a:pathLst>
              </a:custGeom>
              <a:solidFill>
                <a:srgbClr val="EA7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8"/>
              <p:cNvSpPr/>
              <p:nvPr/>
            </p:nvSpPr>
            <p:spPr>
              <a:xfrm>
                <a:off x="5443927" y="2269783"/>
                <a:ext cx="248072" cy="323827"/>
              </a:xfrm>
              <a:custGeom>
                <a:rect b="b" l="l" r="r" t="t"/>
                <a:pathLst>
                  <a:path extrusionOk="0" h="5540" w="4244">
                    <a:moveTo>
                      <a:pt x="665" y="1"/>
                    </a:moveTo>
                    <a:cubicBezTo>
                      <a:pt x="509" y="1"/>
                      <a:pt x="364" y="74"/>
                      <a:pt x="270" y="198"/>
                    </a:cubicBezTo>
                    <a:cubicBezTo>
                      <a:pt x="177" y="323"/>
                      <a:pt x="94" y="447"/>
                      <a:pt x="1" y="572"/>
                    </a:cubicBezTo>
                    <a:cubicBezTo>
                      <a:pt x="270" y="685"/>
                      <a:pt x="519" y="841"/>
                      <a:pt x="727" y="1049"/>
                    </a:cubicBezTo>
                    <a:cubicBezTo>
                      <a:pt x="1215" y="1567"/>
                      <a:pt x="1391" y="2303"/>
                      <a:pt x="1577" y="2999"/>
                    </a:cubicBezTo>
                    <a:cubicBezTo>
                      <a:pt x="1775" y="3683"/>
                      <a:pt x="2045" y="4420"/>
                      <a:pt x="2635" y="4814"/>
                    </a:cubicBezTo>
                    <a:lnTo>
                      <a:pt x="2231" y="4659"/>
                    </a:lnTo>
                    <a:lnTo>
                      <a:pt x="2231" y="4659"/>
                    </a:lnTo>
                    <a:cubicBezTo>
                      <a:pt x="2262" y="4814"/>
                      <a:pt x="2273" y="4980"/>
                      <a:pt x="2273" y="5136"/>
                    </a:cubicBezTo>
                    <a:cubicBezTo>
                      <a:pt x="2294" y="5094"/>
                      <a:pt x="2314" y="5063"/>
                      <a:pt x="2324" y="5021"/>
                    </a:cubicBezTo>
                    <a:cubicBezTo>
                      <a:pt x="2356" y="5187"/>
                      <a:pt x="2397" y="5364"/>
                      <a:pt x="2428" y="5540"/>
                    </a:cubicBezTo>
                    <a:cubicBezTo>
                      <a:pt x="2822" y="5156"/>
                      <a:pt x="3092" y="4648"/>
                      <a:pt x="3196" y="4108"/>
                    </a:cubicBezTo>
                    <a:cubicBezTo>
                      <a:pt x="3258" y="4254"/>
                      <a:pt x="3320" y="4399"/>
                      <a:pt x="3393" y="4544"/>
                    </a:cubicBezTo>
                    <a:cubicBezTo>
                      <a:pt x="3642" y="4046"/>
                      <a:pt x="3818" y="3527"/>
                      <a:pt x="3912" y="2978"/>
                    </a:cubicBezTo>
                    <a:cubicBezTo>
                      <a:pt x="4015" y="3040"/>
                      <a:pt x="4098" y="3133"/>
                      <a:pt x="4129" y="3248"/>
                    </a:cubicBezTo>
                    <a:cubicBezTo>
                      <a:pt x="4181" y="3040"/>
                      <a:pt x="4233" y="2812"/>
                      <a:pt x="4244" y="2605"/>
                    </a:cubicBezTo>
                    <a:cubicBezTo>
                      <a:pt x="4244" y="2449"/>
                      <a:pt x="4212" y="2303"/>
                      <a:pt x="4150" y="2169"/>
                    </a:cubicBezTo>
                    <a:cubicBezTo>
                      <a:pt x="4036" y="1941"/>
                      <a:pt x="3818" y="1785"/>
                      <a:pt x="3610" y="1640"/>
                    </a:cubicBezTo>
                    <a:cubicBezTo>
                      <a:pt x="2739" y="1049"/>
                      <a:pt x="1816" y="540"/>
                      <a:pt x="883" y="53"/>
                    </a:cubicBezTo>
                    <a:cubicBezTo>
                      <a:pt x="810" y="21"/>
                      <a:pt x="738" y="1"/>
                      <a:pt x="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8"/>
              <p:cNvSpPr/>
              <p:nvPr/>
            </p:nvSpPr>
            <p:spPr>
              <a:xfrm>
                <a:off x="5074688" y="2278317"/>
                <a:ext cx="523325" cy="495619"/>
              </a:xfrm>
              <a:custGeom>
                <a:rect b="b" l="l" r="r" t="t"/>
                <a:pathLst>
                  <a:path extrusionOk="0" h="8479" w="8953">
                    <a:moveTo>
                      <a:pt x="4576" y="0"/>
                    </a:moveTo>
                    <a:cubicBezTo>
                      <a:pt x="4202" y="0"/>
                      <a:pt x="3827" y="103"/>
                      <a:pt x="3507" y="301"/>
                    </a:cubicBezTo>
                    <a:lnTo>
                      <a:pt x="3475" y="394"/>
                    </a:lnTo>
                    <a:cubicBezTo>
                      <a:pt x="3193" y="259"/>
                      <a:pt x="2884" y="190"/>
                      <a:pt x="2575" y="190"/>
                    </a:cubicBezTo>
                    <a:cubicBezTo>
                      <a:pt x="2339" y="190"/>
                      <a:pt x="2102" y="230"/>
                      <a:pt x="1878" y="311"/>
                    </a:cubicBezTo>
                    <a:cubicBezTo>
                      <a:pt x="2065" y="394"/>
                      <a:pt x="2251" y="467"/>
                      <a:pt x="2438" y="539"/>
                    </a:cubicBezTo>
                    <a:cubicBezTo>
                      <a:pt x="2374" y="532"/>
                      <a:pt x="2309" y="528"/>
                      <a:pt x="2245" y="528"/>
                    </a:cubicBezTo>
                    <a:cubicBezTo>
                      <a:pt x="1694" y="528"/>
                      <a:pt x="1142" y="797"/>
                      <a:pt x="789" y="1224"/>
                    </a:cubicBezTo>
                    <a:cubicBezTo>
                      <a:pt x="986" y="1089"/>
                      <a:pt x="1204" y="986"/>
                      <a:pt x="1432" y="933"/>
                    </a:cubicBezTo>
                    <a:lnTo>
                      <a:pt x="1432" y="933"/>
                    </a:lnTo>
                    <a:cubicBezTo>
                      <a:pt x="831" y="1712"/>
                      <a:pt x="354" y="2593"/>
                      <a:pt x="1" y="3517"/>
                    </a:cubicBezTo>
                    <a:cubicBezTo>
                      <a:pt x="156" y="3517"/>
                      <a:pt x="312" y="3527"/>
                      <a:pt x="467" y="3527"/>
                    </a:cubicBezTo>
                    <a:cubicBezTo>
                      <a:pt x="167" y="4284"/>
                      <a:pt x="105" y="5124"/>
                      <a:pt x="291" y="5912"/>
                    </a:cubicBezTo>
                    <a:cubicBezTo>
                      <a:pt x="301" y="5965"/>
                      <a:pt x="312" y="6016"/>
                      <a:pt x="333" y="6058"/>
                    </a:cubicBezTo>
                    <a:cubicBezTo>
                      <a:pt x="343" y="5986"/>
                      <a:pt x="354" y="5912"/>
                      <a:pt x="374" y="5850"/>
                    </a:cubicBezTo>
                    <a:cubicBezTo>
                      <a:pt x="447" y="5560"/>
                      <a:pt x="603" y="5290"/>
                      <a:pt x="799" y="5073"/>
                    </a:cubicBezTo>
                    <a:lnTo>
                      <a:pt x="799" y="5073"/>
                    </a:lnTo>
                    <a:cubicBezTo>
                      <a:pt x="727" y="5363"/>
                      <a:pt x="665" y="5664"/>
                      <a:pt x="592" y="5954"/>
                    </a:cubicBezTo>
                    <a:cubicBezTo>
                      <a:pt x="582" y="5986"/>
                      <a:pt x="582" y="6006"/>
                      <a:pt x="571" y="6027"/>
                    </a:cubicBezTo>
                    <a:cubicBezTo>
                      <a:pt x="540" y="6151"/>
                      <a:pt x="509" y="6276"/>
                      <a:pt x="488" y="6400"/>
                    </a:cubicBezTo>
                    <a:cubicBezTo>
                      <a:pt x="457" y="6493"/>
                      <a:pt x="437" y="6597"/>
                      <a:pt x="405" y="6701"/>
                    </a:cubicBezTo>
                    <a:cubicBezTo>
                      <a:pt x="592" y="6701"/>
                      <a:pt x="768" y="6629"/>
                      <a:pt x="903" y="6504"/>
                    </a:cubicBezTo>
                    <a:cubicBezTo>
                      <a:pt x="955" y="6452"/>
                      <a:pt x="1007" y="6390"/>
                      <a:pt x="1048" y="6317"/>
                    </a:cubicBezTo>
                    <a:lnTo>
                      <a:pt x="1080" y="6255"/>
                    </a:lnTo>
                    <a:cubicBezTo>
                      <a:pt x="1080" y="6286"/>
                      <a:pt x="1080" y="6317"/>
                      <a:pt x="1090" y="6348"/>
                    </a:cubicBezTo>
                    <a:cubicBezTo>
                      <a:pt x="1100" y="6442"/>
                      <a:pt x="1121" y="6525"/>
                      <a:pt x="1142" y="6618"/>
                    </a:cubicBezTo>
                    <a:cubicBezTo>
                      <a:pt x="1308" y="7147"/>
                      <a:pt x="1702" y="7614"/>
                      <a:pt x="2210" y="7832"/>
                    </a:cubicBezTo>
                    <a:cubicBezTo>
                      <a:pt x="2179" y="7634"/>
                      <a:pt x="2138" y="7448"/>
                      <a:pt x="2096" y="7251"/>
                    </a:cubicBezTo>
                    <a:lnTo>
                      <a:pt x="2096" y="7251"/>
                    </a:lnTo>
                    <a:cubicBezTo>
                      <a:pt x="2470" y="7780"/>
                      <a:pt x="3051" y="8153"/>
                      <a:pt x="3683" y="8278"/>
                    </a:cubicBezTo>
                    <a:cubicBezTo>
                      <a:pt x="3652" y="8102"/>
                      <a:pt x="3621" y="7925"/>
                      <a:pt x="3579" y="7759"/>
                    </a:cubicBezTo>
                    <a:lnTo>
                      <a:pt x="3579" y="7728"/>
                    </a:lnTo>
                    <a:lnTo>
                      <a:pt x="3590" y="7738"/>
                    </a:lnTo>
                    <a:lnTo>
                      <a:pt x="3631" y="7780"/>
                    </a:lnTo>
                    <a:lnTo>
                      <a:pt x="3641" y="7780"/>
                    </a:lnTo>
                    <a:cubicBezTo>
                      <a:pt x="3694" y="7832"/>
                      <a:pt x="3745" y="7883"/>
                      <a:pt x="3807" y="7925"/>
                    </a:cubicBezTo>
                    <a:cubicBezTo>
                      <a:pt x="4202" y="8236"/>
                      <a:pt x="4689" y="8423"/>
                      <a:pt x="5197" y="8464"/>
                    </a:cubicBezTo>
                    <a:cubicBezTo>
                      <a:pt x="5239" y="8475"/>
                      <a:pt x="5280" y="8475"/>
                      <a:pt x="5322" y="8475"/>
                    </a:cubicBezTo>
                    <a:cubicBezTo>
                      <a:pt x="5363" y="8477"/>
                      <a:pt x="5405" y="8479"/>
                      <a:pt x="5447" y="8479"/>
                    </a:cubicBezTo>
                    <a:cubicBezTo>
                      <a:pt x="5780" y="8479"/>
                      <a:pt x="6118" y="8405"/>
                      <a:pt x="6421" y="8268"/>
                    </a:cubicBezTo>
                    <a:cubicBezTo>
                      <a:pt x="7366" y="7853"/>
                      <a:pt x="7988" y="6805"/>
                      <a:pt x="7915" y="5778"/>
                    </a:cubicBezTo>
                    <a:lnTo>
                      <a:pt x="7915" y="5778"/>
                    </a:lnTo>
                    <a:lnTo>
                      <a:pt x="8196" y="6369"/>
                    </a:lnTo>
                    <a:cubicBezTo>
                      <a:pt x="8537" y="5820"/>
                      <a:pt x="8662" y="5145"/>
                      <a:pt x="8548" y="4513"/>
                    </a:cubicBezTo>
                    <a:lnTo>
                      <a:pt x="8548" y="4513"/>
                    </a:lnTo>
                    <a:lnTo>
                      <a:pt x="8952" y="4668"/>
                    </a:lnTo>
                    <a:cubicBezTo>
                      <a:pt x="8362" y="4274"/>
                      <a:pt x="8092" y="3537"/>
                      <a:pt x="7894" y="2853"/>
                    </a:cubicBezTo>
                    <a:cubicBezTo>
                      <a:pt x="7708" y="2157"/>
                      <a:pt x="7532" y="1421"/>
                      <a:pt x="7044" y="903"/>
                    </a:cubicBezTo>
                    <a:cubicBezTo>
                      <a:pt x="6571" y="422"/>
                      <a:pt x="5896" y="223"/>
                      <a:pt x="5217" y="223"/>
                    </a:cubicBezTo>
                    <a:cubicBezTo>
                      <a:pt x="5001" y="223"/>
                      <a:pt x="4785" y="243"/>
                      <a:pt x="4575" y="280"/>
                    </a:cubicBezTo>
                    <a:cubicBezTo>
                      <a:pt x="4710" y="197"/>
                      <a:pt x="4845" y="124"/>
                      <a:pt x="4980" y="41"/>
                    </a:cubicBezTo>
                    <a:cubicBezTo>
                      <a:pt x="4847" y="14"/>
                      <a:pt x="4712" y="0"/>
                      <a:pt x="45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8"/>
              <p:cNvSpPr/>
              <p:nvPr/>
            </p:nvSpPr>
            <p:spPr>
              <a:xfrm>
                <a:off x="5409382" y="2529718"/>
                <a:ext cx="117080" cy="156536"/>
              </a:xfrm>
              <a:custGeom>
                <a:rect b="b" l="l" r="r" t="t"/>
                <a:pathLst>
                  <a:path extrusionOk="0" h="2678" w="2003">
                    <a:moveTo>
                      <a:pt x="652" y="0"/>
                    </a:moveTo>
                    <a:cubicBezTo>
                      <a:pt x="612" y="0"/>
                      <a:pt x="571" y="44"/>
                      <a:pt x="602" y="76"/>
                    </a:cubicBezTo>
                    <a:cubicBezTo>
                      <a:pt x="820" y="304"/>
                      <a:pt x="1038" y="533"/>
                      <a:pt x="1266" y="751"/>
                    </a:cubicBezTo>
                    <a:cubicBezTo>
                      <a:pt x="1401" y="896"/>
                      <a:pt x="1567" y="1041"/>
                      <a:pt x="1691" y="1207"/>
                    </a:cubicBezTo>
                    <a:cubicBezTo>
                      <a:pt x="1598" y="1176"/>
                      <a:pt x="1495" y="1155"/>
                      <a:pt x="1391" y="1155"/>
                    </a:cubicBezTo>
                    <a:cubicBezTo>
                      <a:pt x="1364" y="1153"/>
                      <a:pt x="1337" y="1153"/>
                      <a:pt x="1310" y="1153"/>
                    </a:cubicBezTo>
                    <a:cubicBezTo>
                      <a:pt x="1181" y="1153"/>
                      <a:pt x="1053" y="1171"/>
                      <a:pt x="924" y="1197"/>
                    </a:cubicBezTo>
                    <a:cubicBezTo>
                      <a:pt x="654" y="1259"/>
                      <a:pt x="384" y="1394"/>
                      <a:pt x="208" y="1602"/>
                    </a:cubicBezTo>
                    <a:cubicBezTo>
                      <a:pt x="42" y="1798"/>
                      <a:pt x="1" y="2079"/>
                      <a:pt x="156" y="2286"/>
                    </a:cubicBezTo>
                    <a:cubicBezTo>
                      <a:pt x="291" y="2483"/>
                      <a:pt x="540" y="2607"/>
                      <a:pt x="768" y="2660"/>
                    </a:cubicBezTo>
                    <a:cubicBezTo>
                      <a:pt x="835" y="2671"/>
                      <a:pt x="903" y="2677"/>
                      <a:pt x="972" y="2677"/>
                    </a:cubicBezTo>
                    <a:cubicBezTo>
                      <a:pt x="1148" y="2677"/>
                      <a:pt x="1327" y="2638"/>
                      <a:pt x="1484" y="2556"/>
                    </a:cubicBezTo>
                    <a:cubicBezTo>
                      <a:pt x="1806" y="2390"/>
                      <a:pt x="2002" y="2016"/>
                      <a:pt x="1982" y="1664"/>
                    </a:cubicBezTo>
                    <a:cubicBezTo>
                      <a:pt x="1982" y="1643"/>
                      <a:pt x="1982" y="1622"/>
                      <a:pt x="1992" y="1602"/>
                    </a:cubicBezTo>
                    <a:cubicBezTo>
                      <a:pt x="1992" y="1508"/>
                      <a:pt x="1951" y="1415"/>
                      <a:pt x="1889" y="1342"/>
                    </a:cubicBezTo>
                    <a:cubicBezTo>
                      <a:pt x="1774" y="1104"/>
                      <a:pt x="1557" y="917"/>
                      <a:pt x="1380" y="730"/>
                    </a:cubicBezTo>
                    <a:cubicBezTo>
                      <a:pt x="1142" y="491"/>
                      <a:pt x="914" y="253"/>
                      <a:pt x="685" y="14"/>
                    </a:cubicBezTo>
                    <a:cubicBezTo>
                      <a:pt x="676" y="4"/>
                      <a:pt x="664" y="0"/>
                      <a:pt x="6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8"/>
              <p:cNvSpPr/>
              <p:nvPr/>
            </p:nvSpPr>
            <p:spPr>
              <a:xfrm>
                <a:off x="5271144" y="2639023"/>
                <a:ext cx="242403" cy="101883"/>
              </a:xfrm>
              <a:custGeom>
                <a:rect b="b" l="l" r="r" t="t"/>
                <a:pathLst>
                  <a:path extrusionOk="0" h="1743" w="4147">
                    <a:moveTo>
                      <a:pt x="59" y="1"/>
                    </a:moveTo>
                    <a:cubicBezTo>
                      <a:pt x="31" y="1"/>
                      <a:pt x="1" y="19"/>
                      <a:pt x="1" y="53"/>
                    </a:cubicBezTo>
                    <a:cubicBezTo>
                      <a:pt x="11" y="416"/>
                      <a:pt x="374" y="613"/>
                      <a:pt x="695" y="665"/>
                    </a:cubicBezTo>
                    <a:cubicBezTo>
                      <a:pt x="851" y="686"/>
                      <a:pt x="1007" y="675"/>
                      <a:pt x="1163" y="696"/>
                    </a:cubicBezTo>
                    <a:cubicBezTo>
                      <a:pt x="1338" y="717"/>
                      <a:pt x="1453" y="820"/>
                      <a:pt x="1525" y="976"/>
                    </a:cubicBezTo>
                    <a:cubicBezTo>
                      <a:pt x="1587" y="1122"/>
                      <a:pt x="1629" y="1277"/>
                      <a:pt x="1723" y="1412"/>
                    </a:cubicBezTo>
                    <a:cubicBezTo>
                      <a:pt x="1806" y="1516"/>
                      <a:pt x="1909" y="1599"/>
                      <a:pt x="2023" y="1650"/>
                    </a:cubicBezTo>
                    <a:cubicBezTo>
                      <a:pt x="2156" y="1714"/>
                      <a:pt x="2297" y="1742"/>
                      <a:pt x="2437" y="1742"/>
                    </a:cubicBezTo>
                    <a:cubicBezTo>
                      <a:pt x="2570" y="1742"/>
                      <a:pt x="2701" y="1717"/>
                      <a:pt x="2822" y="1671"/>
                    </a:cubicBezTo>
                    <a:cubicBezTo>
                      <a:pt x="3102" y="1567"/>
                      <a:pt x="3330" y="1380"/>
                      <a:pt x="3528" y="1173"/>
                    </a:cubicBezTo>
                    <a:cubicBezTo>
                      <a:pt x="3600" y="1261"/>
                      <a:pt x="3706" y="1306"/>
                      <a:pt x="3814" y="1306"/>
                    </a:cubicBezTo>
                    <a:cubicBezTo>
                      <a:pt x="3922" y="1306"/>
                      <a:pt x="4030" y="1261"/>
                      <a:pt x="4108" y="1173"/>
                    </a:cubicBezTo>
                    <a:cubicBezTo>
                      <a:pt x="4147" y="1135"/>
                      <a:pt x="4110" y="1096"/>
                      <a:pt x="4072" y="1096"/>
                    </a:cubicBezTo>
                    <a:cubicBezTo>
                      <a:pt x="4059" y="1096"/>
                      <a:pt x="4046" y="1100"/>
                      <a:pt x="4035" y="1111"/>
                    </a:cubicBezTo>
                    <a:cubicBezTo>
                      <a:pt x="3972" y="1174"/>
                      <a:pt x="3896" y="1204"/>
                      <a:pt x="3820" y="1204"/>
                    </a:cubicBezTo>
                    <a:cubicBezTo>
                      <a:pt x="3723" y="1204"/>
                      <a:pt x="3628" y="1153"/>
                      <a:pt x="3569" y="1059"/>
                    </a:cubicBezTo>
                    <a:cubicBezTo>
                      <a:pt x="3560" y="1045"/>
                      <a:pt x="3546" y="1039"/>
                      <a:pt x="3532" y="1039"/>
                    </a:cubicBezTo>
                    <a:cubicBezTo>
                      <a:pt x="3515" y="1039"/>
                      <a:pt x="3498" y="1048"/>
                      <a:pt x="3486" y="1059"/>
                    </a:cubicBezTo>
                    <a:cubicBezTo>
                      <a:pt x="3268" y="1308"/>
                      <a:pt x="2988" y="1546"/>
                      <a:pt x="2656" y="1619"/>
                    </a:cubicBezTo>
                    <a:cubicBezTo>
                      <a:pt x="2591" y="1633"/>
                      <a:pt x="2524" y="1641"/>
                      <a:pt x="2456" y="1641"/>
                    </a:cubicBezTo>
                    <a:cubicBezTo>
                      <a:pt x="2275" y="1641"/>
                      <a:pt x="2091" y="1590"/>
                      <a:pt x="1940" y="1484"/>
                    </a:cubicBezTo>
                    <a:cubicBezTo>
                      <a:pt x="1826" y="1401"/>
                      <a:pt x="1753" y="1277"/>
                      <a:pt x="1702" y="1142"/>
                    </a:cubicBezTo>
                    <a:cubicBezTo>
                      <a:pt x="1650" y="1007"/>
                      <a:pt x="1598" y="873"/>
                      <a:pt x="1504" y="758"/>
                    </a:cubicBezTo>
                    <a:cubicBezTo>
                      <a:pt x="1308" y="530"/>
                      <a:pt x="997" y="603"/>
                      <a:pt x="727" y="561"/>
                    </a:cubicBezTo>
                    <a:cubicBezTo>
                      <a:pt x="446" y="530"/>
                      <a:pt x="114" y="364"/>
                      <a:pt x="104" y="43"/>
                    </a:cubicBezTo>
                    <a:cubicBezTo>
                      <a:pt x="104" y="14"/>
                      <a:pt x="83"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8"/>
              <p:cNvSpPr/>
              <p:nvPr/>
            </p:nvSpPr>
            <p:spPr>
              <a:xfrm>
                <a:off x="5268397" y="2512182"/>
                <a:ext cx="48282" cy="43898"/>
              </a:xfrm>
              <a:custGeom>
                <a:rect b="b" l="l" r="r" t="t"/>
                <a:pathLst>
                  <a:path extrusionOk="0" h="751" w="826">
                    <a:moveTo>
                      <a:pt x="437" y="1"/>
                    </a:moveTo>
                    <a:cubicBezTo>
                      <a:pt x="223" y="1"/>
                      <a:pt x="1" y="163"/>
                      <a:pt x="37" y="418"/>
                    </a:cubicBezTo>
                    <a:cubicBezTo>
                      <a:pt x="37" y="429"/>
                      <a:pt x="48" y="449"/>
                      <a:pt x="48" y="470"/>
                    </a:cubicBezTo>
                    <a:cubicBezTo>
                      <a:pt x="92" y="630"/>
                      <a:pt x="257" y="751"/>
                      <a:pt x="421" y="751"/>
                    </a:cubicBezTo>
                    <a:cubicBezTo>
                      <a:pt x="449" y="751"/>
                      <a:pt x="477" y="747"/>
                      <a:pt x="504" y="740"/>
                    </a:cubicBezTo>
                    <a:cubicBezTo>
                      <a:pt x="701" y="687"/>
                      <a:pt x="825" y="470"/>
                      <a:pt x="784" y="273"/>
                    </a:cubicBezTo>
                    <a:cubicBezTo>
                      <a:pt x="737" y="83"/>
                      <a:pt x="589"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8"/>
              <p:cNvSpPr/>
              <p:nvPr/>
            </p:nvSpPr>
            <p:spPr>
              <a:xfrm>
                <a:off x="5459417" y="2484885"/>
                <a:ext cx="48282" cy="43372"/>
              </a:xfrm>
              <a:custGeom>
                <a:rect b="b" l="l" r="r" t="t"/>
                <a:pathLst>
                  <a:path extrusionOk="0" h="742" w="826">
                    <a:moveTo>
                      <a:pt x="430" y="1"/>
                    </a:moveTo>
                    <a:cubicBezTo>
                      <a:pt x="218" y="1"/>
                      <a:pt x="1" y="160"/>
                      <a:pt x="37" y="408"/>
                    </a:cubicBezTo>
                    <a:cubicBezTo>
                      <a:pt x="37" y="428"/>
                      <a:pt x="37" y="439"/>
                      <a:pt x="47" y="460"/>
                    </a:cubicBezTo>
                    <a:cubicBezTo>
                      <a:pt x="91" y="626"/>
                      <a:pt x="254" y="741"/>
                      <a:pt x="416" y="741"/>
                    </a:cubicBezTo>
                    <a:cubicBezTo>
                      <a:pt x="445" y="741"/>
                      <a:pt x="475" y="737"/>
                      <a:pt x="503" y="730"/>
                    </a:cubicBezTo>
                    <a:cubicBezTo>
                      <a:pt x="701" y="688"/>
                      <a:pt x="825" y="460"/>
                      <a:pt x="784" y="273"/>
                    </a:cubicBezTo>
                    <a:cubicBezTo>
                      <a:pt x="732" y="83"/>
                      <a:pt x="582" y="1"/>
                      <a:pt x="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8"/>
              <p:cNvSpPr/>
              <p:nvPr/>
            </p:nvSpPr>
            <p:spPr>
              <a:xfrm>
                <a:off x="5221460" y="2423219"/>
                <a:ext cx="73358" cy="51555"/>
              </a:xfrm>
              <a:custGeom>
                <a:rect b="b" l="l" r="r" t="t"/>
                <a:pathLst>
                  <a:path extrusionOk="0" h="882" w="1255">
                    <a:moveTo>
                      <a:pt x="975" y="0"/>
                    </a:moveTo>
                    <a:cubicBezTo>
                      <a:pt x="768" y="0"/>
                      <a:pt x="560" y="73"/>
                      <a:pt x="394" y="187"/>
                    </a:cubicBezTo>
                    <a:cubicBezTo>
                      <a:pt x="208" y="322"/>
                      <a:pt x="72" y="529"/>
                      <a:pt x="21" y="768"/>
                    </a:cubicBezTo>
                    <a:cubicBezTo>
                      <a:pt x="0" y="819"/>
                      <a:pt x="52" y="872"/>
                      <a:pt x="104" y="882"/>
                    </a:cubicBezTo>
                    <a:lnTo>
                      <a:pt x="125" y="882"/>
                    </a:lnTo>
                    <a:cubicBezTo>
                      <a:pt x="176" y="882"/>
                      <a:pt x="208" y="840"/>
                      <a:pt x="218" y="789"/>
                    </a:cubicBezTo>
                    <a:cubicBezTo>
                      <a:pt x="311" y="436"/>
                      <a:pt x="633" y="208"/>
                      <a:pt x="975" y="208"/>
                    </a:cubicBezTo>
                    <a:cubicBezTo>
                      <a:pt x="1017" y="208"/>
                      <a:pt x="1058" y="218"/>
                      <a:pt x="1110" y="218"/>
                    </a:cubicBezTo>
                    <a:lnTo>
                      <a:pt x="1120" y="218"/>
                    </a:lnTo>
                    <a:cubicBezTo>
                      <a:pt x="1234" y="218"/>
                      <a:pt x="1255" y="42"/>
                      <a:pt x="1130" y="21"/>
                    </a:cubicBezTo>
                    <a:cubicBezTo>
                      <a:pt x="1079" y="10"/>
                      <a:pt x="1027"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8"/>
              <p:cNvSpPr/>
              <p:nvPr/>
            </p:nvSpPr>
            <p:spPr>
              <a:xfrm>
                <a:off x="5442700" y="2397091"/>
                <a:ext cx="63772" cy="37702"/>
              </a:xfrm>
              <a:custGeom>
                <a:rect b="b" l="l" r="r" t="t"/>
                <a:pathLst>
                  <a:path extrusionOk="0" h="645" w="1091">
                    <a:moveTo>
                      <a:pt x="302" y="1"/>
                    </a:moveTo>
                    <a:cubicBezTo>
                      <a:pt x="291" y="1"/>
                      <a:pt x="271" y="1"/>
                      <a:pt x="261" y="12"/>
                    </a:cubicBezTo>
                    <a:cubicBezTo>
                      <a:pt x="136" y="22"/>
                      <a:pt x="42" y="105"/>
                      <a:pt x="22" y="219"/>
                    </a:cubicBezTo>
                    <a:cubicBezTo>
                      <a:pt x="1" y="271"/>
                      <a:pt x="53" y="333"/>
                      <a:pt x="105" y="333"/>
                    </a:cubicBezTo>
                    <a:lnTo>
                      <a:pt x="125" y="333"/>
                    </a:lnTo>
                    <a:cubicBezTo>
                      <a:pt x="178" y="333"/>
                      <a:pt x="208" y="302"/>
                      <a:pt x="219" y="250"/>
                    </a:cubicBezTo>
                    <a:lnTo>
                      <a:pt x="229" y="240"/>
                    </a:lnTo>
                    <a:cubicBezTo>
                      <a:pt x="240" y="219"/>
                      <a:pt x="240" y="219"/>
                      <a:pt x="261" y="219"/>
                    </a:cubicBezTo>
                    <a:cubicBezTo>
                      <a:pt x="271" y="208"/>
                      <a:pt x="291" y="208"/>
                      <a:pt x="302" y="208"/>
                    </a:cubicBezTo>
                    <a:cubicBezTo>
                      <a:pt x="323" y="208"/>
                      <a:pt x="344" y="208"/>
                      <a:pt x="364" y="219"/>
                    </a:cubicBezTo>
                    <a:cubicBezTo>
                      <a:pt x="437" y="229"/>
                      <a:pt x="510" y="261"/>
                      <a:pt x="572" y="302"/>
                    </a:cubicBezTo>
                    <a:cubicBezTo>
                      <a:pt x="696" y="374"/>
                      <a:pt x="810" y="478"/>
                      <a:pt x="893" y="603"/>
                    </a:cubicBezTo>
                    <a:cubicBezTo>
                      <a:pt x="914" y="634"/>
                      <a:pt x="945" y="644"/>
                      <a:pt x="976" y="644"/>
                    </a:cubicBezTo>
                    <a:cubicBezTo>
                      <a:pt x="997" y="644"/>
                      <a:pt x="1017" y="634"/>
                      <a:pt x="1038" y="623"/>
                    </a:cubicBezTo>
                    <a:cubicBezTo>
                      <a:pt x="1080" y="582"/>
                      <a:pt x="1090" y="520"/>
                      <a:pt x="1059" y="478"/>
                    </a:cubicBezTo>
                    <a:cubicBezTo>
                      <a:pt x="934" y="302"/>
                      <a:pt x="779" y="167"/>
                      <a:pt x="593" y="84"/>
                    </a:cubicBezTo>
                    <a:cubicBezTo>
                      <a:pt x="499" y="42"/>
                      <a:pt x="406" y="1"/>
                      <a:pt x="3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8"/>
              <p:cNvSpPr/>
              <p:nvPr/>
            </p:nvSpPr>
            <p:spPr>
              <a:xfrm>
                <a:off x="4976489" y="2277557"/>
                <a:ext cx="259588" cy="339141"/>
              </a:xfrm>
              <a:custGeom>
                <a:rect b="b" l="l" r="r" t="t"/>
                <a:pathLst>
                  <a:path extrusionOk="0" h="5802" w="4441">
                    <a:moveTo>
                      <a:pt x="3101" y="0"/>
                    </a:moveTo>
                    <a:cubicBezTo>
                      <a:pt x="2988" y="0"/>
                      <a:pt x="2874" y="39"/>
                      <a:pt x="2780" y="117"/>
                    </a:cubicBezTo>
                    <a:cubicBezTo>
                      <a:pt x="1992" y="801"/>
                      <a:pt x="1193" y="1497"/>
                      <a:pt x="488" y="2274"/>
                    </a:cubicBezTo>
                    <a:cubicBezTo>
                      <a:pt x="312" y="2461"/>
                      <a:pt x="135" y="2668"/>
                      <a:pt x="83" y="2917"/>
                    </a:cubicBezTo>
                    <a:cubicBezTo>
                      <a:pt x="0" y="3270"/>
                      <a:pt x="176" y="3633"/>
                      <a:pt x="342" y="3965"/>
                    </a:cubicBezTo>
                    <a:cubicBezTo>
                      <a:pt x="353" y="3841"/>
                      <a:pt x="405" y="3726"/>
                      <a:pt x="498" y="3643"/>
                    </a:cubicBezTo>
                    <a:cubicBezTo>
                      <a:pt x="716" y="4152"/>
                      <a:pt x="1006" y="4629"/>
                      <a:pt x="1359" y="5054"/>
                    </a:cubicBezTo>
                    <a:lnTo>
                      <a:pt x="1453" y="4588"/>
                    </a:lnTo>
                    <a:cubicBezTo>
                      <a:pt x="1670" y="5086"/>
                      <a:pt x="2044" y="5521"/>
                      <a:pt x="2511" y="5801"/>
                    </a:cubicBezTo>
                    <a:cubicBezTo>
                      <a:pt x="2511" y="5625"/>
                      <a:pt x="2500" y="5448"/>
                      <a:pt x="2500" y="5272"/>
                    </a:cubicBezTo>
                    <a:lnTo>
                      <a:pt x="2500" y="5272"/>
                    </a:lnTo>
                    <a:cubicBezTo>
                      <a:pt x="2594" y="5438"/>
                      <a:pt x="2749" y="5563"/>
                      <a:pt x="2926" y="5625"/>
                    </a:cubicBezTo>
                    <a:cubicBezTo>
                      <a:pt x="2863" y="5365"/>
                      <a:pt x="3009" y="5106"/>
                      <a:pt x="3133" y="4857"/>
                    </a:cubicBezTo>
                    <a:cubicBezTo>
                      <a:pt x="3590" y="3882"/>
                      <a:pt x="3527" y="2741"/>
                      <a:pt x="3424" y="1663"/>
                    </a:cubicBezTo>
                    <a:cubicBezTo>
                      <a:pt x="3413" y="1559"/>
                      <a:pt x="3413" y="1434"/>
                      <a:pt x="3496" y="1382"/>
                    </a:cubicBezTo>
                    <a:cubicBezTo>
                      <a:pt x="3529" y="1363"/>
                      <a:pt x="3570" y="1355"/>
                      <a:pt x="3615" y="1355"/>
                    </a:cubicBezTo>
                    <a:cubicBezTo>
                      <a:pt x="3640" y="1355"/>
                      <a:pt x="3667" y="1358"/>
                      <a:pt x="3693" y="1361"/>
                    </a:cubicBezTo>
                    <a:cubicBezTo>
                      <a:pt x="3776" y="1372"/>
                      <a:pt x="3859" y="1393"/>
                      <a:pt x="3942" y="1403"/>
                    </a:cubicBezTo>
                    <a:cubicBezTo>
                      <a:pt x="3958" y="1404"/>
                      <a:pt x="3974" y="1405"/>
                      <a:pt x="3989" y="1405"/>
                    </a:cubicBezTo>
                    <a:cubicBezTo>
                      <a:pt x="4189" y="1405"/>
                      <a:pt x="4372" y="1284"/>
                      <a:pt x="4440" y="1092"/>
                    </a:cubicBezTo>
                    <a:cubicBezTo>
                      <a:pt x="4118" y="750"/>
                      <a:pt x="3776" y="428"/>
                      <a:pt x="3413" y="117"/>
                    </a:cubicBezTo>
                    <a:cubicBezTo>
                      <a:pt x="3325" y="39"/>
                      <a:pt x="3213" y="0"/>
                      <a:pt x="3101" y="0"/>
                    </a:cubicBezTo>
                    <a:close/>
                  </a:path>
                </a:pathLst>
              </a:custGeom>
              <a:solidFill>
                <a:srgbClr val="EA7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8"/>
              <p:cNvSpPr/>
              <p:nvPr/>
            </p:nvSpPr>
            <p:spPr>
              <a:xfrm>
                <a:off x="4980113" y="2277674"/>
                <a:ext cx="255963" cy="339024"/>
              </a:xfrm>
              <a:custGeom>
                <a:rect b="b" l="l" r="r" t="t"/>
                <a:pathLst>
                  <a:path extrusionOk="0" h="5800" w="4379">
                    <a:moveTo>
                      <a:pt x="3040" y="1"/>
                    </a:moveTo>
                    <a:cubicBezTo>
                      <a:pt x="2926" y="1"/>
                      <a:pt x="2811" y="42"/>
                      <a:pt x="2718" y="115"/>
                    </a:cubicBezTo>
                    <a:cubicBezTo>
                      <a:pt x="1930" y="799"/>
                      <a:pt x="1131" y="1495"/>
                      <a:pt x="426" y="2272"/>
                    </a:cubicBezTo>
                    <a:cubicBezTo>
                      <a:pt x="250" y="2459"/>
                      <a:pt x="73" y="2666"/>
                      <a:pt x="21" y="2915"/>
                    </a:cubicBezTo>
                    <a:cubicBezTo>
                      <a:pt x="11" y="2978"/>
                      <a:pt x="1" y="3040"/>
                      <a:pt x="1" y="3102"/>
                    </a:cubicBezTo>
                    <a:cubicBezTo>
                      <a:pt x="1" y="3392"/>
                      <a:pt x="146" y="3694"/>
                      <a:pt x="280" y="3963"/>
                    </a:cubicBezTo>
                    <a:cubicBezTo>
                      <a:pt x="291" y="3839"/>
                      <a:pt x="343" y="3724"/>
                      <a:pt x="436" y="3641"/>
                    </a:cubicBezTo>
                    <a:cubicBezTo>
                      <a:pt x="654" y="4150"/>
                      <a:pt x="944" y="4627"/>
                      <a:pt x="1297" y="5052"/>
                    </a:cubicBezTo>
                    <a:lnTo>
                      <a:pt x="1391" y="4586"/>
                    </a:lnTo>
                    <a:cubicBezTo>
                      <a:pt x="1608" y="5084"/>
                      <a:pt x="1982" y="5519"/>
                      <a:pt x="2449" y="5799"/>
                    </a:cubicBezTo>
                    <a:cubicBezTo>
                      <a:pt x="2449" y="5623"/>
                      <a:pt x="2438" y="5446"/>
                      <a:pt x="2438" y="5270"/>
                    </a:cubicBezTo>
                    <a:lnTo>
                      <a:pt x="2438" y="5270"/>
                    </a:lnTo>
                    <a:cubicBezTo>
                      <a:pt x="2532" y="5436"/>
                      <a:pt x="2687" y="5561"/>
                      <a:pt x="2864" y="5623"/>
                    </a:cubicBezTo>
                    <a:cubicBezTo>
                      <a:pt x="2853" y="5582"/>
                      <a:pt x="2853" y="5540"/>
                      <a:pt x="2853" y="5488"/>
                    </a:cubicBezTo>
                    <a:cubicBezTo>
                      <a:pt x="2853" y="5280"/>
                      <a:pt x="2967" y="5063"/>
                      <a:pt x="3071" y="4855"/>
                    </a:cubicBezTo>
                    <a:cubicBezTo>
                      <a:pt x="3351" y="4254"/>
                      <a:pt x="3434" y="3600"/>
                      <a:pt x="3434" y="2936"/>
                    </a:cubicBezTo>
                    <a:cubicBezTo>
                      <a:pt x="3434" y="2511"/>
                      <a:pt x="3403" y="2076"/>
                      <a:pt x="3362" y="1661"/>
                    </a:cubicBezTo>
                    <a:cubicBezTo>
                      <a:pt x="3362" y="1629"/>
                      <a:pt x="3351" y="1608"/>
                      <a:pt x="3351" y="1578"/>
                    </a:cubicBezTo>
                    <a:cubicBezTo>
                      <a:pt x="3351" y="1505"/>
                      <a:pt x="3372" y="1422"/>
                      <a:pt x="3434" y="1380"/>
                    </a:cubicBezTo>
                    <a:cubicBezTo>
                      <a:pt x="3465" y="1359"/>
                      <a:pt x="3507" y="1359"/>
                      <a:pt x="3537" y="1359"/>
                    </a:cubicBezTo>
                    <a:lnTo>
                      <a:pt x="3631" y="1359"/>
                    </a:lnTo>
                    <a:cubicBezTo>
                      <a:pt x="3714" y="1370"/>
                      <a:pt x="3797" y="1391"/>
                      <a:pt x="3880" y="1401"/>
                    </a:cubicBezTo>
                    <a:lnTo>
                      <a:pt x="3942" y="1401"/>
                    </a:lnTo>
                    <a:cubicBezTo>
                      <a:pt x="4129" y="1401"/>
                      <a:pt x="4305" y="1276"/>
                      <a:pt x="4378" y="1090"/>
                    </a:cubicBezTo>
                    <a:cubicBezTo>
                      <a:pt x="4201" y="903"/>
                      <a:pt x="4015" y="716"/>
                      <a:pt x="3828" y="540"/>
                    </a:cubicBezTo>
                    <a:cubicBezTo>
                      <a:pt x="3776" y="488"/>
                      <a:pt x="3724" y="447"/>
                      <a:pt x="3673" y="395"/>
                    </a:cubicBezTo>
                    <a:cubicBezTo>
                      <a:pt x="3631" y="364"/>
                      <a:pt x="3600" y="333"/>
                      <a:pt x="3569" y="301"/>
                    </a:cubicBezTo>
                    <a:lnTo>
                      <a:pt x="3351" y="115"/>
                    </a:lnTo>
                    <a:cubicBezTo>
                      <a:pt x="3258" y="42"/>
                      <a:pt x="3154" y="1"/>
                      <a:pt x="3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8"/>
              <p:cNvSpPr/>
              <p:nvPr/>
            </p:nvSpPr>
            <p:spPr>
              <a:xfrm>
                <a:off x="4233745" y="2946420"/>
                <a:ext cx="453591" cy="586454"/>
              </a:xfrm>
              <a:custGeom>
                <a:rect b="b" l="l" r="r" t="t"/>
                <a:pathLst>
                  <a:path extrusionOk="0" h="10033" w="7760">
                    <a:moveTo>
                      <a:pt x="4471" y="1"/>
                    </a:moveTo>
                    <a:cubicBezTo>
                      <a:pt x="4170" y="987"/>
                      <a:pt x="3579" y="1889"/>
                      <a:pt x="2791" y="2564"/>
                    </a:cubicBezTo>
                    <a:cubicBezTo>
                      <a:pt x="2397" y="2905"/>
                      <a:pt x="1950" y="3186"/>
                      <a:pt x="1629" y="3601"/>
                    </a:cubicBezTo>
                    <a:cubicBezTo>
                      <a:pt x="1328" y="3984"/>
                      <a:pt x="1152" y="4472"/>
                      <a:pt x="986" y="4939"/>
                    </a:cubicBezTo>
                    <a:cubicBezTo>
                      <a:pt x="550" y="6153"/>
                      <a:pt x="115" y="7387"/>
                      <a:pt x="21" y="8673"/>
                    </a:cubicBezTo>
                    <a:cubicBezTo>
                      <a:pt x="11" y="8829"/>
                      <a:pt x="0" y="8984"/>
                      <a:pt x="62" y="9129"/>
                    </a:cubicBezTo>
                    <a:cubicBezTo>
                      <a:pt x="166" y="9357"/>
                      <a:pt x="426" y="9482"/>
                      <a:pt x="654" y="9576"/>
                    </a:cubicBezTo>
                    <a:cubicBezTo>
                      <a:pt x="1173" y="9804"/>
                      <a:pt x="1712" y="10021"/>
                      <a:pt x="2272" y="10032"/>
                    </a:cubicBezTo>
                    <a:cubicBezTo>
                      <a:pt x="2283" y="10032"/>
                      <a:pt x="2293" y="10032"/>
                      <a:pt x="2304" y="10032"/>
                    </a:cubicBezTo>
                    <a:cubicBezTo>
                      <a:pt x="2864" y="10032"/>
                      <a:pt x="3448" y="9774"/>
                      <a:pt x="3683" y="9274"/>
                    </a:cubicBezTo>
                    <a:cubicBezTo>
                      <a:pt x="3849" y="8891"/>
                      <a:pt x="3787" y="8435"/>
                      <a:pt x="3558" y="8092"/>
                    </a:cubicBezTo>
                    <a:cubicBezTo>
                      <a:pt x="3330" y="7739"/>
                      <a:pt x="2957" y="7511"/>
                      <a:pt x="2552" y="7407"/>
                    </a:cubicBezTo>
                    <a:cubicBezTo>
                      <a:pt x="2542" y="6256"/>
                      <a:pt x="3351" y="5146"/>
                      <a:pt x="4440" y="4804"/>
                    </a:cubicBezTo>
                    <a:cubicBezTo>
                      <a:pt x="4813" y="4680"/>
                      <a:pt x="5239" y="4638"/>
                      <a:pt x="5550" y="4399"/>
                    </a:cubicBezTo>
                    <a:cubicBezTo>
                      <a:pt x="5705" y="4265"/>
                      <a:pt x="5830" y="4099"/>
                      <a:pt x="5965" y="3943"/>
                    </a:cubicBezTo>
                    <a:cubicBezTo>
                      <a:pt x="6452" y="3403"/>
                      <a:pt x="7116" y="3061"/>
                      <a:pt x="7759" y="2729"/>
                    </a:cubicBezTo>
                    <a:lnTo>
                      <a:pt x="44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8"/>
              <p:cNvSpPr/>
              <p:nvPr/>
            </p:nvSpPr>
            <p:spPr>
              <a:xfrm>
                <a:off x="4720004" y="3013172"/>
                <a:ext cx="286885" cy="594696"/>
              </a:xfrm>
              <a:custGeom>
                <a:rect b="b" l="l" r="r" t="t"/>
                <a:pathLst>
                  <a:path extrusionOk="0" h="10174" w="4908">
                    <a:moveTo>
                      <a:pt x="4907" y="0"/>
                    </a:moveTo>
                    <a:lnTo>
                      <a:pt x="851" y="280"/>
                    </a:lnTo>
                    <a:cubicBezTo>
                      <a:pt x="643" y="820"/>
                      <a:pt x="447" y="2365"/>
                      <a:pt x="426" y="2946"/>
                    </a:cubicBezTo>
                    <a:cubicBezTo>
                      <a:pt x="519" y="2874"/>
                      <a:pt x="602" y="2801"/>
                      <a:pt x="685" y="2738"/>
                    </a:cubicBezTo>
                    <a:lnTo>
                      <a:pt x="685" y="2738"/>
                    </a:lnTo>
                    <a:cubicBezTo>
                      <a:pt x="613" y="3621"/>
                      <a:pt x="530" y="4502"/>
                      <a:pt x="260" y="5353"/>
                    </a:cubicBezTo>
                    <a:cubicBezTo>
                      <a:pt x="145" y="5716"/>
                      <a:pt x="0" y="6079"/>
                      <a:pt x="0" y="6452"/>
                    </a:cubicBezTo>
                    <a:cubicBezTo>
                      <a:pt x="0" y="6722"/>
                      <a:pt x="62" y="6981"/>
                      <a:pt x="104" y="7240"/>
                    </a:cubicBezTo>
                    <a:cubicBezTo>
                      <a:pt x="177" y="7687"/>
                      <a:pt x="156" y="8143"/>
                      <a:pt x="145" y="8589"/>
                    </a:cubicBezTo>
                    <a:cubicBezTo>
                      <a:pt x="145" y="8838"/>
                      <a:pt x="145" y="9087"/>
                      <a:pt x="249" y="9305"/>
                    </a:cubicBezTo>
                    <a:cubicBezTo>
                      <a:pt x="384" y="9554"/>
                      <a:pt x="623" y="9709"/>
                      <a:pt x="872" y="9824"/>
                    </a:cubicBezTo>
                    <a:cubicBezTo>
                      <a:pt x="1371" y="10057"/>
                      <a:pt x="1923" y="10174"/>
                      <a:pt x="2475" y="10174"/>
                    </a:cubicBezTo>
                    <a:cubicBezTo>
                      <a:pt x="2956" y="10174"/>
                      <a:pt x="3436" y="10085"/>
                      <a:pt x="3880" y="9907"/>
                    </a:cubicBezTo>
                    <a:cubicBezTo>
                      <a:pt x="4087" y="9824"/>
                      <a:pt x="4285" y="9730"/>
                      <a:pt x="4419" y="9554"/>
                    </a:cubicBezTo>
                    <a:cubicBezTo>
                      <a:pt x="4679" y="9222"/>
                      <a:pt x="4596" y="8713"/>
                      <a:pt x="4368" y="8351"/>
                    </a:cubicBezTo>
                    <a:cubicBezTo>
                      <a:pt x="4087" y="7936"/>
                      <a:pt x="3631" y="7645"/>
                      <a:pt x="3133" y="7572"/>
                    </a:cubicBezTo>
                    <a:cubicBezTo>
                      <a:pt x="2957" y="7552"/>
                      <a:pt x="2718" y="7500"/>
                      <a:pt x="2697" y="7313"/>
                    </a:cubicBezTo>
                    <a:cubicBezTo>
                      <a:pt x="2697" y="7251"/>
                      <a:pt x="2729" y="7178"/>
                      <a:pt x="2770" y="7116"/>
                    </a:cubicBezTo>
                    <a:cubicBezTo>
                      <a:pt x="3994" y="4938"/>
                      <a:pt x="4730" y="2490"/>
                      <a:pt x="49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8"/>
              <p:cNvSpPr/>
              <p:nvPr/>
            </p:nvSpPr>
            <p:spPr>
              <a:xfrm>
                <a:off x="4917044" y="3600671"/>
                <a:ext cx="5495" cy="1286"/>
              </a:xfrm>
              <a:custGeom>
                <a:rect b="b" l="l" r="r" t="t"/>
                <a:pathLst>
                  <a:path extrusionOk="0" h="22" w="94">
                    <a:moveTo>
                      <a:pt x="94" y="1"/>
                    </a:moveTo>
                    <a:cubicBezTo>
                      <a:pt x="63" y="1"/>
                      <a:pt x="32" y="11"/>
                      <a:pt x="1" y="22"/>
                    </a:cubicBezTo>
                    <a:lnTo>
                      <a:pt x="22" y="22"/>
                    </a:lnTo>
                    <a:cubicBezTo>
                      <a:pt x="52" y="22"/>
                      <a:pt x="73" y="11"/>
                      <a:pt x="94" y="1"/>
                    </a:cubicBezTo>
                    <a:close/>
                  </a:path>
                </a:pathLst>
              </a:custGeom>
              <a:solidFill>
                <a:srgbClr val="F6B2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8"/>
              <p:cNvSpPr/>
              <p:nvPr/>
            </p:nvSpPr>
            <p:spPr>
              <a:xfrm>
                <a:off x="4910381" y="3527314"/>
                <a:ext cx="23732" cy="74644"/>
              </a:xfrm>
              <a:custGeom>
                <a:rect b="b" l="l" r="r" t="t"/>
                <a:pathLst>
                  <a:path extrusionOk="0" h="1277" w="406">
                    <a:moveTo>
                      <a:pt x="208" y="0"/>
                    </a:moveTo>
                    <a:cubicBezTo>
                      <a:pt x="136" y="0"/>
                      <a:pt x="63" y="53"/>
                      <a:pt x="83" y="146"/>
                    </a:cubicBezTo>
                    <a:cubicBezTo>
                      <a:pt x="166" y="478"/>
                      <a:pt x="136" y="809"/>
                      <a:pt x="21" y="1131"/>
                    </a:cubicBezTo>
                    <a:cubicBezTo>
                      <a:pt x="0" y="1183"/>
                      <a:pt x="42" y="1256"/>
                      <a:pt x="104" y="1277"/>
                    </a:cubicBezTo>
                    <a:lnTo>
                      <a:pt x="115" y="1277"/>
                    </a:lnTo>
                    <a:cubicBezTo>
                      <a:pt x="146" y="1266"/>
                      <a:pt x="177" y="1256"/>
                      <a:pt x="208" y="1256"/>
                    </a:cubicBezTo>
                    <a:cubicBezTo>
                      <a:pt x="229" y="1235"/>
                      <a:pt x="239" y="1214"/>
                      <a:pt x="249" y="1194"/>
                    </a:cubicBezTo>
                    <a:cubicBezTo>
                      <a:pt x="385" y="841"/>
                      <a:pt x="405" y="447"/>
                      <a:pt x="312" y="83"/>
                    </a:cubicBezTo>
                    <a:cubicBezTo>
                      <a:pt x="302" y="21"/>
                      <a:pt x="249" y="0"/>
                      <a:pt x="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8"/>
              <p:cNvSpPr/>
              <p:nvPr/>
            </p:nvSpPr>
            <p:spPr>
              <a:xfrm>
                <a:off x="4945569" y="3496393"/>
                <a:ext cx="24901" cy="89199"/>
              </a:xfrm>
              <a:custGeom>
                <a:rect b="b" l="l" r="r" t="t"/>
                <a:pathLst>
                  <a:path extrusionOk="0" h="1526" w="426">
                    <a:moveTo>
                      <a:pt x="104" y="1"/>
                    </a:moveTo>
                    <a:cubicBezTo>
                      <a:pt x="52" y="21"/>
                      <a:pt x="0" y="84"/>
                      <a:pt x="21" y="146"/>
                    </a:cubicBezTo>
                    <a:cubicBezTo>
                      <a:pt x="177" y="550"/>
                      <a:pt x="187" y="976"/>
                      <a:pt x="52" y="1380"/>
                    </a:cubicBezTo>
                    <a:cubicBezTo>
                      <a:pt x="21" y="1474"/>
                      <a:pt x="94" y="1525"/>
                      <a:pt x="166" y="1525"/>
                    </a:cubicBezTo>
                    <a:cubicBezTo>
                      <a:pt x="207" y="1525"/>
                      <a:pt x="260" y="1504"/>
                      <a:pt x="280" y="1442"/>
                    </a:cubicBezTo>
                    <a:cubicBezTo>
                      <a:pt x="426" y="1007"/>
                      <a:pt x="415" y="519"/>
                      <a:pt x="249" y="84"/>
                    </a:cubicBezTo>
                    <a:cubicBezTo>
                      <a:pt x="228" y="31"/>
                      <a:pt x="187" y="1"/>
                      <a:pt x="1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8"/>
              <p:cNvSpPr/>
              <p:nvPr/>
            </p:nvSpPr>
            <p:spPr>
              <a:xfrm>
                <a:off x="3818972" y="2797076"/>
                <a:ext cx="357262" cy="659695"/>
              </a:xfrm>
              <a:custGeom>
                <a:rect b="b" l="l" r="r" t="t"/>
                <a:pathLst>
                  <a:path extrusionOk="0" h="11286" w="6112">
                    <a:moveTo>
                      <a:pt x="3430" y="0"/>
                    </a:moveTo>
                    <a:cubicBezTo>
                      <a:pt x="3018" y="0"/>
                      <a:pt x="2588" y="94"/>
                      <a:pt x="2169" y="295"/>
                    </a:cubicBezTo>
                    <a:cubicBezTo>
                      <a:pt x="510" y="1104"/>
                      <a:pt x="1" y="3220"/>
                      <a:pt x="987" y="4776"/>
                    </a:cubicBezTo>
                    <a:cubicBezTo>
                      <a:pt x="1349" y="5347"/>
                      <a:pt x="1640" y="6094"/>
                      <a:pt x="1578" y="6986"/>
                    </a:cubicBezTo>
                    <a:cubicBezTo>
                      <a:pt x="1578" y="6986"/>
                      <a:pt x="1515" y="8344"/>
                      <a:pt x="738" y="9506"/>
                    </a:cubicBezTo>
                    <a:cubicBezTo>
                      <a:pt x="655" y="9630"/>
                      <a:pt x="582" y="9745"/>
                      <a:pt x="520" y="9879"/>
                    </a:cubicBezTo>
                    <a:cubicBezTo>
                      <a:pt x="271" y="10471"/>
                      <a:pt x="374" y="10886"/>
                      <a:pt x="842" y="11124"/>
                    </a:cubicBezTo>
                    <a:cubicBezTo>
                      <a:pt x="1051" y="11238"/>
                      <a:pt x="1281" y="11285"/>
                      <a:pt x="1510" y="11285"/>
                    </a:cubicBezTo>
                    <a:cubicBezTo>
                      <a:pt x="1553" y="11285"/>
                      <a:pt x="1597" y="11283"/>
                      <a:pt x="1640" y="11280"/>
                    </a:cubicBezTo>
                    <a:lnTo>
                      <a:pt x="3248" y="11156"/>
                    </a:lnTo>
                    <a:cubicBezTo>
                      <a:pt x="3248" y="11156"/>
                      <a:pt x="4285" y="10709"/>
                      <a:pt x="4378" y="8261"/>
                    </a:cubicBezTo>
                    <a:cubicBezTo>
                      <a:pt x="4378" y="8261"/>
                      <a:pt x="4212" y="4817"/>
                      <a:pt x="5385" y="3625"/>
                    </a:cubicBezTo>
                    <a:cubicBezTo>
                      <a:pt x="5883" y="3127"/>
                      <a:pt x="6111" y="2401"/>
                      <a:pt x="5872" y="1726"/>
                    </a:cubicBezTo>
                    <a:cubicBezTo>
                      <a:pt x="5510" y="663"/>
                      <a:pt x="4529" y="0"/>
                      <a:pt x="3430" y="0"/>
                    </a:cubicBezTo>
                    <a:close/>
                  </a:path>
                </a:pathLst>
              </a:custGeom>
              <a:solidFill>
                <a:srgbClr val="A1B1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8"/>
              <p:cNvSpPr/>
              <p:nvPr/>
            </p:nvSpPr>
            <p:spPr>
              <a:xfrm>
                <a:off x="3883912" y="3191392"/>
                <a:ext cx="175241" cy="212299"/>
              </a:xfrm>
              <a:custGeom>
                <a:rect b="b" l="l" r="r" t="t"/>
                <a:pathLst>
                  <a:path extrusionOk="0" h="3632" w="2998">
                    <a:moveTo>
                      <a:pt x="477" y="1"/>
                    </a:moveTo>
                    <a:cubicBezTo>
                      <a:pt x="477" y="84"/>
                      <a:pt x="477" y="157"/>
                      <a:pt x="467" y="240"/>
                    </a:cubicBezTo>
                    <a:cubicBezTo>
                      <a:pt x="467" y="240"/>
                      <a:pt x="457" y="436"/>
                      <a:pt x="404" y="738"/>
                    </a:cubicBezTo>
                    <a:cubicBezTo>
                      <a:pt x="353" y="1028"/>
                      <a:pt x="270" y="1411"/>
                      <a:pt x="114" y="1816"/>
                    </a:cubicBezTo>
                    <a:cubicBezTo>
                      <a:pt x="72" y="1909"/>
                      <a:pt x="42" y="1992"/>
                      <a:pt x="0" y="2086"/>
                    </a:cubicBezTo>
                    <a:cubicBezTo>
                      <a:pt x="83" y="2283"/>
                      <a:pt x="166" y="2469"/>
                      <a:pt x="249" y="2635"/>
                    </a:cubicBezTo>
                    <a:lnTo>
                      <a:pt x="311" y="2635"/>
                    </a:lnTo>
                    <a:cubicBezTo>
                      <a:pt x="446" y="2635"/>
                      <a:pt x="581" y="2646"/>
                      <a:pt x="716" y="2677"/>
                    </a:cubicBezTo>
                    <a:cubicBezTo>
                      <a:pt x="768" y="2688"/>
                      <a:pt x="809" y="2698"/>
                      <a:pt x="861" y="2708"/>
                    </a:cubicBezTo>
                    <a:cubicBezTo>
                      <a:pt x="1017" y="2750"/>
                      <a:pt x="1162" y="2801"/>
                      <a:pt x="1307" y="2864"/>
                    </a:cubicBezTo>
                    <a:cubicBezTo>
                      <a:pt x="1722" y="3040"/>
                      <a:pt x="2116" y="3269"/>
                      <a:pt x="2510" y="3486"/>
                    </a:cubicBezTo>
                    <a:cubicBezTo>
                      <a:pt x="2603" y="3538"/>
                      <a:pt x="2707" y="3590"/>
                      <a:pt x="2801" y="3631"/>
                    </a:cubicBezTo>
                    <a:cubicBezTo>
                      <a:pt x="2832" y="3590"/>
                      <a:pt x="2852" y="3538"/>
                      <a:pt x="2873" y="3486"/>
                    </a:cubicBezTo>
                    <a:cubicBezTo>
                      <a:pt x="2915" y="3269"/>
                      <a:pt x="2956" y="3009"/>
                      <a:pt x="2998" y="2739"/>
                    </a:cubicBezTo>
                    <a:cubicBezTo>
                      <a:pt x="2593" y="2252"/>
                      <a:pt x="2271" y="1702"/>
                      <a:pt x="2064" y="1090"/>
                    </a:cubicBezTo>
                    <a:cubicBezTo>
                      <a:pt x="1971" y="1464"/>
                      <a:pt x="1867" y="1837"/>
                      <a:pt x="1764" y="2200"/>
                    </a:cubicBezTo>
                    <a:cubicBezTo>
                      <a:pt x="1432" y="1619"/>
                      <a:pt x="1266" y="914"/>
                      <a:pt x="1328" y="219"/>
                    </a:cubicBezTo>
                    <a:lnTo>
                      <a:pt x="1328" y="219"/>
                    </a:lnTo>
                    <a:cubicBezTo>
                      <a:pt x="1276" y="426"/>
                      <a:pt x="1234" y="623"/>
                      <a:pt x="1193" y="831"/>
                    </a:cubicBezTo>
                    <a:cubicBezTo>
                      <a:pt x="872" y="655"/>
                      <a:pt x="623" y="353"/>
                      <a:pt x="477" y="1"/>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8"/>
              <p:cNvSpPr/>
              <p:nvPr/>
            </p:nvSpPr>
            <p:spPr>
              <a:xfrm>
                <a:off x="3962705" y="2177020"/>
                <a:ext cx="234102" cy="232933"/>
              </a:xfrm>
              <a:custGeom>
                <a:rect b="b" l="l" r="r" t="t"/>
                <a:pathLst>
                  <a:path extrusionOk="0" h="3985" w="4005">
                    <a:moveTo>
                      <a:pt x="1151" y="0"/>
                    </a:moveTo>
                    <a:cubicBezTo>
                      <a:pt x="1024" y="0"/>
                      <a:pt x="898" y="89"/>
                      <a:pt x="810" y="188"/>
                    </a:cubicBezTo>
                    <a:cubicBezTo>
                      <a:pt x="550" y="457"/>
                      <a:pt x="436" y="831"/>
                      <a:pt x="353" y="1193"/>
                    </a:cubicBezTo>
                    <a:cubicBezTo>
                      <a:pt x="239" y="1702"/>
                      <a:pt x="187" y="2210"/>
                      <a:pt x="125" y="2729"/>
                    </a:cubicBezTo>
                    <a:lnTo>
                      <a:pt x="1" y="3911"/>
                    </a:lnTo>
                    <a:lnTo>
                      <a:pt x="4005" y="3984"/>
                    </a:lnTo>
                    <a:cubicBezTo>
                      <a:pt x="3880" y="3227"/>
                      <a:pt x="3548" y="2511"/>
                      <a:pt x="3102" y="1889"/>
                    </a:cubicBezTo>
                    <a:cubicBezTo>
                      <a:pt x="2656" y="1256"/>
                      <a:pt x="2117" y="706"/>
                      <a:pt x="1536" y="198"/>
                    </a:cubicBezTo>
                    <a:cubicBezTo>
                      <a:pt x="1432" y="105"/>
                      <a:pt x="1318" y="1"/>
                      <a:pt x="1172" y="1"/>
                    </a:cubicBezTo>
                    <a:cubicBezTo>
                      <a:pt x="1165" y="0"/>
                      <a:pt x="1158" y="0"/>
                      <a:pt x="1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8"/>
              <p:cNvSpPr/>
              <p:nvPr/>
            </p:nvSpPr>
            <p:spPr>
              <a:xfrm>
                <a:off x="3982695" y="2219982"/>
                <a:ext cx="167408" cy="166297"/>
              </a:xfrm>
              <a:custGeom>
                <a:rect b="b" l="l" r="r" t="t"/>
                <a:pathLst>
                  <a:path extrusionOk="0" h="2845" w="2864">
                    <a:moveTo>
                      <a:pt x="819" y="1"/>
                    </a:moveTo>
                    <a:cubicBezTo>
                      <a:pt x="724" y="1"/>
                      <a:pt x="639" y="60"/>
                      <a:pt x="581" y="137"/>
                    </a:cubicBezTo>
                    <a:cubicBezTo>
                      <a:pt x="395" y="324"/>
                      <a:pt x="312" y="594"/>
                      <a:pt x="250" y="853"/>
                    </a:cubicBezTo>
                    <a:cubicBezTo>
                      <a:pt x="167" y="1205"/>
                      <a:pt x="136" y="1579"/>
                      <a:pt x="94" y="1952"/>
                    </a:cubicBezTo>
                    <a:lnTo>
                      <a:pt x="1" y="2793"/>
                    </a:lnTo>
                    <a:lnTo>
                      <a:pt x="2864" y="2844"/>
                    </a:lnTo>
                    <a:cubicBezTo>
                      <a:pt x="2771" y="2305"/>
                      <a:pt x="2532" y="1797"/>
                      <a:pt x="2220" y="1351"/>
                    </a:cubicBezTo>
                    <a:cubicBezTo>
                      <a:pt x="1899" y="894"/>
                      <a:pt x="1505" y="500"/>
                      <a:pt x="1100" y="137"/>
                    </a:cubicBezTo>
                    <a:cubicBezTo>
                      <a:pt x="1028" y="75"/>
                      <a:pt x="945" y="2"/>
                      <a:pt x="841" y="2"/>
                    </a:cubicBezTo>
                    <a:cubicBezTo>
                      <a:pt x="834" y="1"/>
                      <a:pt x="827" y="1"/>
                      <a:pt x="8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8"/>
              <p:cNvSpPr/>
              <p:nvPr/>
            </p:nvSpPr>
            <p:spPr>
              <a:xfrm>
                <a:off x="3659574" y="2295034"/>
                <a:ext cx="289223" cy="219197"/>
              </a:xfrm>
              <a:custGeom>
                <a:rect b="b" l="l" r="r" t="t"/>
                <a:pathLst>
                  <a:path extrusionOk="0" h="3750" w="4948">
                    <a:moveTo>
                      <a:pt x="1352" y="1"/>
                    </a:moveTo>
                    <a:cubicBezTo>
                      <a:pt x="1077" y="1"/>
                      <a:pt x="802" y="10"/>
                      <a:pt x="529" y="25"/>
                    </a:cubicBezTo>
                    <a:cubicBezTo>
                      <a:pt x="384" y="36"/>
                      <a:pt x="238" y="46"/>
                      <a:pt x="135" y="140"/>
                    </a:cubicBezTo>
                    <a:cubicBezTo>
                      <a:pt x="31" y="233"/>
                      <a:pt x="0" y="389"/>
                      <a:pt x="0" y="534"/>
                    </a:cubicBezTo>
                    <a:cubicBezTo>
                      <a:pt x="10" y="907"/>
                      <a:pt x="197" y="1249"/>
                      <a:pt x="394" y="1560"/>
                    </a:cubicBezTo>
                    <a:cubicBezTo>
                      <a:pt x="664" y="2007"/>
                      <a:pt x="996" y="2411"/>
                      <a:pt x="1317" y="2816"/>
                    </a:cubicBezTo>
                    <a:lnTo>
                      <a:pt x="2064" y="3749"/>
                    </a:lnTo>
                    <a:lnTo>
                      <a:pt x="4948" y="969"/>
                    </a:lnTo>
                    <a:cubicBezTo>
                      <a:pt x="4325" y="523"/>
                      <a:pt x="3589" y="253"/>
                      <a:pt x="2832" y="119"/>
                    </a:cubicBezTo>
                    <a:cubicBezTo>
                      <a:pt x="2345" y="32"/>
                      <a:pt x="1849" y="1"/>
                      <a:pt x="13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8"/>
              <p:cNvSpPr/>
              <p:nvPr/>
            </p:nvSpPr>
            <p:spPr>
              <a:xfrm>
                <a:off x="3692307" y="2327533"/>
                <a:ext cx="206805" cy="156360"/>
              </a:xfrm>
              <a:custGeom>
                <a:rect b="b" l="l" r="r" t="t"/>
                <a:pathLst>
                  <a:path extrusionOk="0" h="2675" w="3538">
                    <a:moveTo>
                      <a:pt x="979" y="0"/>
                    </a:moveTo>
                    <a:cubicBezTo>
                      <a:pt x="777" y="0"/>
                      <a:pt x="575" y="8"/>
                      <a:pt x="374" y="19"/>
                    </a:cubicBezTo>
                    <a:cubicBezTo>
                      <a:pt x="280" y="19"/>
                      <a:pt x="166" y="29"/>
                      <a:pt x="93" y="102"/>
                    </a:cubicBezTo>
                    <a:cubicBezTo>
                      <a:pt x="21" y="164"/>
                      <a:pt x="0" y="278"/>
                      <a:pt x="0" y="382"/>
                    </a:cubicBezTo>
                    <a:cubicBezTo>
                      <a:pt x="10" y="652"/>
                      <a:pt x="135" y="891"/>
                      <a:pt x="280" y="1119"/>
                    </a:cubicBezTo>
                    <a:cubicBezTo>
                      <a:pt x="477" y="1430"/>
                      <a:pt x="706" y="1720"/>
                      <a:pt x="944" y="2011"/>
                    </a:cubicBezTo>
                    <a:cubicBezTo>
                      <a:pt x="1121" y="2228"/>
                      <a:pt x="1297" y="2456"/>
                      <a:pt x="1473" y="2675"/>
                    </a:cubicBezTo>
                    <a:lnTo>
                      <a:pt x="3537" y="693"/>
                    </a:lnTo>
                    <a:cubicBezTo>
                      <a:pt x="3091" y="372"/>
                      <a:pt x="2562" y="174"/>
                      <a:pt x="2023" y="81"/>
                    </a:cubicBezTo>
                    <a:cubicBezTo>
                      <a:pt x="1675" y="22"/>
                      <a:pt x="1327" y="0"/>
                      <a:pt x="9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8"/>
              <p:cNvSpPr/>
              <p:nvPr/>
            </p:nvSpPr>
            <p:spPr>
              <a:xfrm>
                <a:off x="3885081" y="2722725"/>
                <a:ext cx="710081" cy="771339"/>
              </a:xfrm>
              <a:custGeom>
                <a:rect b="b" l="l" r="r" t="t"/>
                <a:pathLst>
                  <a:path extrusionOk="0" h="13196" w="12148">
                    <a:moveTo>
                      <a:pt x="5955" y="1"/>
                    </a:moveTo>
                    <a:lnTo>
                      <a:pt x="1" y="2532"/>
                    </a:lnTo>
                    <a:lnTo>
                      <a:pt x="1474" y="7449"/>
                    </a:lnTo>
                    <a:cubicBezTo>
                      <a:pt x="1484" y="7459"/>
                      <a:pt x="1484" y="7479"/>
                      <a:pt x="1484" y="7490"/>
                    </a:cubicBezTo>
                    <a:cubicBezTo>
                      <a:pt x="2148" y="9678"/>
                      <a:pt x="3455" y="11608"/>
                      <a:pt x="5208" y="13071"/>
                    </a:cubicBezTo>
                    <a:lnTo>
                      <a:pt x="5353" y="13195"/>
                    </a:lnTo>
                    <a:lnTo>
                      <a:pt x="12147" y="9917"/>
                    </a:lnTo>
                    <a:cubicBezTo>
                      <a:pt x="11463" y="5508"/>
                      <a:pt x="9554" y="2075"/>
                      <a:pt x="59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8"/>
              <p:cNvSpPr/>
              <p:nvPr/>
            </p:nvSpPr>
            <p:spPr>
              <a:xfrm>
                <a:off x="4290735" y="2763992"/>
                <a:ext cx="29168" cy="26070"/>
              </a:xfrm>
              <a:custGeom>
                <a:rect b="b" l="l" r="r" t="t"/>
                <a:pathLst>
                  <a:path extrusionOk="0" h="446" w="499">
                    <a:moveTo>
                      <a:pt x="104" y="0"/>
                    </a:moveTo>
                    <a:cubicBezTo>
                      <a:pt x="73" y="31"/>
                      <a:pt x="32" y="52"/>
                      <a:pt x="0" y="83"/>
                    </a:cubicBezTo>
                    <a:cubicBezTo>
                      <a:pt x="94" y="197"/>
                      <a:pt x="177" y="311"/>
                      <a:pt x="249" y="446"/>
                    </a:cubicBezTo>
                    <a:cubicBezTo>
                      <a:pt x="291" y="394"/>
                      <a:pt x="343" y="363"/>
                      <a:pt x="405" y="332"/>
                    </a:cubicBezTo>
                    <a:lnTo>
                      <a:pt x="498" y="300"/>
                    </a:lnTo>
                    <a:cubicBezTo>
                      <a:pt x="374" y="197"/>
                      <a:pt x="239" y="104"/>
                      <a:pt x="104" y="0"/>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8"/>
              <p:cNvSpPr/>
              <p:nvPr/>
            </p:nvSpPr>
            <p:spPr>
              <a:xfrm>
                <a:off x="4297983" y="2996806"/>
                <a:ext cx="211715" cy="135259"/>
              </a:xfrm>
              <a:custGeom>
                <a:rect b="b" l="l" r="r" t="t"/>
                <a:pathLst>
                  <a:path extrusionOk="0" h="2314" w="3622">
                    <a:moveTo>
                      <a:pt x="3424" y="0"/>
                    </a:moveTo>
                    <a:cubicBezTo>
                      <a:pt x="3195" y="114"/>
                      <a:pt x="2947" y="187"/>
                      <a:pt x="2718" y="259"/>
                    </a:cubicBezTo>
                    <a:cubicBezTo>
                      <a:pt x="2335" y="374"/>
                      <a:pt x="1951" y="487"/>
                      <a:pt x="1588" y="653"/>
                    </a:cubicBezTo>
                    <a:cubicBezTo>
                      <a:pt x="1235" y="809"/>
                      <a:pt x="903" y="1017"/>
                      <a:pt x="592" y="1266"/>
                    </a:cubicBezTo>
                    <a:cubicBezTo>
                      <a:pt x="395" y="1432"/>
                      <a:pt x="198" y="1619"/>
                      <a:pt x="21" y="1805"/>
                    </a:cubicBezTo>
                    <a:cubicBezTo>
                      <a:pt x="11" y="1815"/>
                      <a:pt x="11" y="1826"/>
                      <a:pt x="1" y="1847"/>
                    </a:cubicBezTo>
                    <a:cubicBezTo>
                      <a:pt x="53" y="1992"/>
                      <a:pt x="94" y="2147"/>
                      <a:pt x="125" y="2313"/>
                    </a:cubicBezTo>
                    <a:cubicBezTo>
                      <a:pt x="312" y="2116"/>
                      <a:pt x="498" y="1930"/>
                      <a:pt x="696" y="1753"/>
                    </a:cubicBezTo>
                    <a:cubicBezTo>
                      <a:pt x="966" y="1504"/>
                      <a:pt x="1277" y="1287"/>
                      <a:pt x="1609" y="1121"/>
                    </a:cubicBezTo>
                    <a:cubicBezTo>
                      <a:pt x="1971" y="944"/>
                      <a:pt x="2356" y="819"/>
                      <a:pt x="2739" y="706"/>
                    </a:cubicBezTo>
                    <a:cubicBezTo>
                      <a:pt x="3030" y="623"/>
                      <a:pt x="3341" y="519"/>
                      <a:pt x="3621" y="384"/>
                    </a:cubicBezTo>
                    <a:cubicBezTo>
                      <a:pt x="3559" y="259"/>
                      <a:pt x="3497" y="125"/>
                      <a:pt x="3424" y="0"/>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8"/>
              <p:cNvSpPr/>
              <p:nvPr/>
            </p:nvSpPr>
            <p:spPr>
              <a:xfrm>
                <a:off x="4318032" y="3126569"/>
                <a:ext cx="243162" cy="144319"/>
              </a:xfrm>
              <a:custGeom>
                <a:rect b="b" l="l" r="r" t="t"/>
                <a:pathLst>
                  <a:path extrusionOk="0" h="2469" w="4160">
                    <a:moveTo>
                      <a:pt x="4035" y="0"/>
                    </a:moveTo>
                    <a:cubicBezTo>
                      <a:pt x="3848" y="31"/>
                      <a:pt x="3672" y="62"/>
                      <a:pt x="3486" y="83"/>
                    </a:cubicBezTo>
                    <a:cubicBezTo>
                      <a:pt x="3081" y="145"/>
                      <a:pt x="2656" y="155"/>
                      <a:pt x="2262" y="280"/>
                    </a:cubicBezTo>
                    <a:cubicBezTo>
                      <a:pt x="2054" y="353"/>
                      <a:pt x="1867" y="457"/>
                      <a:pt x="1701" y="602"/>
                    </a:cubicBezTo>
                    <a:cubicBezTo>
                      <a:pt x="1545" y="747"/>
                      <a:pt x="1432" y="913"/>
                      <a:pt x="1317" y="1079"/>
                    </a:cubicBezTo>
                    <a:cubicBezTo>
                      <a:pt x="1110" y="1369"/>
                      <a:pt x="892" y="1618"/>
                      <a:pt x="581" y="1794"/>
                    </a:cubicBezTo>
                    <a:cubicBezTo>
                      <a:pt x="415" y="1888"/>
                      <a:pt x="208" y="1960"/>
                      <a:pt x="10" y="2023"/>
                    </a:cubicBezTo>
                    <a:cubicBezTo>
                      <a:pt x="10" y="2168"/>
                      <a:pt x="10" y="2313"/>
                      <a:pt x="0" y="2469"/>
                    </a:cubicBezTo>
                    <a:cubicBezTo>
                      <a:pt x="570" y="2334"/>
                      <a:pt x="1100" y="2064"/>
                      <a:pt x="1473" y="1608"/>
                    </a:cubicBezTo>
                    <a:cubicBezTo>
                      <a:pt x="1701" y="1317"/>
                      <a:pt x="1877" y="944"/>
                      <a:pt x="2220" y="768"/>
                    </a:cubicBezTo>
                    <a:cubicBezTo>
                      <a:pt x="2552" y="602"/>
                      <a:pt x="2967" y="591"/>
                      <a:pt x="3340" y="540"/>
                    </a:cubicBezTo>
                    <a:cubicBezTo>
                      <a:pt x="3610" y="508"/>
                      <a:pt x="3890" y="467"/>
                      <a:pt x="4159" y="415"/>
                    </a:cubicBezTo>
                    <a:cubicBezTo>
                      <a:pt x="4118" y="280"/>
                      <a:pt x="4077" y="145"/>
                      <a:pt x="4035" y="0"/>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8"/>
              <p:cNvSpPr/>
              <p:nvPr/>
            </p:nvSpPr>
            <p:spPr>
              <a:xfrm>
                <a:off x="4284656" y="3245986"/>
                <a:ext cx="305648" cy="131635"/>
              </a:xfrm>
              <a:custGeom>
                <a:rect b="b" l="l" r="r" t="t"/>
                <a:pathLst>
                  <a:path extrusionOk="0" h="2252" w="5229">
                    <a:moveTo>
                      <a:pt x="5145" y="0"/>
                    </a:moveTo>
                    <a:cubicBezTo>
                      <a:pt x="5083" y="11"/>
                      <a:pt x="5032" y="11"/>
                      <a:pt x="4979" y="21"/>
                    </a:cubicBezTo>
                    <a:cubicBezTo>
                      <a:pt x="4700" y="53"/>
                      <a:pt x="4461" y="177"/>
                      <a:pt x="4264" y="353"/>
                    </a:cubicBezTo>
                    <a:cubicBezTo>
                      <a:pt x="4409" y="343"/>
                      <a:pt x="4617" y="332"/>
                      <a:pt x="4804" y="332"/>
                    </a:cubicBezTo>
                    <a:cubicBezTo>
                      <a:pt x="5011" y="332"/>
                      <a:pt x="5187" y="353"/>
                      <a:pt x="5208" y="405"/>
                    </a:cubicBezTo>
                    <a:lnTo>
                      <a:pt x="5208" y="436"/>
                    </a:lnTo>
                    <a:lnTo>
                      <a:pt x="5228" y="436"/>
                    </a:lnTo>
                    <a:cubicBezTo>
                      <a:pt x="5198" y="291"/>
                      <a:pt x="5177" y="145"/>
                      <a:pt x="5145" y="0"/>
                    </a:cubicBezTo>
                    <a:close/>
                    <a:moveTo>
                      <a:pt x="187" y="2148"/>
                    </a:moveTo>
                    <a:cubicBezTo>
                      <a:pt x="146" y="2148"/>
                      <a:pt x="104" y="2148"/>
                      <a:pt x="73" y="2158"/>
                    </a:cubicBezTo>
                    <a:cubicBezTo>
                      <a:pt x="53" y="2189"/>
                      <a:pt x="21" y="2220"/>
                      <a:pt x="0" y="2252"/>
                    </a:cubicBezTo>
                    <a:cubicBezTo>
                      <a:pt x="63" y="2220"/>
                      <a:pt x="125" y="2179"/>
                      <a:pt x="187" y="2148"/>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8"/>
              <p:cNvSpPr/>
              <p:nvPr/>
            </p:nvSpPr>
            <p:spPr>
              <a:xfrm>
                <a:off x="4328319" y="2865172"/>
                <a:ext cx="96447" cy="78326"/>
              </a:xfrm>
              <a:custGeom>
                <a:rect b="b" l="l" r="r" t="t"/>
                <a:pathLst>
                  <a:path extrusionOk="0" h="1340" w="1650">
                    <a:moveTo>
                      <a:pt x="1360" y="1"/>
                    </a:moveTo>
                    <a:cubicBezTo>
                      <a:pt x="924" y="281"/>
                      <a:pt x="488" y="551"/>
                      <a:pt x="42" y="810"/>
                    </a:cubicBezTo>
                    <a:cubicBezTo>
                      <a:pt x="32" y="987"/>
                      <a:pt x="21" y="1163"/>
                      <a:pt x="0" y="1340"/>
                    </a:cubicBezTo>
                    <a:lnTo>
                      <a:pt x="903" y="810"/>
                    </a:lnTo>
                    <a:lnTo>
                      <a:pt x="1650" y="344"/>
                    </a:lnTo>
                    <a:cubicBezTo>
                      <a:pt x="1556" y="229"/>
                      <a:pt x="1463" y="115"/>
                      <a:pt x="1360" y="1"/>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8"/>
              <p:cNvSpPr/>
              <p:nvPr/>
            </p:nvSpPr>
            <p:spPr>
              <a:xfrm>
                <a:off x="3803248" y="2797310"/>
                <a:ext cx="517246" cy="650050"/>
              </a:xfrm>
              <a:custGeom>
                <a:rect b="b" l="l" r="r" t="t"/>
                <a:pathLst>
                  <a:path extrusionOk="0" h="11121" w="8849">
                    <a:moveTo>
                      <a:pt x="311" y="0"/>
                    </a:moveTo>
                    <a:lnTo>
                      <a:pt x="311" y="0"/>
                    </a:lnTo>
                    <a:cubicBezTo>
                      <a:pt x="94" y="1484"/>
                      <a:pt x="0" y="4596"/>
                      <a:pt x="1286" y="6940"/>
                    </a:cubicBezTo>
                    <a:cubicBezTo>
                      <a:pt x="1401" y="6639"/>
                      <a:pt x="1608" y="6203"/>
                      <a:pt x="1712" y="5892"/>
                    </a:cubicBezTo>
                    <a:lnTo>
                      <a:pt x="1712" y="5892"/>
                    </a:lnTo>
                    <a:cubicBezTo>
                      <a:pt x="1660" y="6567"/>
                      <a:pt x="2013" y="7261"/>
                      <a:pt x="2573" y="7573"/>
                    </a:cubicBezTo>
                    <a:cubicBezTo>
                      <a:pt x="2614" y="7365"/>
                      <a:pt x="2656" y="7168"/>
                      <a:pt x="2708" y="6961"/>
                    </a:cubicBezTo>
                    <a:lnTo>
                      <a:pt x="2708" y="6961"/>
                    </a:lnTo>
                    <a:cubicBezTo>
                      <a:pt x="2646" y="7656"/>
                      <a:pt x="2812" y="8361"/>
                      <a:pt x="3144" y="8942"/>
                    </a:cubicBezTo>
                    <a:cubicBezTo>
                      <a:pt x="3247" y="8579"/>
                      <a:pt x="3351" y="8206"/>
                      <a:pt x="3444" y="7832"/>
                    </a:cubicBezTo>
                    <a:cubicBezTo>
                      <a:pt x="4025" y="9502"/>
                      <a:pt x="5456" y="10799"/>
                      <a:pt x="7085" y="11120"/>
                    </a:cubicBezTo>
                    <a:cubicBezTo>
                      <a:pt x="7604" y="10664"/>
                      <a:pt x="8143" y="10187"/>
                      <a:pt x="8465" y="9543"/>
                    </a:cubicBezTo>
                    <a:cubicBezTo>
                      <a:pt x="8787" y="8890"/>
                      <a:pt x="8849" y="8112"/>
                      <a:pt x="8807" y="7365"/>
                    </a:cubicBezTo>
                    <a:cubicBezTo>
                      <a:pt x="8734" y="5675"/>
                      <a:pt x="8206" y="3983"/>
                      <a:pt x="7178" y="2708"/>
                    </a:cubicBezTo>
                    <a:cubicBezTo>
                      <a:pt x="6205" y="1489"/>
                      <a:pt x="4756" y="688"/>
                      <a:pt x="3265" y="688"/>
                    </a:cubicBezTo>
                    <a:cubicBezTo>
                      <a:pt x="3183" y="688"/>
                      <a:pt x="3101" y="691"/>
                      <a:pt x="3019" y="696"/>
                    </a:cubicBezTo>
                    <a:lnTo>
                      <a:pt x="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8"/>
              <p:cNvSpPr/>
              <p:nvPr/>
            </p:nvSpPr>
            <p:spPr>
              <a:xfrm>
                <a:off x="3678980" y="2489854"/>
                <a:ext cx="642101" cy="539107"/>
              </a:xfrm>
              <a:custGeom>
                <a:rect b="b" l="l" r="r" t="t"/>
                <a:pathLst>
                  <a:path extrusionOk="0" h="9223" w="10985">
                    <a:moveTo>
                      <a:pt x="9188" y="1"/>
                    </a:moveTo>
                    <a:cubicBezTo>
                      <a:pt x="8870" y="1"/>
                      <a:pt x="8552" y="45"/>
                      <a:pt x="8246" y="136"/>
                    </a:cubicBezTo>
                    <a:cubicBezTo>
                      <a:pt x="7756" y="278"/>
                      <a:pt x="7275" y="538"/>
                      <a:pt x="6771" y="538"/>
                    </a:cubicBezTo>
                    <a:cubicBezTo>
                      <a:pt x="6721" y="538"/>
                      <a:pt x="6669" y="536"/>
                      <a:pt x="6618" y="530"/>
                    </a:cubicBezTo>
                    <a:cubicBezTo>
                      <a:pt x="6274" y="491"/>
                      <a:pt x="5949" y="321"/>
                      <a:pt x="5615" y="321"/>
                    </a:cubicBezTo>
                    <a:cubicBezTo>
                      <a:pt x="5597" y="321"/>
                      <a:pt x="5579" y="322"/>
                      <a:pt x="5560" y="323"/>
                    </a:cubicBezTo>
                    <a:cubicBezTo>
                      <a:pt x="5062" y="364"/>
                      <a:pt x="4668" y="790"/>
                      <a:pt x="4170" y="811"/>
                    </a:cubicBezTo>
                    <a:cubicBezTo>
                      <a:pt x="4159" y="811"/>
                      <a:pt x="4149" y="811"/>
                      <a:pt x="4138" y="811"/>
                    </a:cubicBezTo>
                    <a:cubicBezTo>
                      <a:pt x="3849" y="811"/>
                      <a:pt x="3579" y="682"/>
                      <a:pt x="3309" y="582"/>
                    </a:cubicBezTo>
                    <a:cubicBezTo>
                      <a:pt x="2986" y="466"/>
                      <a:pt x="2645" y="411"/>
                      <a:pt x="2304" y="411"/>
                    </a:cubicBezTo>
                    <a:cubicBezTo>
                      <a:pt x="1637" y="411"/>
                      <a:pt x="968" y="623"/>
                      <a:pt x="425" y="1007"/>
                    </a:cubicBezTo>
                    <a:cubicBezTo>
                      <a:pt x="394" y="1069"/>
                      <a:pt x="363" y="1132"/>
                      <a:pt x="321" y="1205"/>
                    </a:cubicBezTo>
                    <a:cubicBezTo>
                      <a:pt x="321" y="1205"/>
                      <a:pt x="0" y="2076"/>
                      <a:pt x="321" y="2584"/>
                    </a:cubicBezTo>
                    <a:cubicBezTo>
                      <a:pt x="321" y="2584"/>
                      <a:pt x="321" y="2221"/>
                      <a:pt x="457" y="1941"/>
                    </a:cubicBezTo>
                    <a:cubicBezTo>
                      <a:pt x="457" y="1941"/>
                      <a:pt x="466" y="2688"/>
                      <a:pt x="840" y="2989"/>
                    </a:cubicBezTo>
                    <a:lnTo>
                      <a:pt x="861" y="2615"/>
                    </a:lnTo>
                    <a:cubicBezTo>
                      <a:pt x="861" y="2615"/>
                      <a:pt x="915" y="3752"/>
                      <a:pt x="2243" y="3752"/>
                    </a:cubicBezTo>
                    <a:cubicBezTo>
                      <a:pt x="2333" y="3752"/>
                      <a:pt x="2429" y="3747"/>
                      <a:pt x="2531" y="3736"/>
                    </a:cubicBezTo>
                    <a:lnTo>
                      <a:pt x="2666" y="3995"/>
                    </a:lnTo>
                    <a:cubicBezTo>
                      <a:pt x="2292" y="4317"/>
                      <a:pt x="1711" y="5032"/>
                      <a:pt x="1971" y="6101"/>
                    </a:cubicBezTo>
                    <a:lnTo>
                      <a:pt x="2147" y="5634"/>
                    </a:lnTo>
                    <a:cubicBezTo>
                      <a:pt x="2147" y="5634"/>
                      <a:pt x="2188" y="6567"/>
                      <a:pt x="2614" y="6993"/>
                    </a:cubicBezTo>
                    <a:lnTo>
                      <a:pt x="2583" y="6433"/>
                    </a:lnTo>
                    <a:lnTo>
                      <a:pt x="2583" y="6433"/>
                    </a:lnTo>
                    <a:cubicBezTo>
                      <a:pt x="2583" y="6433"/>
                      <a:pt x="3081" y="8642"/>
                      <a:pt x="6182" y="9223"/>
                    </a:cubicBezTo>
                    <a:cubicBezTo>
                      <a:pt x="6182" y="9223"/>
                      <a:pt x="5622" y="5758"/>
                      <a:pt x="9470" y="4337"/>
                    </a:cubicBezTo>
                    <a:lnTo>
                      <a:pt x="9470" y="4337"/>
                    </a:lnTo>
                    <a:lnTo>
                      <a:pt x="9336" y="4628"/>
                    </a:lnTo>
                    <a:cubicBezTo>
                      <a:pt x="9336" y="4628"/>
                      <a:pt x="9947" y="4534"/>
                      <a:pt x="9917" y="3953"/>
                    </a:cubicBezTo>
                    <a:lnTo>
                      <a:pt x="9917" y="3953"/>
                    </a:lnTo>
                    <a:lnTo>
                      <a:pt x="10207" y="4181"/>
                    </a:lnTo>
                    <a:cubicBezTo>
                      <a:pt x="10207" y="4181"/>
                      <a:pt x="10259" y="3414"/>
                      <a:pt x="9595" y="3176"/>
                    </a:cubicBezTo>
                    <a:lnTo>
                      <a:pt x="9802" y="2636"/>
                    </a:lnTo>
                    <a:lnTo>
                      <a:pt x="9802" y="3113"/>
                    </a:lnTo>
                    <a:cubicBezTo>
                      <a:pt x="9802" y="3113"/>
                      <a:pt x="10145" y="2927"/>
                      <a:pt x="10352" y="2138"/>
                    </a:cubicBezTo>
                    <a:lnTo>
                      <a:pt x="10352" y="2459"/>
                    </a:lnTo>
                    <a:cubicBezTo>
                      <a:pt x="10352" y="2459"/>
                      <a:pt x="10933" y="2024"/>
                      <a:pt x="10767" y="1111"/>
                    </a:cubicBezTo>
                    <a:lnTo>
                      <a:pt x="10767" y="1111"/>
                    </a:lnTo>
                    <a:lnTo>
                      <a:pt x="10964" y="1173"/>
                    </a:lnTo>
                    <a:cubicBezTo>
                      <a:pt x="10964" y="1173"/>
                      <a:pt x="10985" y="811"/>
                      <a:pt x="10684" y="333"/>
                    </a:cubicBezTo>
                    <a:cubicBezTo>
                      <a:pt x="10217" y="116"/>
                      <a:pt x="9702" y="1"/>
                      <a:pt x="91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8"/>
              <p:cNvSpPr/>
              <p:nvPr/>
            </p:nvSpPr>
            <p:spPr>
              <a:xfrm>
                <a:off x="3815348" y="2736052"/>
                <a:ext cx="47347" cy="92823"/>
              </a:xfrm>
              <a:custGeom>
                <a:rect b="b" l="l" r="r" t="t"/>
                <a:pathLst>
                  <a:path extrusionOk="0" h="1588" w="810">
                    <a:moveTo>
                      <a:pt x="696" y="1"/>
                    </a:moveTo>
                    <a:cubicBezTo>
                      <a:pt x="675" y="1"/>
                      <a:pt x="655" y="1"/>
                      <a:pt x="644" y="11"/>
                    </a:cubicBezTo>
                    <a:cubicBezTo>
                      <a:pt x="198" y="364"/>
                      <a:pt x="1" y="997"/>
                      <a:pt x="177" y="1536"/>
                    </a:cubicBezTo>
                    <a:cubicBezTo>
                      <a:pt x="187" y="1578"/>
                      <a:pt x="219" y="1588"/>
                      <a:pt x="250" y="1588"/>
                    </a:cubicBezTo>
                    <a:cubicBezTo>
                      <a:pt x="291" y="1588"/>
                      <a:pt x="343" y="1557"/>
                      <a:pt x="323" y="1495"/>
                    </a:cubicBezTo>
                    <a:cubicBezTo>
                      <a:pt x="157" y="1007"/>
                      <a:pt x="333" y="437"/>
                      <a:pt x="748" y="115"/>
                    </a:cubicBezTo>
                    <a:cubicBezTo>
                      <a:pt x="810" y="73"/>
                      <a:pt x="748" y="1"/>
                      <a:pt x="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8"/>
              <p:cNvSpPr/>
              <p:nvPr/>
            </p:nvSpPr>
            <p:spPr>
              <a:xfrm>
                <a:off x="3846912" y="2906439"/>
                <a:ext cx="59446" cy="181378"/>
              </a:xfrm>
              <a:custGeom>
                <a:rect b="b" l="l" r="r" t="t"/>
                <a:pathLst>
                  <a:path extrusionOk="0" h="3103" w="1017">
                    <a:moveTo>
                      <a:pt x="11" y="0"/>
                    </a:moveTo>
                    <a:lnTo>
                      <a:pt x="11" y="0"/>
                    </a:lnTo>
                    <a:cubicBezTo>
                      <a:pt x="0" y="685"/>
                      <a:pt x="115" y="1370"/>
                      <a:pt x="353" y="2013"/>
                    </a:cubicBezTo>
                    <a:cubicBezTo>
                      <a:pt x="488" y="2386"/>
                      <a:pt x="654" y="2739"/>
                      <a:pt x="861" y="3071"/>
                    </a:cubicBezTo>
                    <a:cubicBezTo>
                      <a:pt x="871" y="3092"/>
                      <a:pt x="903" y="3102"/>
                      <a:pt x="924" y="3102"/>
                    </a:cubicBezTo>
                    <a:cubicBezTo>
                      <a:pt x="975" y="3102"/>
                      <a:pt x="1017" y="3050"/>
                      <a:pt x="986" y="2988"/>
                    </a:cubicBezTo>
                    <a:cubicBezTo>
                      <a:pt x="467" y="2169"/>
                      <a:pt x="187" y="1204"/>
                      <a:pt x="156" y="229"/>
                    </a:cubicBezTo>
                    <a:cubicBezTo>
                      <a:pt x="104" y="156"/>
                      <a:pt x="52" y="73"/>
                      <a:pt x="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8"/>
              <p:cNvSpPr/>
              <p:nvPr/>
            </p:nvSpPr>
            <p:spPr>
              <a:xfrm>
                <a:off x="3847496" y="2784567"/>
                <a:ext cx="33376" cy="135259"/>
              </a:xfrm>
              <a:custGeom>
                <a:rect b="b" l="l" r="r" t="t"/>
                <a:pathLst>
                  <a:path extrusionOk="0" h="2314" w="571">
                    <a:moveTo>
                      <a:pt x="478" y="1"/>
                    </a:moveTo>
                    <a:cubicBezTo>
                      <a:pt x="446" y="1"/>
                      <a:pt x="416" y="11"/>
                      <a:pt x="405" y="52"/>
                    </a:cubicBezTo>
                    <a:cubicBezTo>
                      <a:pt x="146" y="695"/>
                      <a:pt x="11" y="1391"/>
                      <a:pt x="1" y="2085"/>
                    </a:cubicBezTo>
                    <a:cubicBezTo>
                      <a:pt x="42" y="2158"/>
                      <a:pt x="94" y="2241"/>
                      <a:pt x="146" y="2314"/>
                    </a:cubicBezTo>
                    <a:cubicBezTo>
                      <a:pt x="135" y="1940"/>
                      <a:pt x="167" y="1557"/>
                      <a:pt x="229" y="1173"/>
                    </a:cubicBezTo>
                    <a:cubicBezTo>
                      <a:pt x="291" y="799"/>
                      <a:pt x="405" y="436"/>
                      <a:pt x="550" y="84"/>
                    </a:cubicBezTo>
                    <a:cubicBezTo>
                      <a:pt x="571" y="31"/>
                      <a:pt x="519" y="1"/>
                      <a:pt x="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8"/>
              <p:cNvSpPr/>
              <p:nvPr/>
            </p:nvSpPr>
            <p:spPr>
              <a:xfrm>
                <a:off x="3829318" y="2996806"/>
                <a:ext cx="46119" cy="138299"/>
              </a:xfrm>
              <a:custGeom>
                <a:rect b="b" l="l" r="r" t="t"/>
                <a:pathLst>
                  <a:path extrusionOk="0" h="2366" w="789">
                    <a:moveTo>
                      <a:pt x="177" y="0"/>
                    </a:moveTo>
                    <a:cubicBezTo>
                      <a:pt x="146" y="0"/>
                      <a:pt x="125" y="21"/>
                      <a:pt x="114" y="52"/>
                    </a:cubicBezTo>
                    <a:cubicBezTo>
                      <a:pt x="1" y="851"/>
                      <a:pt x="187" y="1660"/>
                      <a:pt x="623" y="2324"/>
                    </a:cubicBezTo>
                    <a:cubicBezTo>
                      <a:pt x="644" y="2355"/>
                      <a:pt x="665" y="2365"/>
                      <a:pt x="685" y="2365"/>
                    </a:cubicBezTo>
                    <a:cubicBezTo>
                      <a:pt x="737" y="2365"/>
                      <a:pt x="789" y="2313"/>
                      <a:pt x="757" y="2251"/>
                    </a:cubicBezTo>
                    <a:cubicBezTo>
                      <a:pt x="333" y="1619"/>
                      <a:pt x="156" y="851"/>
                      <a:pt x="260" y="93"/>
                    </a:cubicBezTo>
                    <a:cubicBezTo>
                      <a:pt x="260" y="42"/>
                      <a:pt x="21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8"/>
              <p:cNvSpPr/>
              <p:nvPr/>
            </p:nvSpPr>
            <p:spPr>
              <a:xfrm>
                <a:off x="3919041" y="2981608"/>
                <a:ext cx="65584" cy="214112"/>
              </a:xfrm>
              <a:custGeom>
                <a:rect b="b" l="l" r="r" t="t"/>
                <a:pathLst>
                  <a:path extrusionOk="0" h="3663" w="1122">
                    <a:moveTo>
                      <a:pt x="1" y="1"/>
                    </a:moveTo>
                    <a:lnTo>
                      <a:pt x="1" y="1"/>
                    </a:lnTo>
                    <a:cubicBezTo>
                      <a:pt x="32" y="913"/>
                      <a:pt x="208" y="1826"/>
                      <a:pt x="540" y="2688"/>
                    </a:cubicBezTo>
                    <a:cubicBezTo>
                      <a:pt x="665" y="3009"/>
                      <a:pt x="810" y="3320"/>
                      <a:pt x="965" y="3631"/>
                    </a:cubicBezTo>
                    <a:cubicBezTo>
                      <a:pt x="976" y="3652"/>
                      <a:pt x="1007" y="3663"/>
                      <a:pt x="1027" y="3663"/>
                    </a:cubicBezTo>
                    <a:cubicBezTo>
                      <a:pt x="1069" y="3663"/>
                      <a:pt x="1121" y="3610"/>
                      <a:pt x="1090" y="3559"/>
                    </a:cubicBezTo>
                    <a:cubicBezTo>
                      <a:pt x="529" y="2490"/>
                      <a:pt x="208" y="1298"/>
                      <a:pt x="156" y="94"/>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8"/>
              <p:cNvSpPr/>
              <p:nvPr/>
            </p:nvSpPr>
            <p:spPr>
              <a:xfrm>
                <a:off x="3918457" y="2922221"/>
                <a:ext cx="10931" cy="64941"/>
              </a:xfrm>
              <a:custGeom>
                <a:rect b="b" l="l" r="r" t="t"/>
                <a:pathLst>
                  <a:path extrusionOk="0" h="1111" w="187">
                    <a:moveTo>
                      <a:pt x="115" y="0"/>
                    </a:moveTo>
                    <a:cubicBezTo>
                      <a:pt x="83" y="0"/>
                      <a:pt x="42" y="32"/>
                      <a:pt x="42" y="73"/>
                    </a:cubicBezTo>
                    <a:cubicBezTo>
                      <a:pt x="11" y="384"/>
                      <a:pt x="0" y="705"/>
                      <a:pt x="11" y="1017"/>
                    </a:cubicBezTo>
                    <a:lnTo>
                      <a:pt x="166" y="1110"/>
                    </a:lnTo>
                    <a:lnTo>
                      <a:pt x="166" y="1090"/>
                    </a:lnTo>
                    <a:cubicBezTo>
                      <a:pt x="145" y="747"/>
                      <a:pt x="156" y="415"/>
                      <a:pt x="187" y="73"/>
                    </a:cubicBezTo>
                    <a:cubicBezTo>
                      <a:pt x="187" y="32"/>
                      <a:pt x="156"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8"/>
              <p:cNvSpPr/>
              <p:nvPr/>
            </p:nvSpPr>
            <p:spPr>
              <a:xfrm>
                <a:off x="3992398" y="3016796"/>
                <a:ext cx="40098" cy="117080"/>
              </a:xfrm>
              <a:custGeom>
                <a:rect b="b" l="l" r="r" t="t"/>
                <a:pathLst>
                  <a:path extrusionOk="0" h="2003" w="686">
                    <a:moveTo>
                      <a:pt x="1" y="0"/>
                    </a:moveTo>
                    <a:cubicBezTo>
                      <a:pt x="63" y="675"/>
                      <a:pt x="250" y="1339"/>
                      <a:pt x="540" y="1961"/>
                    </a:cubicBezTo>
                    <a:cubicBezTo>
                      <a:pt x="551" y="1992"/>
                      <a:pt x="572" y="2003"/>
                      <a:pt x="592" y="2003"/>
                    </a:cubicBezTo>
                    <a:cubicBezTo>
                      <a:pt x="644" y="2003"/>
                      <a:pt x="685" y="1950"/>
                      <a:pt x="664" y="1888"/>
                    </a:cubicBezTo>
                    <a:cubicBezTo>
                      <a:pt x="395" y="1307"/>
                      <a:pt x="219" y="685"/>
                      <a:pt x="157" y="42"/>
                    </a:cubicBezTo>
                    <a:cubicBezTo>
                      <a:pt x="104" y="32"/>
                      <a:pt x="53" y="1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8"/>
              <p:cNvSpPr/>
              <p:nvPr/>
            </p:nvSpPr>
            <p:spPr>
              <a:xfrm>
                <a:off x="3991170" y="2974360"/>
                <a:ext cx="10405" cy="44892"/>
              </a:xfrm>
              <a:custGeom>
                <a:rect b="b" l="l" r="r" t="t"/>
                <a:pathLst>
                  <a:path extrusionOk="0" h="768" w="178">
                    <a:moveTo>
                      <a:pt x="74" y="0"/>
                    </a:moveTo>
                    <a:cubicBezTo>
                      <a:pt x="42" y="0"/>
                      <a:pt x="1" y="32"/>
                      <a:pt x="1" y="73"/>
                    </a:cubicBezTo>
                    <a:cubicBezTo>
                      <a:pt x="1" y="291"/>
                      <a:pt x="1" y="509"/>
                      <a:pt x="22" y="726"/>
                    </a:cubicBezTo>
                    <a:cubicBezTo>
                      <a:pt x="74" y="737"/>
                      <a:pt x="125" y="758"/>
                      <a:pt x="178" y="768"/>
                    </a:cubicBezTo>
                    <a:cubicBezTo>
                      <a:pt x="157" y="540"/>
                      <a:pt x="146" y="311"/>
                      <a:pt x="146" y="73"/>
                    </a:cubicBezTo>
                    <a:cubicBezTo>
                      <a:pt x="146" y="32"/>
                      <a:pt x="115" y="0"/>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8"/>
              <p:cNvSpPr/>
              <p:nvPr/>
            </p:nvSpPr>
            <p:spPr>
              <a:xfrm>
                <a:off x="4182190" y="2675438"/>
                <a:ext cx="44950" cy="50971"/>
              </a:xfrm>
              <a:custGeom>
                <a:rect b="b" l="l" r="r" t="t"/>
                <a:pathLst>
                  <a:path extrusionOk="0" h="872" w="769">
                    <a:moveTo>
                      <a:pt x="104" y="1"/>
                    </a:moveTo>
                    <a:cubicBezTo>
                      <a:pt x="31" y="1"/>
                      <a:pt x="1" y="114"/>
                      <a:pt x="84" y="146"/>
                    </a:cubicBezTo>
                    <a:cubicBezTo>
                      <a:pt x="395" y="229"/>
                      <a:pt x="602" y="529"/>
                      <a:pt x="592" y="840"/>
                    </a:cubicBezTo>
                    <a:cubicBezTo>
                      <a:pt x="623" y="840"/>
                      <a:pt x="654" y="851"/>
                      <a:pt x="685" y="861"/>
                    </a:cubicBezTo>
                    <a:cubicBezTo>
                      <a:pt x="706" y="861"/>
                      <a:pt x="727" y="861"/>
                      <a:pt x="737" y="872"/>
                    </a:cubicBezTo>
                    <a:cubicBezTo>
                      <a:pt x="768" y="488"/>
                      <a:pt x="499" y="104"/>
                      <a:pt x="1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8"/>
              <p:cNvSpPr/>
              <p:nvPr/>
            </p:nvSpPr>
            <p:spPr>
              <a:xfrm>
                <a:off x="3836624" y="2674211"/>
                <a:ext cx="118892" cy="73416"/>
              </a:xfrm>
              <a:custGeom>
                <a:rect b="b" l="l" r="r" t="t"/>
                <a:pathLst>
                  <a:path extrusionOk="0" h="1256" w="2034">
                    <a:moveTo>
                      <a:pt x="83" y="1"/>
                    </a:moveTo>
                    <a:cubicBezTo>
                      <a:pt x="42" y="1"/>
                      <a:pt x="0" y="42"/>
                      <a:pt x="21" y="94"/>
                    </a:cubicBezTo>
                    <a:cubicBezTo>
                      <a:pt x="208" y="550"/>
                      <a:pt x="540" y="924"/>
                      <a:pt x="975" y="1163"/>
                    </a:cubicBezTo>
                    <a:cubicBezTo>
                      <a:pt x="985" y="1173"/>
                      <a:pt x="996" y="1173"/>
                      <a:pt x="1006" y="1173"/>
                    </a:cubicBezTo>
                    <a:cubicBezTo>
                      <a:pt x="1047" y="1173"/>
                      <a:pt x="1089" y="1131"/>
                      <a:pt x="1079" y="1080"/>
                    </a:cubicBezTo>
                    <a:cubicBezTo>
                      <a:pt x="1058" y="976"/>
                      <a:pt x="1037" y="872"/>
                      <a:pt x="1006" y="758"/>
                    </a:cubicBezTo>
                    <a:lnTo>
                      <a:pt x="1006" y="758"/>
                    </a:lnTo>
                    <a:cubicBezTo>
                      <a:pt x="1276" y="986"/>
                      <a:pt x="1587" y="1152"/>
                      <a:pt x="1919" y="1246"/>
                    </a:cubicBezTo>
                    <a:cubicBezTo>
                      <a:pt x="1930" y="1256"/>
                      <a:pt x="1930" y="1256"/>
                      <a:pt x="1939" y="1256"/>
                    </a:cubicBezTo>
                    <a:cubicBezTo>
                      <a:pt x="2002" y="1256"/>
                      <a:pt x="2033" y="1173"/>
                      <a:pt x="1992" y="1131"/>
                    </a:cubicBezTo>
                    <a:cubicBezTo>
                      <a:pt x="1773" y="914"/>
                      <a:pt x="1660" y="603"/>
                      <a:pt x="1711" y="301"/>
                    </a:cubicBezTo>
                    <a:cubicBezTo>
                      <a:pt x="1722" y="250"/>
                      <a:pt x="1681" y="208"/>
                      <a:pt x="1639" y="208"/>
                    </a:cubicBezTo>
                    <a:cubicBezTo>
                      <a:pt x="1608" y="208"/>
                      <a:pt x="1577" y="229"/>
                      <a:pt x="1577" y="260"/>
                    </a:cubicBezTo>
                    <a:cubicBezTo>
                      <a:pt x="1525" y="529"/>
                      <a:pt x="1577" y="799"/>
                      <a:pt x="1722" y="1027"/>
                    </a:cubicBezTo>
                    <a:cubicBezTo>
                      <a:pt x="1432" y="903"/>
                      <a:pt x="1172" y="727"/>
                      <a:pt x="944" y="509"/>
                    </a:cubicBezTo>
                    <a:cubicBezTo>
                      <a:pt x="923" y="488"/>
                      <a:pt x="913" y="488"/>
                      <a:pt x="892" y="488"/>
                    </a:cubicBezTo>
                    <a:cubicBezTo>
                      <a:pt x="851" y="488"/>
                      <a:pt x="809" y="529"/>
                      <a:pt x="819" y="582"/>
                    </a:cubicBezTo>
                    <a:cubicBezTo>
                      <a:pt x="851" y="706"/>
                      <a:pt x="871" y="831"/>
                      <a:pt x="902" y="955"/>
                    </a:cubicBezTo>
                    <a:cubicBezTo>
                      <a:pt x="570" y="737"/>
                      <a:pt x="311" y="416"/>
                      <a:pt x="155" y="52"/>
                    </a:cubicBezTo>
                    <a:cubicBezTo>
                      <a:pt x="145" y="22"/>
                      <a:pt x="114" y="1"/>
                      <a:pt x="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8"/>
              <p:cNvSpPr/>
              <p:nvPr/>
            </p:nvSpPr>
            <p:spPr>
              <a:xfrm>
                <a:off x="3936051" y="2770013"/>
                <a:ext cx="37643" cy="105565"/>
              </a:xfrm>
              <a:custGeom>
                <a:rect b="b" l="l" r="r" t="t"/>
                <a:pathLst>
                  <a:path extrusionOk="0" h="1806" w="644">
                    <a:moveTo>
                      <a:pt x="540" y="1"/>
                    </a:moveTo>
                    <a:cubicBezTo>
                      <a:pt x="519" y="1"/>
                      <a:pt x="498" y="11"/>
                      <a:pt x="487" y="32"/>
                    </a:cubicBezTo>
                    <a:cubicBezTo>
                      <a:pt x="218" y="561"/>
                      <a:pt x="52" y="1142"/>
                      <a:pt x="10" y="1733"/>
                    </a:cubicBezTo>
                    <a:cubicBezTo>
                      <a:pt x="0" y="1785"/>
                      <a:pt x="42" y="1806"/>
                      <a:pt x="72" y="1806"/>
                    </a:cubicBezTo>
                    <a:cubicBezTo>
                      <a:pt x="114" y="1806"/>
                      <a:pt x="146" y="1785"/>
                      <a:pt x="155" y="1733"/>
                    </a:cubicBezTo>
                    <a:cubicBezTo>
                      <a:pt x="197" y="1173"/>
                      <a:pt x="353" y="612"/>
                      <a:pt x="612" y="105"/>
                    </a:cubicBezTo>
                    <a:cubicBezTo>
                      <a:pt x="643" y="52"/>
                      <a:pt x="591" y="1"/>
                      <a:pt x="5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8"/>
              <p:cNvSpPr/>
              <p:nvPr/>
            </p:nvSpPr>
            <p:spPr>
              <a:xfrm>
                <a:off x="4033022" y="2723076"/>
                <a:ext cx="301381" cy="740769"/>
              </a:xfrm>
              <a:custGeom>
                <a:rect b="b" l="l" r="r" t="t"/>
                <a:pathLst>
                  <a:path extrusionOk="0" h="12673" w="5156">
                    <a:moveTo>
                      <a:pt x="2797" y="0"/>
                    </a:moveTo>
                    <a:cubicBezTo>
                      <a:pt x="2102" y="0"/>
                      <a:pt x="1393" y="327"/>
                      <a:pt x="965" y="866"/>
                    </a:cubicBezTo>
                    <a:cubicBezTo>
                      <a:pt x="1" y="2069"/>
                      <a:pt x="115" y="3522"/>
                      <a:pt x="437" y="4631"/>
                    </a:cubicBezTo>
                    <a:cubicBezTo>
                      <a:pt x="882" y="6166"/>
                      <a:pt x="945" y="7775"/>
                      <a:pt x="686" y="9351"/>
                    </a:cubicBezTo>
                    <a:cubicBezTo>
                      <a:pt x="623" y="9693"/>
                      <a:pt x="561" y="10046"/>
                      <a:pt x="509" y="10378"/>
                    </a:cubicBezTo>
                    <a:cubicBezTo>
                      <a:pt x="416" y="10938"/>
                      <a:pt x="333" y="11447"/>
                      <a:pt x="271" y="11809"/>
                    </a:cubicBezTo>
                    <a:cubicBezTo>
                      <a:pt x="239" y="12007"/>
                      <a:pt x="208" y="12235"/>
                      <a:pt x="333" y="12401"/>
                    </a:cubicBezTo>
                    <a:cubicBezTo>
                      <a:pt x="457" y="12546"/>
                      <a:pt x="686" y="12577"/>
                      <a:pt x="882" y="12588"/>
                    </a:cubicBezTo>
                    <a:cubicBezTo>
                      <a:pt x="1214" y="12618"/>
                      <a:pt x="1567" y="12639"/>
                      <a:pt x="1910" y="12660"/>
                    </a:cubicBezTo>
                    <a:cubicBezTo>
                      <a:pt x="1977" y="12667"/>
                      <a:pt x="2046" y="12672"/>
                      <a:pt x="2115" y="12672"/>
                    </a:cubicBezTo>
                    <a:cubicBezTo>
                      <a:pt x="2258" y="12672"/>
                      <a:pt x="2399" y="12648"/>
                      <a:pt x="2511" y="12556"/>
                    </a:cubicBezTo>
                    <a:cubicBezTo>
                      <a:pt x="2636" y="12463"/>
                      <a:pt x="2687" y="12297"/>
                      <a:pt x="2739" y="12141"/>
                    </a:cubicBezTo>
                    <a:lnTo>
                      <a:pt x="3559" y="9662"/>
                    </a:lnTo>
                    <a:cubicBezTo>
                      <a:pt x="3994" y="8355"/>
                      <a:pt x="4420" y="7038"/>
                      <a:pt x="4731" y="5700"/>
                    </a:cubicBezTo>
                    <a:cubicBezTo>
                      <a:pt x="4845" y="5170"/>
                      <a:pt x="4949" y="4631"/>
                      <a:pt x="5022" y="4092"/>
                    </a:cubicBezTo>
                    <a:cubicBezTo>
                      <a:pt x="5125" y="3283"/>
                      <a:pt x="5156" y="2443"/>
                      <a:pt x="4897" y="1675"/>
                    </a:cubicBezTo>
                    <a:cubicBezTo>
                      <a:pt x="4648" y="908"/>
                      <a:pt x="4036" y="212"/>
                      <a:pt x="3237" y="46"/>
                    </a:cubicBezTo>
                    <a:cubicBezTo>
                      <a:pt x="3093" y="15"/>
                      <a:pt x="2945" y="0"/>
                      <a:pt x="27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8"/>
              <p:cNvSpPr/>
              <p:nvPr/>
            </p:nvSpPr>
            <p:spPr>
              <a:xfrm>
                <a:off x="4297983" y="2967697"/>
                <a:ext cx="37643" cy="135844"/>
              </a:xfrm>
              <a:custGeom>
                <a:rect b="b" l="l" r="r" t="t"/>
                <a:pathLst>
                  <a:path extrusionOk="0" h="2324" w="644">
                    <a:moveTo>
                      <a:pt x="644" y="0"/>
                    </a:moveTo>
                    <a:lnTo>
                      <a:pt x="644" y="0"/>
                    </a:lnTo>
                    <a:cubicBezTo>
                      <a:pt x="530" y="384"/>
                      <a:pt x="406" y="768"/>
                      <a:pt x="281" y="1131"/>
                    </a:cubicBezTo>
                    <a:cubicBezTo>
                      <a:pt x="250" y="1255"/>
                      <a:pt x="219" y="1390"/>
                      <a:pt x="198" y="1515"/>
                    </a:cubicBezTo>
                    <a:cubicBezTo>
                      <a:pt x="136" y="1785"/>
                      <a:pt x="63" y="2044"/>
                      <a:pt x="1" y="2313"/>
                    </a:cubicBezTo>
                    <a:lnTo>
                      <a:pt x="1" y="2324"/>
                    </a:lnTo>
                    <a:cubicBezTo>
                      <a:pt x="1" y="2313"/>
                      <a:pt x="11" y="2303"/>
                      <a:pt x="21" y="2303"/>
                    </a:cubicBezTo>
                    <a:cubicBezTo>
                      <a:pt x="281" y="1421"/>
                      <a:pt x="509" y="571"/>
                      <a:pt x="644" y="0"/>
                    </a:cubicBezTo>
                    <a:close/>
                  </a:path>
                </a:pathLst>
              </a:custGeom>
              <a:solidFill>
                <a:srgbClr val="8295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4297983" y="3102311"/>
                <a:ext cx="1286" cy="2455"/>
              </a:xfrm>
              <a:custGeom>
                <a:rect b="b" l="l" r="r" t="t"/>
                <a:pathLst>
                  <a:path extrusionOk="0" h="42" w="22">
                    <a:moveTo>
                      <a:pt x="21" y="0"/>
                    </a:moveTo>
                    <a:cubicBezTo>
                      <a:pt x="11" y="0"/>
                      <a:pt x="1" y="10"/>
                      <a:pt x="1" y="21"/>
                    </a:cubicBezTo>
                    <a:lnTo>
                      <a:pt x="1" y="42"/>
                    </a:lnTo>
                    <a:cubicBezTo>
                      <a:pt x="11" y="21"/>
                      <a:pt x="11" y="10"/>
                      <a:pt x="21" y="0"/>
                    </a:cubicBezTo>
                    <a:close/>
                  </a:path>
                </a:pathLst>
              </a:custGeom>
              <a:solidFill>
                <a:srgbClr val="5267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8"/>
              <p:cNvSpPr/>
              <p:nvPr/>
            </p:nvSpPr>
            <p:spPr>
              <a:xfrm>
                <a:off x="4288280" y="3102896"/>
                <a:ext cx="9762" cy="34604"/>
              </a:xfrm>
              <a:custGeom>
                <a:rect b="b" l="l" r="r" t="t"/>
                <a:pathLst>
                  <a:path extrusionOk="0" h="592" w="167">
                    <a:moveTo>
                      <a:pt x="167" y="0"/>
                    </a:moveTo>
                    <a:cubicBezTo>
                      <a:pt x="115" y="198"/>
                      <a:pt x="63" y="394"/>
                      <a:pt x="1" y="592"/>
                    </a:cubicBezTo>
                    <a:cubicBezTo>
                      <a:pt x="63" y="405"/>
                      <a:pt x="115" y="218"/>
                      <a:pt x="167" y="32"/>
                    </a:cubicBezTo>
                    <a:lnTo>
                      <a:pt x="167" y="11"/>
                    </a:lnTo>
                    <a:lnTo>
                      <a:pt x="167" y="0"/>
                    </a:lnTo>
                    <a:close/>
                  </a:path>
                </a:pathLst>
              </a:custGeom>
              <a:solidFill>
                <a:srgbClr val="CEC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8"/>
              <p:cNvSpPr/>
              <p:nvPr/>
            </p:nvSpPr>
            <p:spPr>
              <a:xfrm>
                <a:off x="4065813" y="3033747"/>
                <a:ext cx="248657" cy="391164"/>
              </a:xfrm>
              <a:custGeom>
                <a:rect b="b" l="l" r="r" t="t"/>
                <a:pathLst>
                  <a:path extrusionOk="0" h="6692" w="4254">
                    <a:moveTo>
                      <a:pt x="4253" y="1"/>
                    </a:moveTo>
                    <a:lnTo>
                      <a:pt x="4253" y="1"/>
                    </a:lnTo>
                    <a:cubicBezTo>
                      <a:pt x="2956" y="3652"/>
                      <a:pt x="913" y="6121"/>
                      <a:pt x="0" y="6464"/>
                    </a:cubicBezTo>
                    <a:cubicBezTo>
                      <a:pt x="145" y="6526"/>
                      <a:pt x="291" y="6567"/>
                      <a:pt x="436" y="6609"/>
                    </a:cubicBezTo>
                    <a:cubicBezTo>
                      <a:pt x="685" y="6671"/>
                      <a:pt x="934" y="6692"/>
                      <a:pt x="1183" y="6692"/>
                    </a:cubicBezTo>
                    <a:cubicBezTo>
                      <a:pt x="1286" y="6692"/>
                      <a:pt x="1390" y="6692"/>
                      <a:pt x="1494" y="6681"/>
                    </a:cubicBezTo>
                    <a:cubicBezTo>
                      <a:pt x="1681" y="6660"/>
                      <a:pt x="1877" y="6629"/>
                      <a:pt x="2064" y="6588"/>
                    </a:cubicBezTo>
                    <a:lnTo>
                      <a:pt x="2282" y="6526"/>
                    </a:lnTo>
                    <a:lnTo>
                      <a:pt x="2998" y="4347"/>
                    </a:lnTo>
                    <a:cubicBezTo>
                      <a:pt x="3205" y="3725"/>
                      <a:pt x="3506" y="2760"/>
                      <a:pt x="3807" y="1775"/>
                    </a:cubicBezTo>
                    <a:cubicBezTo>
                      <a:pt x="3869" y="1577"/>
                      <a:pt x="3921" y="1381"/>
                      <a:pt x="3973" y="1183"/>
                    </a:cubicBezTo>
                    <a:cubicBezTo>
                      <a:pt x="4035" y="914"/>
                      <a:pt x="4108" y="655"/>
                      <a:pt x="4170" y="385"/>
                    </a:cubicBezTo>
                    <a:cubicBezTo>
                      <a:pt x="4191" y="260"/>
                      <a:pt x="4222" y="125"/>
                      <a:pt x="4253" y="1"/>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8"/>
              <p:cNvSpPr/>
              <p:nvPr/>
            </p:nvSpPr>
            <p:spPr>
              <a:xfrm>
                <a:off x="4058507" y="2905855"/>
                <a:ext cx="178339" cy="146774"/>
              </a:xfrm>
              <a:custGeom>
                <a:rect b="b" l="l" r="r" t="t"/>
                <a:pathLst>
                  <a:path extrusionOk="0" h="2511" w="3051">
                    <a:moveTo>
                      <a:pt x="2884" y="0"/>
                    </a:moveTo>
                    <a:cubicBezTo>
                      <a:pt x="2811" y="0"/>
                      <a:pt x="2749" y="52"/>
                      <a:pt x="2728" y="114"/>
                    </a:cubicBezTo>
                    <a:cubicBezTo>
                      <a:pt x="2583" y="757"/>
                      <a:pt x="2283" y="1359"/>
                      <a:pt x="1857" y="1857"/>
                    </a:cubicBezTo>
                    <a:cubicBezTo>
                      <a:pt x="1836" y="1660"/>
                      <a:pt x="1795" y="1473"/>
                      <a:pt x="1723" y="1287"/>
                    </a:cubicBezTo>
                    <a:cubicBezTo>
                      <a:pt x="1702" y="1224"/>
                      <a:pt x="1650" y="1172"/>
                      <a:pt x="1577" y="1172"/>
                    </a:cubicBezTo>
                    <a:cubicBezTo>
                      <a:pt x="1504" y="1172"/>
                      <a:pt x="1432" y="1224"/>
                      <a:pt x="1421" y="1287"/>
                    </a:cubicBezTo>
                    <a:cubicBezTo>
                      <a:pt x="1359" y="1577"/>
                      <a:pt x="1225" y="1836"/>
                      <a:pt x="1027" y="2043"/>
                    </a:cubicBezTo>
                    <a:cubicBezTo>
                      <a:pt x="996" y="1743"/>
                      <a:pt x="965" y="1442"/>
                      <a:pt x="934" y="1151"/>
                    </a:cubicBezTo>
                    <a:cubicBezTo>
                      <a:pt x="923" y="1048"/>
                      <a:pt x="851" y="996"/>
                      <a:pt x="778" y="996"/>
                    </a:cubicBezTo>
                    <a:cubicBezTo>
                      <a:pt x="716" y="996"/>
                      <a:pt x="654" y="1027"/>
                      <a:pt x="623" y="1100"/>
                    </a:cubicBezTo>
                    <a:cubicBezTo>
                      <a:pt x="571" y="1245"/>
                      <a:pt x="519" y="1380"/>
                      <a:pt x="467" y="1515"/>
                    </a:cubicBezTo>
                    <a:cubicBezTo>
                      <a:pt x="374" y="1193"/>
                      <a:pt x="343" y="861"/>
                      <a:pt x="374" y="529"/>
                    </a:cubicBezTo>
                    <a:cubicBezTo>
                      <a:pt x="384" y="446"/>
                      <a:pt x="301" y="374"/>
                      <a:pt x="218" y="374"/>
                    </a:cubicBezTo>
                    <a:cubicBezTo>
                      <a:pt x="125" y="374"/>
                      <a:pt x="73" y="446"/>
                      <a:pt x="63" y="529"/>
                    </a:cubicBezTo>
                    <a:cubicBezTo>
                      <a:pt x="1" y="1048"/>
                      <a:pt x="104" y="1566"/>
                      <a:pt x="333" y="2023"/>
                    </a:cubicBezTo>
                    <a:cubicBezTo>
                      <a:pt x="353" y="2075"/>
                      <a:pt x="416" y="2106"/>
                      <a:pt x="467" y="2106"/>
                    </a:cubicBezTo>
                    <a:lnTo>
                      <a:pt x="488" y="2106"/>
                    </a:lnTo>
                    <a:cubicBezTo>
                      <a:pt x="550" y="2096"/>
                      <a:pt x="592" y="2054"/>
                      <a:pt x="623" y="1992"/>
                    </a:cubicBezTo>
                    <a:cubicBezTo>
                      <a:pt x="644" y="1930"/>
                      <a:pt x="665" y="1877"/>
                      <a:pt x="685" y="1815"/>
                    </a:cubicBezTo>
                    <a:cubicBezTo>
                      <a:pt x="706" y="1992"/>
                      <a:pt x="727" y="2168"/>
                      <a:pt x="737" y="2345"/>
                    </a:cubicBezTo>
                    <a:cubicBezTo>
                      <a:pt x="748" y="2428"/>
                      <a:pt x="820" y="2511"/>
                      <a:pt x="903" y="2511"/>
                    </a:cubicBezTo>
                    <a:cubicBezTo>
                      <a:pt x="923" y="2511"/>
                      <a:pt x="955" y="2500"/>
                      <a:pt x="976" y="2490"/>
                    </a:cubicBezTo>
                    <a:cubicBezTo>
                      <a:pt x="1214" y="2334"/>
                      <a:pt x="1401" y="2116"/>
                      <a:pt x="1536" y="1877"/>
                    </a:cubicBezTo>
                    <a:cubicBezTo>
                      <a:pt x="1546" y="2002"/>
                      <a:pt x="1557" y="2116"/>
                      <a:pt x="1557" y="2241"/>
                    </a:cubicBezTo>
                    <a:cubicBezTo>
                      <a:pt x="1546" y="2334"/>
                      <a:pt x="1629" y="2396"/>
                      <a:pt x="1712" y="2396"/>
                    </a:cubicBezTo>
                    <a:cubicBezTo>
                      <a:pt x="1753" y="2396"/>
                      <a:pt x="1795" y="2375"/>
                      <a:pt x="1826" y="2355"/>
                    </a:cubicBezTo>
                    <a:cubicBezTo>
                      <a:pt x="2428" y="1774"/>
                      <a:pt x="2853" y="1017"/>
                      <a:pt x="3040" y="197"/>
                    </a:cubicBezTo>
                    <a:cubicBezTo>
                      <a:pt x="3050" y="114"/>
                      <a:pt x="3009" y="31"/>
                      <a:pt x="2926" y="10"/>
                    </a:cubicBezTo>
                    <a:cubicBezTo>
                      <a:pt x="2915" y="0"/>
                      <a:pt x="2894" y="0"/>
                      <a:pt x="2884" y="0"/>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8"/>
              <p:cNvSpPr/>
              <p:nvPr/>
            </p:nvSpPr>
            <p:spPr>
              <a:xfrm>
                <a:off x="3703822" y="2319058"/>
                <a:ext cx="599723" cy="229718"/>
              </a:xfrm>
              <a:custGeom>
                <a:rect b="b" l="l" r="r" t="t"/>
                <a:pathLst>
                  <a:path extrusionOk="0" h="3930" w="10260">
                    <a:moveTo>
                      <a:pt x="5282" y="0"/>
                    </a:moveTo>
                    <a:cubicBezTo>
                      <a:pt x="4007" y="0"/>
                      <a:pt x="2735" y="508"/>
                      <a:pt x="1774" y="1450"/>
                    </a:cubicBezTo>
                    <a:cubicBezTo>
                      <a:pt x="1152" y="2062"/>
                      <a:pt x="519" y="2871"/>
                      <a:pt x="0" y="3929"/>
                    </a:cubicBezTo>
                    <a:cubicBezTo>
                      <a:pt x="543" y="3545"/>
                      <a:pt x="1212" y="3333"/>
                      <a:pt x="1879" y="3333"/>
                    </a:cubicBezTo>
                    <a:cubicBezTo>
                      <a:pt x="2220" y="3333"/>
                      <a:pt x="2561" y="3388"/>
                      <a:pt x="2884" y="3504"/>
                    </a:cubicBezTo>
                    <a:cubicBezTo>
                      <a:pt x="3154" y="3604"/>
                      <a:pt x="3424" y="3733"/>
                      <a:pt x="3713" y="3733"/>
                    </a:cubicBezTo>
                    <a:cubicBezTo>
                      <a:pt x="3724" y="3733"/>
                      <a:pt x="3734" y="3733"/>
                      <a:pt x="3745" y="3733"/>
                    </a:cubicBezTo>
                    <a:cubicBezTo>
                      <a:pt x="4243" y="3712"/>
                      <a:pt x="4637" y="3286"/>
                      <a:pt x="5135" y="3245"/>
                    </a:cubicBezTo>
                    <a:cubicBezTo>
                      <a:pt x="5154" y="3244"/>
                      <a:pt x="5172" y="3243"/>
                      <a:pt x="5190" y="3243"/>
                    </a:cubicBezTo>
                    <a:cubicBezTo>
                      <a:pt x="5524" y="3243"/>
                      <a:pt x="5849" y="3413"/>
                      <a:pt x="6193" y="3452"/>
                    </a:cubicBezTo>
                    <a:cubicBezTo>
                      <a:pt x="6244" y="3458"/>
                      <a:pt x="6296" y="3460"/>
                      <a:pt x="6346" y="3460"/>
                    </a:cubicBezTo>
                    <a:cubicBezTo>
                      <a:pt x="6850" y="3460"/>
                      <a:pt x="7331" y="3200"/>
                      <a:pt x="7821" y="3058"/>
                    </a:cubicBezTo>
                    <a:cubicBezTo>
                      <a:pt x="8127" y="2967"/>
                      <a:pt x="8445" y="2923"/>
                      <a:pt x="8763" y="2923"/>
                    </a:cubicBezTo>
                    <a:cubicBezTo>
                      <a:pt x="9277" y="2923"/>
                      <a:pt x="9792" y="3038"/>
                      <a:pt x="10259" y="3255"/>
                    </a:cubicBezTo>
                    <a:cubicBezTo>
                      <a:pt x="10145" y="3079"/>
                      <a:pt x="9990" y="2892"/>
                      <a:pt x="9782" y="2695"/>
                    </a:cubicBezTo>
                    <a:cubicBezTo>
                      <a:pt x="9481" y="2426"/>
                      <a:pt x="9201" y="2114"/>
                      <a:pt x="8962" y="1792"/>
                    </a:cubicBezTo>
                    <a:cubicBezTo>
                      <a:pt x="8651" y="1377"/>
                      <a:pt x="8257" y="1025"/>
                      <a:pt x="7801" y="734"/>
                    </a:cubicBezTo>
                    <a:cubicBezTo>
                      <a:pt x="7026" y="237"/>
                      <a:pt x="6153" y="0"/>
                      <a:pt x="52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8"/>
              <p:cNvSpPr/>
              <p:nvPr/>
            </p:nvSpPr>
            <p:spPr>
              <a:xfrm>
                <a:off x="3861408" y="2418367"/>
                <a:ext cx="63772" cy="30980"/>
              </a:xfrm>
              <a:custGeom>
                <a:rect b="b" l="l" r="r" t="t"/>
                <a:pathLst>
                  <a:path extrusionOk="0" h="530" w="1091">
                    <a:moveTo>
                      <a:pt x="717" y="0"/>
                    </a:moveTo>
                    <a:cubicBezTo>
                      <a:pt x="634" y="0"/>
                      <a:pt x="551" y="10"/>
                      <a:pt x="489" y="31"/>
                    </a:cubicBezTo>
                    <a:cubicBezTo>
                      <a:pt x="291" y="93"/>
                      <a:pt x="116" y="229"/>
                      <a:pt x="33" y="415"/>
                    </a:cubicBezTo>
                    <a:cubicBezTo>
                      <a:pt x="1" y="478"/>
                      <a:pt x="53" y="529"/>
                      <a:pt x="95" y="529"/>
                    </a:cubicBezTo>
                    <a:cubicBezTo>
                      <a:pt x="116" y="529"/>
                      <a:pt x="136" y="519"/>
                      <a:pt x="157" y="498"/>
                    </a:cubicBezTo>
                    <a:cubicBezTo>
                      <a:pt x="219" y="353"/>
                      <a:pt x="344" y="239"/>
                      <a:pt x="499" y="176"/>
                    </a:cubicBezTo>
                    <a:cubicBezTo>
                      <a:pt x="561" y="156"/>
                      <a:pt x="634" y="146"/>
                      <a:pt x="706" y="146"/>
                    </a:cubicBezTo>
                    <a:lnTo>
                      <a:pt x="727" y="146"/>
                    </a:lnTo>
                    <a:cubicBezTo>
                      <a:pt x="800" y="146"/>
                      <a:pt x="893" y="156"/>
                      <a:pt x="925" y="218"/>
                    </a:cubicBezTo>
                    <a:cubicBezTo>
                      <a:pt x="945" y="249"/>
                      <a:pt x="966" y="259"/>
                      <a:pt x="987" y="259"/>
                    </a:cubicBezTo>
                    <a:cubicBezTo>
                      <a:pt x="1038" y="259"/>
                      <a:pt x="1091" y="208"/>
                      <a:pt x="1049" y="146"/>
                    </a:cubicBezTo>
                    <a:cubicBezTo>
                      <a:pt x="987" y="31"/>
                      <a:pt x="852" y="0"/>
                      <a:pt x="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8"/>
              <p:cNvSpPr/>
              <p:nvPr/>
            </p:nvSpPr>
            <p:spPr>
              <a:xfrm>
                <a:off x="4047576" y="2396565"/>
                <a:ext cx="65584" cy="21861"/>
              </a:xfrm>
              <a:custGeom>
                <a:rect b="b" l="l" r="r" t="t"/>
                <a:pathLst>
                  <a:path extrusionOk="0" h="374" w="1122">
                    <a:moveTo>
                      <a:pt x="520" y="0"/>
                    </a:moveTo>
                    <a:cubicBezTo>
                      <a:pt x="333" y="0"/>
                      <a:pt x="63" y="72"/>
                      <a:pt x="11" y="280"/>
                    </a:cubicBezTo>
                    <a:cubicBezTo>
                      <a:pt x="1" y="332"/>
                      <a:pt x="42" y="373"/>
                      <a:pt x="84" y="373"/>
                    </a:cubicBezTo>
                    <a:cubicBezTo>
                      <a:pt x="115" y="373"/>
                      <a:pt x="146" y="353"/>
                      <a:pt x="156" y="311"/>
                    </a:cubicBezTo>
                    <a:cubicBezTo>
                      <a:pt x="167" y="238"/>
                      <a:pt x="250" y="207"/>
                      <a:pt x="322" y="176"/>
                    </a:cubicBezTo>
                    <a:cubicBezTo>
                      <a:pt x="384" y="155"/>
                      <a:pt x="457" y="145"/>
                      <a:pt x="520" y="145"/>
                    </a:cubicBezTo>
                    <a:lnTo>
                      <a:pt x="550" y="145"/>
                    </a:lnTo>
                    <a:cubicBezTo>
                      <a:pt x="716" y="155"/>
                      <a:pt x="861" y="228"/>
                      <a:pt x="976" y="342"/>
                    </a:cubicBezTo>
                    <a:cubicBezTo>
                      <a:pt x="986" y="363"/>
                      <a:pt x="1007" y="363"/>
                      <a:pt x="1017" y="363"/>
                    </a:cubicBezTo>
                    <a:cubicBezTo>
                      <a:pt x="1069" y="363"/>
                      <a:pt x="1121" y="290"/>
                      <a:pt x="1069" y="238"/>
                    </a:cubicBezTo>
                    <a:cubicBezTo>
                      <a:pt x="935" y="83"/>
                      <a:pt x="727" y="0"/>
                      <a:pt x="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8"/>
              <p:cNvSpPr/>
              <p:nvPr/>
            </p:nvSpPr>
            <p:spPr>
              <a:xfrm>
                <a:off x="3768061" y="3265450"/>
                <a:ext cx="844054" cy="342590"/>
              </a:xfrm>
              <a:custGeom>
                <a:rect b="b" l="l" r="r" t="t"/>
                <a:pathLst>
                  <a:path extrusionOk="0" h="5861" w="14440">
                    <a:moveTo>
                      <a:pt x="13632" y="1"/>
                    </a:moveTo>
                    <a:cubicBezTo>
                      <a:pt x="13436" y="1"/>
                      <a:pt x="13216" y="16"/>
                      <a:pt x="13081" y="31"/>
                    </a:cubicBezTo>
                    <a:cubicBezTo>
                      <a:pt x="13029" y="31"/>
                      <a:pt x="12988" y="31"/>
                      <a:pt x="12967" y="41"/>
                    </a:cubicBezTo>
                    <a:cubicBezTo>
                      <a:pt x="12801" y="51"/>
                      <a:pt x="12625" y="82"/>
                      <a:pt x="12448" y="134"/>
                    </a:cubicBezTo>
                    <a:cubicBezTo>
                      <a:pt x="12252" y="176"/>
                      <a:pt x="12054" y="238"/>
                      <a:pt x="11867" y="310"/>
                    </a:cubicBezTo>
                    <a:cubicBezTo>
                      <a:pt x="11535" y="425"/>
                      <a:pt x="11214" y="580"/>
                      <a:pt x="10903" y="736"/>
                    </a:cubicBezTo>
                    <a:cubicBezTo>
                      <a:pt x="10726" y="829"/>
                      <a:pt x="10550" y="933"/>
                      <a:pt x="10374" y="1027"/>
                    </a:cubicBezTo>
                    <a:cubicBezTo>
                      <a:pt x="10166" y="1151"/>
                      <a:pt x="9969" y="1265"/>
                      <a:pt x="9762" y="1389"/>
                    </a:cubicBezTo>
                    <a:lnTo>
                      <a:pt x="9170" y="1732"/>
                    </a:lnTo>
                    <a:cubicBezTo>
                      <a:pt x="9004" y="1836"/>
                      <a:pt x="8828" y="1929"/>
                      <a:pt x="8662" y="2022"/>
                    </a:cubicBezTo>
                    <a:cubicBezTo>
                      <a:pt x="8175" y="2271"/>
                      <a:pt x="7677" y="2489"/>
                      <a:pt x="7158" y="2624"/>
                    </a:cubicBezTo>
                    <a:cubicBezTo>
                      <a:pt x="6971" y="2665"/>
                      <a:pt x="6775" y="2696"/>
                      <a:pt x="6588" y="2717"/>
                    </a:cubicBezTo>
                    <a:cubicBezTo>
                      <a:pt x="6484" y="2726"/>
                      <a:pt x="6381" y="2731"/>
                      <a:pt x="6277" y="2731"/>
                    </a:cubicBezTo>
                    <a:cubicBezTo>
                      <a:pt x="6028" y="2731"/>
                      <a:pt x="5779" y="2703"/>
                      <a:pt x="5530" y="2645"/>
                    </a:cubicBezTo>
                    <a:cubicBezTo>
                      <a:pt x="5353" y="2603"/>
                      <a:pt x="5198" y="2541"/>
                      <a:pt x="5032" y="2479"/>
                    </a:cubicBezTo>
                    <a:cubicBezTo>
                      <a:pt x="4845" y="2396"/>
                      <a:pt x="4668" y="2313"/>
                      <a:pt x="4492" y="2219"/>
                    </a:cubicBezTo>
                    <a:cubicBezTo>
                      <a:pt x="4098" y="2002"/>
                      <a:pt x="3704" y="1773"/>
                      <a:pt x="3289" y="1597"/>
                    </a:cubicBezTo>
                    <a:cubicBezTo>
                      <a:pt x="3144" y="1534"/>
                      <a:pt x="2999" y="1483"/>
                      <a:pt x="2843" y="1441"/>
                    </a:cubicBezTo>
                    <a:cubicBezTo>
                      <a:pt x="2791" y="1431"/>
                      <a:pt x="2750" y="1421"/>
                      <a:pt x="2698" y="1410"/>
                    </a:cubicBezTo>
                    <a:cubicBezTo>
                      <a:pt x="2565" y="1385"/>
                      <a:pt x="2431" y="1373"/>
                      <a:pt x="2296" y="1373"/>
                    </a:cubicBezTo>
                    <a:cubicBezTo>
                      <a:pt x="1427" y="1373"/>
                      <a:pt x="548" y="1879"/>
                      <a:pt x="198" y="2696"/>
                    </a:cubicBezTo>
                    <a:cubicBezTo>
                      <a:pt x="32" y="3070"/>
                      <a:pt x="1" y="3526"/>
                      <a:pt x="187" y="3899"/>
                    </a:cubicBezTo>
                    <a:cubicBezTo>
                      <a:pt x="291" y="4097"/>
                      <a:pt x="447" y="4263"/>
                      <a:pt x="623" y="4408"/>
                    </a:cubicBezTo>
                    <a:cubicBezTo>
                      <a:pt x="779" y="4522"/>
                      <a:pt x="945" y="4626"/>
                      <a:pt x="1121" y="4709"/>
                    </a:cubicBezTo>
                    <a:cubicBezTo>
                      <a:pt x="1204" y="4750"/>
                      <a:pt x="1277" y="4782"/>
                      <a:pt x="1360" y="4823"/>
                    </a:cubicBezTo>
                    <a:cubicBezTo>
                      <a:pt x="1858" y="5041"/>
                      <a:pt x="2376" y="5227"/>
                      <a:pt x="2905" y="5383"/>
                    </a:cubicBezTo>
                    <a:cubicBezTo>
                      <a:pt x="3112" y="5435"/>
                      <a:pt x="3331" y="5497"/>
                      <a:pt x="3538" y="5538"/>
                    </a:cubicBezTo>
                    <a:cubicBezTo>
                      <a:pt x="4253" y="5715"/>
                      <a:pt x="4990" y="5808"/>
                      <a:pt x="5717" y="5850"/>
                    </a:cubicBezTo>
                    <a:cubicBezTo>
                      <a:pt x="5955" y="5860"/>
                      <a:pt x="6183" y="5860"/>
                      <a:pt x="6411" y="5860"/>
                    </a:cubicBezTo>
                    <a:cubicBezTo>
                      <a:pt x="7314" y="5850"/>
                      <a:pt x="8206" y="5736"/>
                      <a:pt x="9067" y="5518"/>
                    </a:cubicBezTo>
                    <a:cubicBezTo>
                      <a:pt x="9295" y="5466"/>
                      <a:pt x="9513" y="5404"/>
                      <a:pt x="9730" y="5342"/>
                    </a:cubicBezTo>
                    <a:cubicBezTo>
                      <a:pt x="10353" y="5134"/>
                      <a:pt x="10954" y="4885"/>
                      <a:pt x="11546" y="4563"/>
                    </a:cubicBezTo>
                    <a:cubicBezTo>
                      <a:pt x="11754" y="4450"/>
                      <a:pt x="11971" y="4325"/>
                      <a:pt x="12179" y="4201"/>
                    </a:cubicBezTo>
                    <a:cubicBezTo>
                      <a:pt x="12552" y="3962"/>
                      <a:pt x="12915" y="3692"/>
                      <a:pt x="13268" y="3392"/>
                    </a:cubicBezTo>
                    <a:cubicBezTo>
                      <a:pt x="13310" y="3360"/>
                      <a:pt x="13351" y="3329"/>
                      <a:pt x="13382" y="3298"/>
                    </a:cubicBezTo>
                    <a:cubicBezTo>
                      <a:pt x="13568" y="3143"/>
                      <a:pt x="13734" y="2966"/>
                      <a:pt x="13880" y="2779"/>
                    </a:cubicBezTo>
                    <a:cubicBezTo>
                      <a:pt x="14066" y="2551"/>
                      <a:pt x="14212" y="2302"/>
                      <a:pt x="14285" y="2022"/>
                    </a:cubicBezTo>
                    <a:cubicBezTo>
                      <a:pt x="14440" y="1514"/>
                      <a:pt x="14046" y="72"/>
                      <a:pt x="14046" y="72"/>
                    </a:cubicBezTo>
                    <a:cubicBezTo>
                      <a:pt x="14030" y="18"/>
                      <a:pt x="13845" y="1"/>
                      <a:pt x="13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8"/>
              <p:cNvSpPr/>
              <p:nvPr/>
            </p:nvSpPr>
            <p:spPr>
              <a:xfrm>
                <a:off x="3905071" y="3347809"/>
                <a:ext cx="55296" cy="45593"/>
              </a:xfrm>
              <a:custGeom>
                <a:rect b="b" l="l" r="r" t="t"/>
                <a:pathLst>
                  <a:path extrusionOk="0" h="780" w="946">
                    <a:moveTo>
                      <a:pt x="354" y="1"/>
                    </a:moveTo>
                    <a:cubicBezTo>
                      <a:pt x="333" y="22"/>
                      <a:pt x="312" y="42"/>
                      <a:pt x="281" y="63"/>
                    </a:cubicBezTo>
                    <a:cubicBezTo>
                      <a:pt x="271" y="74"/>
                      <a:pt x="250" y="84"/>
                      <a:pt x="240" y="95"/>
                    </a:cubicBezTo>
                    <a:cubicBezTo>
                      <a:pt x="219" y="115"/>
                      <a:pt x="188" y="125"/>
                      <a:pt x="167" y="146"/>
                    </a:cubicBezTo>
                    <a:cubicBezTo>
                      <a:pt x="115" y="178"/>
                      <a:pt x="53" y="208"/>
                      <a:pt x="1" y="229"/>
                    </a:cubicBezTo>
                    <a:cubicBezTo>
                      <a:pt x="74" y="416"/>
                      <a:pt x="146" y="593"/>
                      <a:pt x="208" y="779"/>
                    </a:cubicBezTo>
                    <a:cubicBezTo>
                      <a:pt x="240" y="759"/>
                      <a:pt x="271" y="748"/>
                      <a:pt x="302" y="727"/>
                    </a:cubicBezTo>
                    <a:cubicBezTo>
                      <a:pt x="561" y="603"/>
                      <a:pt x="800" y="427"/>
                      <a:pt x="945" y="188"/>
                    </a:cubicBezTo>
                    <a:cubicBezTo>
                      <a:pt x="800" y="125"/>
                      <a:pt x="655" y="74"/>
                      <a:pt x="499" y="32"/>
                    </a:cubicBezTo>
                    <a:cubicBezTo>
                      <a:pt x="447" y="22"/>
                      <a:pt x="406" y="12"/>
                      <a:pt x="354" y="1"/>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8"/>
              <p:cNvSpPr/>
              <p:nvPr/>
            </p:nvSpPr>
            <p:spPr>
              <a:xfrm>
                <a:off x="3937863" y="3395155"/>
                <a:ext cx="124328" cy="194062"/>
              </a:xfrm>
              <a:custGeom>
                <a:rect b="b" l="l" r="r" t="t"/>
                <a:pathLst>
                  <a:path extrusionOk="0" h="3320" w="2127">
                    <a:moveTo>
                      <a:pt x="1587" y="0"/>
                    </a:moveTo>
                    <a:cubicBezTo>
                      <a:pt x="1577" y="21"/>
                      <a:pt x="1577" y="52"/>
                      <a:pt x="1567" y="83"/>
                    </a:cubicBezTo>
                    <a:cubicBezTo>
                      <a:pt x="1514" y="343"/>
                      <a:pt x="1452" y="612"/>
                      <a:pt x="1359" y="871"/>
                    </a:cubicBezTo>
                    <a:cubicBezTo>
                      <a:pt x="1276" y="1141"/>
                      <a:pt x="1193" y="1349"/>
                      <a:pt x="1079" y="1588"/>
                    </a:cubicBezTo>
                    <a:cubicBezTo>
                      <a:pt x="965" y="1826"/>
                      <a:pt x="830" y="2065"/>
                      <a:pt x="685" y="2282"/>
                    </a:cubicBezTo>
                    <a:cubicBezTo>
                      <a:pt x="622" y="2386"/>
                      <a:pt x="550" y="2490"/>
                      <a:pt x="477" y="2593"/>
                    </a:cubicBezTo>
                    <a:cubicBezTo>
                      <a:pt x="456" y="2614"/>
                      <a:pt x="436" y="2646"/>
                      <a:pt x="426" y="2666"/>
                    </a:cubicBezTo>
                    <a:lnTo>
                      <a:pt x="394" y="2697"/>
                    </a:lnTo>
                    <a:lnTo>
                      <a:pt x="394" y="2708"/>
                    </a:lnTo>
                    <a:cubicBezTo>
                      <a:pt x="353" y="2759"/>
                      <a:pt x="311" y="2812"/>
                      <a:pt x="270" y="2853"/>
                    </a:cubicBezTo>
                    <a:cubicBezTo>
                      <a:pt x="187" y="2957"/>
                      <a:pt x="94" y="3061"/>
                      <a:pt x="0" y="3164"/>
                    </a:cubicBezTo>
                    <a:cubicBezTo>
                      <a:pt x="207" y="3216"/>
                      <a:pt x="426" y="3278"/>
                      <a:pt x="633" y="3319"/>
                    </a:cubicBezTo>
                    <a:cubicBezTo>
                      <a:pt x="1339" y="2500"/>
                      <a:pt x="1836" y="1505"/>
                      <a:pt x="2085" y="446"/>
                    </a:cubicBezTo>
                    <a:cubicBezTo>
                      <a:pt x="2106" y="384"/>
                      <a:pt x="2116" y="322"/>
                      <a:pt x="2127" y="260"/>
                    </a:cubicBezTo>
                    <a:cubicBezTo>
                      <a:pt x="2065" y="228"/>
                      <a:pt x="1992" y="198"/>
                      <a:pt x="1919" y="166"/>
                    </a:cubicBezTo>
                    <a:cubicBezTo>
                      <a:pt x="1805" y="115"/>
                      <a:pt x="1701" y="62"/>
                      <a:pt x="1587" y="0"/>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8"/>
              <p:cNvSpPr/>
              <p:nvPr/>
            </p:nvSpPr>
            <p:spPr>
              <a:xfrm>
                <a:off x="4102170" y="3418828"/>
                <a:ext cx="90368" cy="189211"/>
              </a:xfrm>
              <a:custGeom>
                <a:rect b="b" l="l" r="r" t="t"/>
                <a:pathLst>
                  <a:path extrusionOk="0" h="3237" w="1546">
                    <a:moveTo>
                      <a:pt x="1442" y="0"/>
                    </a:moveTo>
                    <a:lnTo>
                      <a:pt x="1442" y="0"/>
                    </a:lnTo>
                    <a:cubicBezTo>
                      <a:pt x="1255" y="41"/>
                      <a:pt x="1059" y="72"/>
                      <a:pt x="872" y="93"/>
                    </a:cubicBezTo>
                    <a:cubicBezTo>
                      <a:pt x="882" y="217"/>
                      <a:pt x="882" y="342"/>
                      <a:pt x="893" y="466"/>
                    </a:cubicBezTo>
                    <a:cubicBezTo>
                      <a:pt x="893" y="581"/>
                      <a:pt x="882" y="695"/>
                      <a:pt x="882" y="809"/>
                    </a:cubicBezTo>
                    <a:cubicBezTo>
                      <a:pt x="872" y="881"/>
                      <a:pt x="872" y="944"/>
                      <a:pt x="861" y="996"/>
                    </a:cubicBezTo>
                    <a:cubicBezTo>
                      <a:pt x="861" y="1037"/>
                      <a:pt x="861" y="1058"/>
                      <a:pt x="851" y="1089"/>
                    </a:cubicBezTo>
                    <a:lnTo>
                      <a:pt x="851" y="1141"/>
                    </a:lnTo>
                    <a:cubicBezTo>
                      <a:pt x="851" y="1141"/>
                      <a:pt x="851" y="1151"/>
                      <a:pt x="840" y="1172"/>
                    </a:cubicBezTo>
                    <a:cubicBezTo>
                      <a:pt x="810" y="1411"/>
                      <a:pt x="747" y="1649"/>
                      <a:pt x="674" y="1888"/>
                    </a:cubicBezTo>
                    <a:cubicBezTo>
                      <a:pt x="654" y="1992"/>
                      <a:pt x="612" y="2085"/>
                      <a:pt x="581" y="2178"/>
                    </a:cubicBezTo>
                    <a:cubicBezTo>
                      <a:pt x="571" y="2209"/>
                      <a:pt x="561" y="2230"/>
                      <a:pt x="550" y="2261"/>
                    </a:cubicBezTo>
                    <a:cubicBezTo>
                      <a:pt x="550" y="2261"/>
                      <a:pt x="529" y="2292"/>
                      <a:pt x="529" y="2303"/>
                    </a:cubicBezTo>
                    <a:cubicBezTo>
                      <a:pt x="508" y="2354"/>
                      <a:pt x="488" y="2407"/>
                      <a:pt x="467" y="2448"/>
                    </a:cubicBezTo>
                    <a:cubicBezTo>
                      <a:pt x="363" y="2656"/>
                      <a:pt x="259" y="2852"/>
                      <a:pt x="135" y="3039"/>
                    </a:cubicBezTo>
                    <a:cubicBezTo>
                      <a:pt x="93" y="3101"/>
                      <a:pt x="52" y="3163"/>
                      <a:pt x="1" y="3226"/>
                    </a:cubicBezTo>
                    <a:cubicBezTo>
                      <a:pt x="187" y="3236"/>
                      <a:pt x="374" y="3236"/>
                      <a:pt x="550" y="3236"/>
                    </a:cubicBezTo>
                    <a:lnTo>
                      <a:pt x="695" y="3236"/>
                    </a:lnTo>
                    <a:cubicBezTo>
                      <a:pt x="768" y="3122"/>
                      <a:pt x="830" y="3008"/>
                      <a:pt x="893" y="2894"/>
                    </a:cubicBezTo>
                    <a:cubicBezTo>
                      <a:pt x="1349" y="2002"/>
                      <a:pt x="1546" y="985"/>
                      <a:pt x="1442" y="0"/>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8"/>
              <p:cNvSpPr/>
              <p:nvPr/>
            </p:nvSpPr>
            <p:spPr>
              <a:xfrm>
                <a:off x="4274369" y="3366630"/>
                <a:ext cx="73416" cy="221360"/>
              </a:xfrm>
              <a:custGeom>
                <a:rect b="b" l="l" r="r" t="t"/>
                <a:pathLst>
                  <a:path extrusionOk="0" h="3787" w="1256">
                    <a:moveTo>
                      <a:pt x="508" y="1"/>
                    </a:moveTo>
                    <a:cubicBezTo>
                      <a:pt x="395" y="63"/>
                      <a:pt x="291" y="125"/>
                      <a:pt x="176" y="188"/>
                    </a:cubicBezTo>
                    <a:cubicBezTo>
                      <a:pt x="125" y="218"/>
                      <a:pt x="63" y="250"/>
                      <a:pt x="0" y="291"/>
                    </a:cubicBezTo>
                    <a:cubicBezTo>
                      <a:pt x="73" y="405"/>
                      <a:pt x="146" y="540"/>
                      <a:pt x="208" y="665"/>
                    </a:cubicBezTo>
                    <a:cubicBezTo>
                      <a:pt x="229" y="706"/>
                      <a:pt x="249" y="748"/>
                      <a:pt x="270" y="799"/>
                    </a:cubicBezTo>
                    <a:cubicBezTo>
                      <a:pt x="280" y="810"/>
                      <a:pt x="291" y="831"/>
                      <a:pt x="291" y="852"/>
                    </a:cubicBezTo>
                    <a:cubicBezTo>
                      <a:pt x="301" y="861"/>
                      <a:pt x="312" y="903"/>
                      <a:pt x="322" y="903"/>
                    </a:cubicBezTo>
                    <a:cubicBezTo>
                      <a:pt x="363" y="1017"/>
                      <a:pt x="405" y="1131"/>
                      <a:pt x="436" y="1256"/>
                    </a:cubicBezTo>
                    <a:cubicBezTo>
                      <a:pt x="508" y="1474"/>
                      <a:pt x="561" y="1691"/>
                      <a:pt x="591" y="1910"/>
                    </a:cubicBezTo>
                    <a:lnTo>
                      <a:pt x="591" y="1930"/>
                    </a:lnTo>
                    <a:cubicBezTo>
                      <a:pt x="602" y="1961"/>
                      <a:pt x="602" y="1982"/>
                      <a:pt x="602" y="2003"/>
                    </a:cubicBezTo>
                    <a:cubicBezTo>
                      <a:pt x="612" y="2065"/>
                      <a:pt x="612" y="2117"/>
                      <a:pt x="612" y="2179"/>
                    </a:cubicBezTo>
                    <a:cubicBezTo>
                      <a:pt x="623" y="2314"/>
                      <a:pt x="623" y="2438"/>
                      <a:pt x="623" y="2563"/>
                    </a:cubicBezTo>
                    <a:cubicBezTo>
                      <a:pt x="623" y="2677"/>
                      <a:pt x="612" y="2781"/>
                      <a:pt x="602" y="2895"/>
                    </a:cubicBezTo>
                    <a:cubicBezTo>
                      <a:pt x="602" y="2915"/>
                      <a:pt x="602" y="2947"/>
                      <a:pt x="591" y="2978"/>
                    </a:cubicBezTo>
                    <a:lnTo>
                      <a:pt x="591" y="3030"/>
                    </a:lnTo>
                    <a:cubicBezTo>
                      <a:pt x="581" y="3092"/>
                      <a:pt x="571" y="3154"/>
                      <a:pt x="561" y="3227"/>
                    </a:cubicBezTo>
                    <a:cubicBezTo>
                      <a:pt x="519" y="3413"/>
                      <a:pt x="467" y="3611"/>
                      <a:pt x="405" y="3787"/>
                    </a:cubicBezTo>
                    <a:cubicBezTo>
                      <a:pt x="633" y="3735"/>
                      <a:pt x="851" y="3673"/>
                      <a:pt x="1068" y="3611"/>
                    </a:cubicBezTo>
                    <a:cubicBezTo>
                      <a:pt x="1131" y="3320"/>
                      <a:pt x="1183" y="3040"/>
                      <a:pt x="1204" y="2739"/>
                    </a:cubicBezTo>
                    <a:cubicBezTo>
                      <a:pt x="1255" y="1785"/>
                      <a:pt x="1006" y="820"/>
                      <a:pt x="508" y="1"/>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8"/>
              <p:cNvSpPr/>
              <p:nvPr/>
            </p:nvSpPr>
            <p:spPr>
              <a:xfrm>
                <a:off x="4374379" y="3308471"/>
                <a:ext cx="106208" cy="223756"/>
              </a:xfrm>
              <a:custGeom>
                <a:rect b="b" l="l" r="r" t="t"/>
                <a:pathLst>
                  <a:path extrusionOk="0" h="3828" w="1817">
                    <a:moveTo>
                      <a:pt x="530" y="0"/>
                    </a:moveTo>
                    <a:cubicBezTo>
                      <a:pt x="353" y="93"/>
                      <a:pt x="177" y="197"/>
                      <a:pt x="1" y="291"/>
                    </a:cubicBezTo>
                    <a:cubicBezTo>
                      <a:pt x="21" y="311"/>
                      <a:pt x="32" y="332"/>
                      <a:pt x="53" y="342"/>
                    </a:cubicBezTo>
                    <a:cubicBezTo>
                      <a:pt x="136" y="425"/>
                      <a:pt x="219" y="508"/>
                      <a:pt x="291" y="602"/>
                    </a:cubicBezTo>
                    <a:cubicBezTo>
                      <a:pt x="333" y="643"/>
                      <a:pt x="364" y="685"/>
                      <a:pt x="406" y="726"/>
                    </a:cubicBezTo>
                    <a:cubicBezTo>
                      <a:pt x="406" y="736"/>
                      <a:pt x="416" y="747"/>
                      <a:pt x="416" y="757"/>
                    </a:cubicBezTo>
                    <a:lnTo>
                      <a:pt x="426" y="757"/>
                    </a:lnTo>
                    <a:cubicBezTo>
                      <a:pt x="436" y="778"/>
                      <a:pt x="457" y="809"/>
                      <a:pt x="478" y="830"/>
                    </a:cubicBezTo>
                    <a:cubicBezTo>
                      <a:pt x="613" y="1017"/>
                      <a:pt x="737" y="1213"/>
                      <a:pt x="841" y="1421"/>
                    </a:cubicBezTo>
                    <a:lnTo>
                      <a:pt x="903" y="1577"/>
                    </a:lnTo>
                    <a:cubicBezTo>
                      <a:pt x="924" y="1598"/>
                      <a:pt x="934" y="1618"/>
                      <a:pt x="934" y="1639"/>
                    </a:cubicBezTo>
                    <a:cubicBezTo>
                      <a:pt x="945" y="1660"/>
                      <a:pt x="955" y="1670"/>
                      <a:pt x="955" y="1690"/>
                    </a:cubicBezTo>
                    <a:cubicBezTo>
                      <a:pt x="996" y="1794"/>
                      <a:pt x="1038" y="1909"/>
                      <a:pt x="1069" y="2012"/>
                    </a:cubicBezTo>
                    <a:cubicBezTo>
                      <a:pt x="1111" y="2126"/>
                      <a:pt x="1142" y="2251"/>
                      <a:pt x="1162" y="2365"/>
                    </a:cubicBezTo>
                    <a:cubicBezTo>
                      <a:pt x="1173" y="2427"/>
                      <a:pt x="1183" y="2479"/>
                      <a:pt x="1194" y="2541"/>
                    </a:cubicBezTo>
                    <a:cubicBezTo>
                      <a:pt x="1194" y="2552"/>
                      <a:pt x="1194" y="2573"/>
                      <a:pt x="1204" y="2583"/>
                    </a:cubicBezTo>
                    <a:lnTo>
                      <a:pt x="1204" y="2603"/>
                    </a:lnTo>
                    <a:lnTo>
                      <a:pt x="1204" y="2624"/>
                    </a:lnTo>
                    <a:cubicBezTo>
                      <a:pt x="1204" y="2645"/>
                      <a:pt x="1204" y="2666"/>
                      <a:pt x="1215" y="2676"/>
                    </a:cubicBezTo>
                    <a:cubicBezTo>
                      <a:pt x="1235" y="2925"/>
                      <a:pt x="1235" y="3174"/>
                      <a:pt x="1225" y="3423"/>
                    </a:cubicBezTo>
                    <a:cubicBezTo>
                      <a:pt x="1215" y="3485"/>
                      <a:pt x="1215" y="3548"/>
                      <a:pt x="1204" y="3599"/>
                    </a:cubicBezTo>
                    <a:lnTo>
                      <a:pt x="1204" y="3651"/>
                    </a:lnTo>
                    <a:cubicBezTo>
                      <a:pt x="1194" y="3682"/>
                      <a:pt x="1194" y="3714"/>
                      <a:pt x="1183" y="3744"/>
                    </a:cubicBezTo>
                    <a:cubicBezTo>
                      <a:pt x="1183" y="3776"/>
                      <a:pt x="1173" y="3807"/>
                      <a:pt x="1173" y="3827"/>
                    </a:cubicBezTo>
                    <a:cubicBezTo>
                      <a:pt x="1381" y="3714"/>
                      <a:pt x="1598" y="3589"/>
                      <a:pt x="1806" y="3465"/>
                    </a:cubicBezTo>
                    <a:cubicBezTo>
                      <a:pt x="1816" y="3257"/>
                      <a:pt x="1816" y="3060"/>
                      <a:pt x="1806" y="2852"/>
                    </a:cubicBezTo>
                    <a:cubicBezTo>
                      <a:pt x="1743" y="1815"/>
                      <a:pt x="1308" y="840"/>
                      <a:pt x="602" y="83"/>
                    </a:cubicBezTo>
                    <a:cubicBezTo>
                      <a:pt x="581" y="52"/>
                      <a:pt x="561" y="31"/>
                      <a:pt x="530" y="0"/>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8"/>
              <p:cNvSpPr/>
              <p:nvPr/>
            </p:nvSpPr>
            <p:spPr>
              <a:xfrm>
                <a:off x="4495666" y="3267204"/>
                <a:ext cx="83704" cy="196517"/>
              </a:xfrm>
              <a:custGeom>
                <a:rect b="b" l="l" r="r" t="t"/>
                <a:pathLst>
                  <a:path extrusionOk="0" h="3362" w="1432">
                    <a:moveTo>
                      <a:pt x="633" y="1"/>
                    </a:moveTo>
                    <a:cubicBezTo>
                      <a:pt x="581" y="1"/>
                      <a:pt x="540" y="1"/>
                      <a:pt x="519" y="11"/>
                    </a:cubicBezTo>
                    <a:cubicBezTo>
                      <a:pt x="353" y="21"/>
                      <a:pt x="177" y="52"/>
                      <a:pt x="0" y="104"/>
                    </a:cubicBezTo>
                    <a:cubicBezTo>
                      <a:pt x="42" y="156"/>
                      <a:pt x="83" y="208"/>
                      <a:pt x="115" y="270"/>
                    </a:cubicBezTo>
                    <a:cubicBezTo>
                      <a:pt x="228" y="446"/>
                      <a:pt x="332" y="623"/>
                      <a:pt x="415" y="810"/>
                    </a:cubicBezTo>
                    <a:lnTo>
                      <a:pt x="477" y="944"/>
                    </a:lnTo>
                    <a:cubicBezTo>
                      <a:pt x="477" y="955"/>
                      <a:pt x="488" y="965"/>
                      <a:pt x="488" y="965"/>
                    </a:cubicBezTo>
                    <a:cubicBezTo>
                      <a:pt x="488" y="976"/>
                      <a:pt x="488" y="976"/>
                      <a:pt x="498" y="986"/>
                    </a:cubicBezTo>
                    <a:cubicBezTo>
                      <a:pt x="509" y="1007"/>
                      <a:pt x="519" y="1027"/>
                      <a:pt x="519" y="1059"/>
                    </a:cubicBezTo>
                    <a:cubicBezTo>
                      <a:pt x="560" y="1152"/>
                      <a:pt x="592" y="1246"/>
                      <a:pt x="623" y="1349"/>
                    </a:cubicBezTo>
                    <a:cubicBezTo>
                      <a:pt x="758" y="1764"/>
                      <a:pt x="830" y="2138"/>
                      <a:pt x="851" y="2542"/>
                    </a:cubicBezTo>
                    <a:cubicBezTo>
                      <a:pt x="862" y="2770"/>
                      <a:pt x="851" y="2988"/>
                      <a:pt x="830" y="3216"/>
                    </a:cubicBezTo>
                    <a:cubicBezTo>
                      <a:pt x="830" y="3268"/>
                      <a:pt x="820" y="3320"/>
                      <a:pt x="820" y="3362"/>
                    </a:cubicBezTo>
                    <a:cubicBezTo>
                      <a:pt x="862" y="3330"/>
                      <a:pt x="903" y="3299"/>
                      <a:pt x="934" y="3268"/>
                    </a:cubicBezTo>
                    <a:cubicBezTo>
                      <a:pt x="1120" y="3113"/>
                      <a:pt x="1286" y="2936"/>
                      <a:pt x="1432" y="2749"/>
                    </a:cubicBezTo>
                    <a:lnTo>
                      <a:pt x="1432" y="2728"/>
                    </a:lnTo>
                    <a:cubicBezTo>
                      <a:pt x="1432" y="1816"/>
                      <a:pt x="1173" y="914"/>
                      <a:pt x="716" y="125"/>
                    </a:cubicBezTo>
                    <a:cubicBezTo>
                      <a:pt x="685" y="84"/>
                      <a:pt x="664" y="42"/>
                      <a:pt x="633" y="1"/>
                    </a:cubicBezTo>
                    <a:close/>
                  </a:path>
                </a:pathLst>
              </a:custGeom>
              <a:solidFill>
                <a:srgbClr val="B8C3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8"/>
              <p:cNvSpPr/>
              <p:nvPr/>
            </p:nvSpPr>
            <p:spPr>
              <a:xfrm>
                <a:off x="3903376" y="2529192"/>
                <a:ext cx="207565" cy="55121"/>
              </a:xfrm>
              <a:custGeom>
                <a:rect b="b" l="l" r="r" t="t"/>
                <a:pathLst>
                  <a:path extrusionOk="0" h="943" w="3551">
                    <a:moveTo>
                      <a:pt x="3465" y="1"/>
                    </a:moveTo>
                    <a:cubicBezTo>
                      <a:pt x="3435" y="1"/>
                      <a:pt x="3403" y="17"/>
                      <a:pt x="3391" y="55"/>
                    </a:cubicBezTo>
                    <a:cubicBezTo>
                      <a:pt x="3277" y="324"/>
                      <a:pt x="2955" y="407"/>
                      <a:pt x="2685" y="417"/>
                    </a:cubicBezTo>
                    <a:cubicBezTo>
                      <a:pt x="2668" y="417"/>
                      <a:pt x="2649" y="417"/>
                      <a:pt x="2629" y="417"/>
                    </a:cubicBezTo>
                    <a:cubicBezTo>
                      <a:pt x="2377" y="417"/>
                      <a:pt x="2003" y="408"/>
                      <a:pt x="1897" y="148"/>
                    </a:cubicBezTo>
                    <a:cubicBezTo>
                      <a:pt x="1883" y="115"/>
                      <a:pt x="1854" y="99"/>
                      <a:pt x="1826" y="99"/>
                    </a:cubicBezTo>
                    <a:cubicBezTo>
                      <a:pt x="1792" y="99"/>
                      <a:pt x="1758" y="123"/>
                      <a:pt x="1752" y="168"/>
                    </a:cubicBezTo>
                    <a:cubicBezTo>
                      <a:pt x="1731" y="511"/>
                      <a:pt x="1306" y="687"/>
                      <a:pt x="1016" y="760"/>
                    </a:cubicBezTo>
                    <a:cubicBezTo>
                      <a:pt x="928" y="783"/>
                      <a:pt x="837" y="796"/>
                      <a:pt x="746" y="796"/>
                    </a:cubicBezTo>
                    <a:cubicBezTo>
                      <a:pt x="517" y="796"/>
                      <a:pt x="293" y="714"/>
                      <a:pt x="144" y="521"/>
                    </a:cubicBezTo>
                    <a:cubicBezTo>
                      <a:pt x="132" y="504"/>
                      <a:pt x="116" y="497"/>
                      <a:pt x="101" y="497"/>
                    </a:cubicBezTo>
                    <a:cubicBezTo>
                      <a:pt x="51" y="497"/>
                      <a:pt x="1" y="570"/>
                      <a:pt x="41" y="625"/>
                    </a:cubicBezTo>
                    <a:cubicBezTo>
                      <a:pt x="215" y="850"/>
                      <a:pt x="480" y="943"/>
                      <a:pt x="748" y="943"/>
                    </a:cubicBezTo>
                    <a:cubicBezTo>
                      <a:pt x="863" y="943"/>
                      <a:pt x="979" y="926"/>
                      <a:pt x="1088" y="894"/>
                    </a:cubicBezTo>
                    <a:cubicBezTo>
                      <a:pt x="1389" y="811"/>
                      <a:pt x="1742" y="645"/>
                      <a:pt x="1866" y="345"/>
                    </a:cubicBezTo>
                    <a:cubicBezTo>
                      <a:pt x="2053" y="552"/>
                      <a:pt x="2416" y="562"/>
                      <a:pt x="2685" y="562"/>
                    </a:cubicBezTo>
                    <a:cubicBezTo>
                      <a:pt x="3038" y="552"/>
                      <a:pt x="3391" y="428"/>
                      <a:pt x="3526" y="85"/>
                    </a:cubicBezTo>
                    <a:cubicBezTo>
                      <a:pt x="3551" y="36"/>
                      <a:pt x="3509" y="1"/>
                      <a:pt x="3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8"/>
              <p:cNvSpPr/>
              <p:nvPr/>
            </p:nvSpPr>
            <p:spPr>
              <a:xfrm>
                <a:off x="3979071" y="2578993"/>
                <a:ext cx="78852" cy="31038"/>
              </a:xfrm>
              <a:custGeom>
                <a:rect b="b" l="l" r="r" t="t"/>
                <a:pathLst>
                  <a:path extrusionOk="0" h="531" w="1349">
                    <a:moveTo>
                      <a:pt x="1245" y="1"/>
                    </a:moveTo>
                    <a:cubicBezTo>
                      <a:pt x="1224" y="1"/>
                      <a:pt x="1204" y="12"/>
                      <a:pt x="1194" y="42"/>
                    </a:cubicBezTo>
                    <a:cubicBezTo>
                      <a:pt x="1090" y="208"/>
                      <a:pt x="924" y="333"/>
                      <a:pt x="726" y="374"/>
                    </a:cubicBezTo>
                    <a:cubicBezTo>
                      <a:pt x="685" y="385"/>
                      <a:pt x="643" y="385"/>
                      <a:pt x="602" y="385"/>
                    </a:cubicBezTo>
                    <a:cubicBezTo>
                      <a:pt x="436" y="385"/>
                      <a:pt x="281" y="323"/>
                      <a:pt x="156" y="219"/>
                    </a:cubicBezTo>
                    <a:cubicBezTo>
                      <a:pt x="136" y="208"/>
                      <a:pt x="125" y="198"/>
                      <a:pt x="104" y="198"/>
                    </a:cubicBezTo>
                    <a:cubicBezTo>
                      <a:pt x="53" y="198"/>
                      <a:pt x="0" y="271"/>
                      <a:pt x="53" y="323"/>
                    </a:cubicBezTo>
                    <a:cubicBezTo>
                      <a:pt x="208" y="457"/>
                      <a:pt x="405" y="530"/>
                      <a:pt x="602" y="530"/>
                    </a:cubicBezTo>
                    <a:cubicBezTo>
                      <a:pt x="654" y="530"/>
                      <a:pt x="706" y="520"/>
                      <a:pt x="747" y="520"/>
                    </a:cubicBezTo>
                    <a:cubicBezTo>
                      <a:pt x="986" y="478"/>
                      <a:pt x="1194" y="323"/>
                      <a:pt x="1318" y="115"/>
                    </a:cubicBezTo>
                    <a:cubicBezTo>
                      <a:pt x="1349" y="53"/>
                      <a:pt x="1297" y="1"/>
                      <a:pt x="1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8"/>
              <p:cNvSpPr/>
              <p:nvPr/>
            </p:nvSpPr>
            <p:spPr>
              <a:xfrm>
                <a:off x="3966329" y="2491490"/>
                <a:ext cx="80138" cy="57283"/>
              </a:xfrm>
              <a:custGeom>
                <a:rect b="b" l="l" r="r" t="t"/>
                <a:pathLst>
                  <a:path extrusionOk="0" h="980" w="1371">
                    <a:moveTo>
                      <a:pt x="980" y="1"/>
                    </a:moveTo>
                    <a:cubicBezTo>
                      <a:pt x="813" y="1"/>
                      <a:pt x="639" y="16"/>
                      <a:pt x="478" y="56"/>
                    </a:cubicBezTo>
                    <a:cubicBezTo>
                      <a:pt x="322" y="98"/>
                      <a:pt x="1" y="191"/>
                      <a:pt x="73" y="419"/>
                    </a:cubicBezTo>
                    <a:cubicBezTo>
                      <a:pt x="94" y="471"/>
                      <a:pt x="125" y="523"/>
                      <a:pt x="167" y="564"/>
                    </a:cubicBezTo>
                    <a:cubicBezTo>
                      <a:pt x="281" y="700"/>
                      <a:pt x="416" y="813"/>
                      <a:pt x="561" y="907"/>
                    </a:cubicBezTo>
                    <a:cubicBezTo>
                      <a:pt x="623" y="949"/>
                      <a:pt x="686" y="979"/>
                      <a:pt x="758" y="979"/>
                    </a:cubicBezTo>
                    <a:cubicBezTo>
                      <a:pt x="852" y="979"/>
                      <a:pt x="924" y="938"/>
                      <a:pt x="986" y="876"/>
                    </a:cubicBezTo>
                    <a:cubicBezTo>
                      <a:pt x="1173" y="720"/>
                      <a:pt x="1308" y="492"/>
                      <a:pt x="1359" y="253"/>
                    </a:cubicBezTo>
                    <a:cubicBezTo>
                      <a:pt x="1370" y="202"/>
                      <a:pt x="1370" y="139"/>
                      <a:pt x="1349" y="98"/>
                    </a:cubicBezTo>
                    <a:cubicBezTo>
                      <a:pt x="1349" y="87"/>
                      <a:pt x="1339" y="77"/>
                      <a:pt x="1339" y="77"/>
                    </a:cubicBezTo>
                    <a:cubicBezTo>
                      <a:pt x="1287" y="15"/>
                      <a:pt x="1204" y="4"/>
                      <a:pt x="1121" y="4"/>
                    </a:cubicBezTo>
                    <a:cubicBezTo>
                      <a:pt x="1075" y="2"/>
                      <a:pt x="1028" y="1"/>
                      <a:pt x="9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8"/>
              <p:cNvSpPr/>
              <p:nvPr/>
            </p:nvSpPr>
            <p:spPr>
              <a:xfrm>
                <a:off x="4057864" y="2441689"/>
                <a:ext cx="52198" cy="49685"/>
              </a:xfrm>
              <a:custGeom>
                <a:rect b="b" l="l" r="r" t="t"/>
                <a:pathLst>
                  <a:path extrusionOk="0" h="850" w="893">
                    <a:moveTo>
                      <a:pt x="445" y="0"/>
                    </a:moveTo>
                    <a:cubicBezTo>
                      <a:pt x="249" y="0"/>
                      <a:pt x="56" y="117"/>
                      <a:pt x="22" y="369"/>
                    </a:cubicBezTo>
                    <a:cubicBezTo>
                      <a:pt x="1" y="597"/>
                      <a:pt x="178" y="825"/>
                      <a:pt x="406" y="846"/>
                    </a:cubicBezTo>
                    <a:cubicBezTo>
                      <a:pt x="422" y="849"/>
                      <a:pt x="439" y="850"/>
                      <a:pt x="456" y="850"/>
                    </a:cubicBezTo>
                    <a:cubicBezTo>
                      <a:pt x="657" y="850"/>
                      <a:pt x="854" y="684"/>
                      <a:pt x="883" y="483"/>
                    </a:cubicBezTo>
                    <a:cubicBezTo>
                      <a:pt x="893" y="462"/>
                      <a:pt x="893" y="441"/>
                      <a:pt x="893" y="421"/>
                    </a:cubicBezTo>
                    <a:cubicBezTo>
                      <a:pt x="893" y="150"/>
                      <a:pt x="667" y="0"/>
                      <a:pt x="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8"/>
              <p:cNvSpPr/>
              <p:nvPr/>
            </p:nvSpPr>
            <p:spPr>
              <a:xfrm>
                <a:off x="3878417" y="2458231"/>
                <a:ext cx="52198" cy="50035"/>
              </a:xfrm>
              <a:custGeom>
                <a:rect b="b" l="l" r="r" t="t"/>
                <a:pathLst>
                  <a:path extrusionOk="0" h="856" w="893">
                    <a:moveTo>
                      <a:pt x="436" y="1"/>
                    </a:moveTo>
                    <a:cubicBezTo>
                      <a:pt x="241" y="1"/>
                      <a:pt x="50" y="115"/>
                      <a:pt x="21" y="366"/>
                    </a:cubicBezTo>
                    <a:cubicBezTo>
                      <a:pt x="0" y="594"/>
                      <a:pt x="177" y="822"/>
                      <a:pt x="395" y="854"/>
                    </a:cubicBezTo>
                    <a:cubicBezTo>
                      <a:pt x="407" y="855"/>
                      <a:pt x="419" y="855"/>
                      <a:pt x="431" y="855"/>
                    </a:cubicBezTo>
                    <a:cubicBezTo>
                      <a:pt x="647" y="855"/>
                      <a:pt x="853" y="686"/>
                      <a:pt x="883" y="480"/>
                    </a:cubicBezTo>
                    <a:cubicBezTo>
                      <a:pt x="883" y="459"/>
                      <a:pt x="893" y="439"/>
                      <a:pt x="893" y="418"/>
                    </a:cubicBezTo>
                    <a:cubicBezTo>
                      <a:pt x="893" y="152"/>
                      <a:pt x="661"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8"/>
              <p:cNvSpPr/>
              <p:nvPr/>
            </p:nvSpPr>
            <p:spPr>
              <a:xfrm>
                <a:off x="4151620" y="2424329"/>
                <a:ext cx="149697" cy="78911"/>
              </a:xfrm>
              <a:custGeom>
                <a:rect b="b" l="l" r="r" t="t"/>
                <a:pathLst>
                  <a:path extrusionOk="0" h="1350" w="2561">
                    <a:moveTo>
                      <a:pt x="2451" y="0"/>
                    </a:moveTo>
                    <a:cubicBezTo>
                      <a:pt x="2445" y="0"/>
                      <a:pt x="2439" y="1"/>
                      <a:pt x="2432" y="2"/>
                    </a:cubicBezTo>
                    <a:cubicBezTo>
                      <a:pt x="1561" y="199"/>
                      <a:pt x="731" y="625"/>
                      <a:pt x="57" y="1226"/>
                    </a:cubicBezTo>
                    <a:cubicBezTo>
                      <a:pt x="0" y="1275"/>
                      <a:pt x="51" y="1349"/>
                      <a:pt x="111" y="1349"/>
                    </a:cubicBezTo>
                    <a:cubicBezTo>
                      <a:pt x="127" y="1349"/>
                      <a:pt x="145" y="1343"/>
                      <a:pt x="160" y="1330"/>
                    </a:cubicBezTo>
                    <a:cubicBezTo>
                      <a:pt x="824" y="749"/>
                      <a:pt x="1623" y="334"/>
                      <a:pt x="2474" y="137"/>
                    </a:cubicBezTo>
                    <a:cubicBezTo>
                      <a:pt x="2560" y="117"/>
                      <a:pt x="2531" y="0"/>
                      <a:pt x="2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8"/>
              <p:cNvSpPr/>
              <p:nvPr/>
            </p:nvSpPr>
            <p:spPr>
              <a:xfrm>
                <a:off x="4149925" y="2473487"/>
                <a:ext cx="185704" cy="41560"/>
              </a:xfrm>
              <a:custGeom>
                <a:rect b="b" l="l" r="r" t="t"/>
                <a:pathLst>
                  <a:path extrusionOk="0" h="711" w="3177">
                    <a:moveTo>
                      <a:pt x="3084" y="1"/>
                    </a:moveTo>
                    <a:cubicBezTo>
                      <a:pt x="2056" y="1"/>
                      <a:pt x="1040" y="198"/>
                      <a:pt x="76" y="561"/>
                    </a:cubicBezTo>
                    <a:cubicBezTo>
                      <a:pt x="1" y="590"/>
                      <a:pt x="18" y="711"/>
                      <a:pt x="92" y="711"/>
                    </a:cubicBezTo>
                    <a:cubicBezTo>
                      <a:pt x="100" y="711"/>
                      <a:pt x="108" y="709"/>
                      <a:pt x="117" y="706"/>
                    </a:cubicBezTo>
                    <a:cubicBezTo>
                      <a:pt x="1061" y="344"/>
                      <a:pt x="2067" y="146"/>
                      <a:pt x="3084" y="146"/>
                    </a:cubicBezTo>
                    <a:cubicBezTo>
                      <a:pt x="3177" y="146"/>
                      <a:pt x="3177" y="1"/>
                      <a:pt x="3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8"/>
              <p:cNvSpPr/>
              <p:nvPr/>
            </p:nvSpPr>
            <p:spPr>
              <a:xfrm>
                <a:off x="4159160" y="2518963"/>
                <a:ext cx="157822" cy="42787"/>
              </a:xfrm>
              <a:custGeom>
                <a:rect b="b" l="l" r="r" t="t"/>
                <a:pathLst>
                  <a:path extrusionOk="0" h="732" w="2700">
                    <a:moveTo>
                      <a:pt x="84" y="1"/>
                    </a:moveTo>
                    <a:cubicBezTo>
                      <a:pt x="1" y="1"/>
                      <a:pt x="4" y="136"/>
                      <a:pt x="94" y="147"/>
                    </a:cubicBezTo>
                    <a:cubicBezTo>
                      <a:pt x="944" y="240"/>
                      <a:pt x="1785" y="426"/>
                      <a:pt x="2583" y="727"/>
                    </a:cubicBezTo>
                    <a:cubicBezTo>
                      <a:pt x="2591" y="730"/>
                      <a:pt x="2598" y="732"/>
                      <a:pt x="2605" y="732"/>
                    </a:cubicBezTo>
                    <a:cubicBezTo>
                      <a:pt x="2673" y="732"/>
                      <a:pt x="2700" y="610"/>
                      <a:pt x="2625" y="582"/>
                    </a:cubicBezTo>
                    <a:cubicBezTo>
                      <a:pt x="1805" y="281"/>
                      <a:pt x="955" y="94"/>
                      <a:pt x="94" y="1"/>
                    </a:cubicBezTo>
                    <a:cubicBezTo>
                      <a:pt x="90" y="1"/>
                      <a:pt x="87"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8"/>
              <p:cNvSpPr/>
              <p:nvPr/>
            </p:nvSpPr>
            <p:spPr>
              <a:xfrm>
                <a:off x="3695931" y="2478982"/>
                <a:ext cx="161855" cy="44190"/>
              </a:xfrm>
              <a:custGeom>
                <a:rect b="b" l="l" r="r" t="t"/>
                <a:pathLst>
                  <a:path extrusionOk="0" h="756" w="2769">
                    <a:moveTo>
                      <a:pt x="168" y="0"/>
                    </a:moveTo>
                    <a:cubicBezTo>
                      <a:pt x="147" y="0"/>
                      <a:pt x="126" y="0"/>
                      <a:pt x="104" y="1"/>
                    </a:cubicBezTo>
                    <a:cubicBezTo>
                      <a:pt x="11" y="1"/>
                      <a:pt x="1" y="146"/>
                      <a:pt x="94" y="146"/>
                    </a:cubicBezTo>
                    <a:cubicBezTo>
                      <a:pt x="115" y="146"/>
                      <a:pt x="137" y="146"/>
                      <a:pt x="159" y="146"/>
                    </a:cubicBezTo>
                    <a:cubicBezTo>
                      <a:pt x="1019" y="146"/>
                      <a:pt x="1866" y="353"/>
                      <a:pt x="2625" y="748"/>
                    </a:cubicBezTo>
                    <a:cubicBezTo>
                      <a:pt x="2636" y="753"/>
                      <a:pt x="2648" y="756"/>
                      <a:pt x="2658" y="756"/>
                    </a:cubicBezTo>
                    <a:cubicBezTo>
                      <a:pt x="2725" y="756"/>
                      <a:pt x="2769" y="659"/>
                      <a:pt x="2698" y="623"/>
                    </a:cubicBezTo>
                    <a:cubicBezTo>
                      <a:pt x="1917" y="218"/>
                      <a:pt x="1048"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8"/>
              <p:cNvSpPr/>
              <p:nvPr/>
            </p:nvSpPr>
            <p:spPr>
              <a:xfrm>
                <a:off x="3673252" y="2521593"/>
                <a:ext cx="188860" cy="21861"/>
              </a:xfrm>
              <a:custGeom>
                <a:rect b="b" l="l" r="r" t="t"/>
                <a:pathLst>
                  <a:path extrusionOk="0" h="374" w="3231">
                    <a:moveTo>
                      <a:pt x="2070" y="0"/>
                    </a:moveTo>
                    <a:cubicBezTo>
                      <a:pt x="1403" y="0"/>
                      <a:pt x="736" y="81"/>
                      <a:pt x="87" y="236"/>
                    </a:cubicBezTo>
                    <a:cubicBezTo>
                      <a:pt x="1" y="255"/>
                      <a:pt x="21" y="373"/>
                      <a:pt x="100" y="373"/>
                    </a:cubicBezTo>
                    <a:cubicBezTo>
                      <a:pt x="106" y="373"/>
                      <a:pt x="112" y="373"/>
                      <a:pt x="119" y="371"/>
                    </a:cubicBezTo>
                    <a:cubicBezTo>
                      <a:pt x="758" y="223"/>
                      <a:pt x="1414" y="145"/>
                      <a:pt x="2071" y="145"/>
                    </a:cubicBezTo>
                    <a:cubicBezTo>
                      <a:pt x="2427" y="145"/>
                      <a:pt x="2784" y="168"/>
                      <a:pt x="3137" y="215"/>
                    </a:cubicBezTo>
                    <a:cubicBezTo>
                      <a:pt x="3140" y="216"/>
                      <a:pt x="3144" y="216"/>
                      <a:pt x="3147" y="216"/>
                    </a:cubicBezTo>
                    <a:cubicBezTo>
                      <a:pt x="3231" y="216"/>
                      <a:pt x="3227" y="80"/>
                      <a:pt x="3137" y="70"/>
                    </a:cubicBezTo>
                    <a:cubicBezTo>
                      <a:pt x="2783" y="23"/>
                      <a:pt x="2427"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8"/>
              <p:cNvSpPr/>
              <p:nvPr/>
            </p:nvSpPr>
            <p:spPr>
              <a:xfrm>
                <a:off x="3710603" y="2539947"/>
                <a:ext cx="146131" cy="76807"/>
              </a:xfrm>
              <a:custGeom>
                <a:rect b="b" l="l" r="r" t="t"/>
                <a:pathLst>
                  <a:path extrusionOk="0" h="1314" w="2500">
                    <a:moveTo>
                      <a:pt x="2409" y="1"/>
                    </a:moveTo>
                    <a:cubicBezTo>
                      <a:pt x="2401" y="1"/>
                      <a:pt x="2393" y="2"/>
                      <a:pt x="2384" y="5"/>
                    </a:cubicBezTo>
                    <a:cubicBezTo>
                      <a:pt x="1564" y="295"/>
                      <a:pt x="787" y="690"/>
                      <a:pt x="71" y="1167"/>
                    </a:cubicBezTo>
                    <a:cubicBezTo>
                      <a:pt x="1" y="1211"/>
                      <a:pt x="42" y="1314"/>
                      <a:pt x="100" y="1314"/>
                    </a:cubicBezTo>
                    <a:cubicBezTo>
                      <a:pt x="110" y="1314"/>
                      <a:pt x="122" y="1310"/>
                      <a:pt x="133" y="1302"/>
                    </a:cubicBezTo>
                    <a:cubicBezTo>
                      <a:pt x="849" y="825"/>
                      <a:pt x="1617" y="431"/>
                      <a:pt x="2415" y="150"/>
                    </a:cubicBezTo>
                    <a:cubicBezTo>
                      <a:pt x="2500" y="122"/>
                      <a:pt x="2482" y="1"/>
                      <a:pt x="2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8"/>
              <p:cNvSpPr/>
              <p:nvPr/>
            </p:nvSpPr>
            <p:spPr>
              <a:xfrm>
                <a:off x="5585789" y="3488035"/>
                <a:ext cx="62077" cy="78852"/>
              </a:xfrm>
              <a:custGeom>
                <a:rect b="b" l="l" r="r" t="t"/>
                <a:pathLst>
                  <a:path extrusionOk="0" h="1349" w="1062">
                    <a:moveTo>
                      <a:pt x="542" y="0"/>
                    </a:moveTo>
                    <a:cubicBezTo>
                      <a:pt x="501" y="0"/>
                      <a:pt x="458" y="6"/>
                      <a:pt x="416" y="19"/>
                    </a:cubicBezTo>
                    <a:lnTo>
                      <a:pt x="333" y="40"/>
                    </a:lnTo>
                    <a:cubicBezTo>
                      <a:pt x="198" y="82"/>
                      <a:pt x="84" y="185"/>
                      <a:pt x="42" y="320"/>
                    </a:cubicBezTo>
                    <a:cubicBezTo>
                      <a:pt x="1" y="444"/>
                      <a:pt x="1" y="579"/>
                      <a:pt x="42" y="704"/>
                    </a:cubicBezTo>
                    <a:cubicBezTo>
                      <a:pt x="95" y="911"/>
                      <a:pt x="240" y="1087"/>
                      <a:pt x="416" y="1212"/>
                    </a:cubicBezTo>
                    <a:cubicBezTo>
                      <a:pt x="499" y="1274"/>
                      <a:pt x="603" y="1326"/>
                      <a:pt x="706" y="1347"/>
                    </a:cubicBezTo>
                    <a:cubicBezTo>
                      <a:pt x="719" y="1348"/>
                      <a:pt x="732" y="1349"/>
                      <a:pt x="745" y="1349"/>
                    </a:cubicBezTo>
                    <a:cubicBezTo>
                      <a:pt x="837" y="1349"/>
                      <a:pt x="933" y="1317"/>
                      <a:pt x="997" y="1253"/>
                    </a:cubicBezTo>
                    <a:cubicBezTo>
                      <a:pt x="914" y="1170"/>
                      <a:pt x="831" y="1067"/>
                      <a:pt x="821" y="953"/>
                    </a:cubicBezTo>
                    <a:cubicBezTo>
                      <a:pt x="810" y="828"/>
                      <a:pt x="883" y="714"/>
                      <a:pt x="935" y="600"/>
                    </a:cubicBezTo>
                    <a:lnTo>
                      <a:pt x="935" y="589"/>
                    </a:lnTo>
                    <a:cubicBezTo>
                      <a:pt x="1062" y="299"/>
                      <a:pt x="831" y="0"/>
                      <a:pt x="5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8"/>
              <p:cNvSpPr/>
              <p:nvPr/>
            </p:nvSpPr>
            <p:spPr>
              <a:xfrm>
                <a:off x="5627699" y="3549993"/>
                <a:ext cx="114625" cy="20458"/>
              </a:xfrm>
              <a:custGeom>
                <a:rect b="b" l="l" r="r" t="t"/>
                <a:pathLst>
                  <a:path extrusionOk="0" h="350" w="1961">
                    <a:moveTo>
                      <a:pt x="1162" y="1"/>
                    </a:moveTo>
                    <a:cubicBezTo>
                      <a:pt x="1098" y="1"/>
                      <a:pt x="1035" y="3"/>
                      <a:pt x="975" y="7"/>
                    </a:cubicBezTo>
                    <a:cubicBezTo>
                      <a:pt x="643" y="17"/>
                      <a:pt x="301" y="38"/>
                      <a:pt x="0" y="163"/>
                    </a:cubicBezTo>
                    <a:lnTo>
                      <a:pt x="280" y="349"/>
                    </a:lnTo>
                    <a:cubicBezTo>
                      <a:pt x="840" y="308"/>
                      <a:pt x="1400" y="276"/>
                      <a:pt x="1960" y="246"/>
                    </a:cubicBezTo>
                    <a:cubicBezTo>
                      <a:pt x="1836" y="121"/>
                      <a:pt x="1670" y="59"/>
                      <a:pt x="1494" y="27"/>
                    </a:cubicBezTo>
                    <a:cubicBezTo>
                      <a:pt x="1388" y="8"/>
                      <a:pt x="1274" y="1"/>
                      <a:pt x="1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8"/>
              <p:cNvSpPr/>
              <p:nvPr/>
            </p:nvSpPr>
            <p:spPr>
              <a:xfrm>
                <a:off x="5533650" y="3556365"/>
                <a:ext cx="181378" cy="25018"/>
              </a:xfrm>
              <a:custGeom>
                <a:rect b="b" l="l" r="r" t="t"/>
                <a:pathLst>
                  <a:path extrusionOk="0" h="428" w="3103">
                    <a:moveTo>
                      <a:pt x="949" y="0"/>
                    </a:moveTo>
                    <a:cubicBezTo>
                      <a:pt x="704" y="0"/>
                      <a:pt x="459" y="26"/>
                      <a:pt x="219" y="84"/>
                    </a:cubicBezTo>
                    <a:cubicBezTo>
                      <a:pt x="167" y="95"/>
                      <a:pt x="115" y="116"/>
                      <a:pt x="74" y="137"/>
                    </a:cubicBezTo>
                    <a:cubicBezTo>
                      <a:pt x="32" y="167"/>
                      <a:pt x="1" y="220"/>
                      <a:pt x="1" y="271"/>
                    </a:cubicBezTo>
                    <a:cubicBezTo>
                      <a:pt x="212" y="298"/>
                      <a:pt x="425" y="304"/>
                      <a:pt x="639" y="304"/>
                    </a:cubicBezTo>
                    <a:cubicBezTo>
                      <a:pt x="773" y="304"/>
                      <a:pt x="908" y="302"/>
                      <a:pt x="1043" y="302"/>
                    </a:cubicBezTo>
                    <a:cubicBezTo>
                      <a:pt x="1179" y="302"/>
                      <a:pt x="1316" y="304"/>
                      <a:pt x="1453" y="312"/>
                    </a:cubicBezTo>
                    <a:cubicBezTo>
                      <a:pt x="1890" y="337"/>
                      <a:pt x="2325" y="427"/>
                      <a:pt x="2762" y="427"/>
                    </a:cubicBezTo>
                    <a:cubicBezTo>
                      <a:pt x="2875" y="427"/>
                      <a:pt x="2989" y="421"/>
                      <a:pt x="3103" y="406"/>
                    </a:cubicBezTo>
                    <a:cubicBezTo>
                      <a:pt x="2819" y="154"/>
                      <a:pt x="2439" y="9"/>
                      <a:pt x="2059" y="9"/>
                    </a:cubicBezTo>
                    <a:cubicBezTo>
                      <a:pt x="1939" y="9"/>
                      <a:pt x="1819" y="24"/>
                      <a:pt x="1702" y="54"/>
                    </a:cubicBezTo>
                    <a:lnTo>
                      <a:pt x="1640" y="64"/>
                    </a:lnTo>
                    <a:cubicBezTo>
                      <a:pt x="1413" y="23"/>
                      <a:pt x="1181" y="0"/>
                      <a:pt x="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8"/>
              <p:cNvSpPr/>
              <p:nvPr/>
            </p:nvSpPr>
            <p:spPr>
              <a:xfrm>
                <a:off x="4995252" y="2872771"/>
                <a:ext cx="807697" cy="712536"/>
              </a:xfrm>
              <a:custGeom>
                <a:rect b="b" l="l" r="r" t="t"/>
                <a:pathLst>
                  <a:path extrusionOk="0" h="12190" w="13818">
                    <a:moveTo>
                      <a:pt x="10970" y="1"/>
                    </a:moveTo>
                    <a:cubicBezTo>
                      <a:pt x="9736" y="1"/>
                      <a:pt x="8855" y="777"/>
                      <a:pt x="8683" y="991"/>
                    </a:cubicBezTo>
                    <a:cubicBezTo>
                      <a:pt x="8414" y="1323"/>
                      <a:pt x="8299" y="1749"/>
                      <a:pt x="8248" y="2164"/>
                    </a:cubicBezTo>
                    <a:cubicBezTo>
                      <a:pt x="8216" y="2413"/>
                      <a:pt x="8206" y="2672"/>
                      <a:pt x="8133" y="2911"/>
                    </a:cubicBezTo>
                    <a:cubicBezTo>
                      <a:pt x="8061" y="3149"/>
                      <a:pt x="7916" y="3388"/>
                      <a:pt x="7687" y="3502"/>
                    </a:cubicBezTo>
                    <a:cubicBezTo>
                      <a:pt x="7757" y="3546"/>
                      <a:pt x="7837" y="3566"/>
                      <a:pt x="7917" y="3566"/>
                    </a:cubicBezTo>
                    <a:cubicBezTo>
                      <a:pt x="8063" y="3566"/>
                      <a:pt x="8209" y="3498"/>
                      <a:pt x="8289" y="3377"/>
                    </a:cubicBezTo>
                    <a:lnTo>
                      <a:pt x="8289" y="3377"/>
                    </a:lnTo>
                    <a:cubicBezTo>
                      <a:pt x="8289" y="3575"/>
                      <a:pt x="8216" y="3771"/>
                      <a:pt x="8071" y="3907"/>
                    </a:cubicBezTo>
                    <a:cubicBezTo>
                      <a:pt x="8101" y="3911"/>
                      <a:pt x="8131" y="3913"/>
                      <a:pt x="8161" y="3913"/>
                    </a:cubicBezTo>
                    <a:cubicBezTo>
                      <a:pt x="8275" y="3913"/>
                      <a:pt x="8387" y="3883"/>
                      <a:pt x="8486" y="3833"/>
                    </a:cubicBezTo>
                    <a:lnTo>
                      <a:pt x="8486" y="3833"/>
                    </a:lnTo>
                    <a:cubicBezTo>
                      <a:pt x="8476" y="4114"/>
                      <a:pt x="8455" y="4394"/>
                      <a:pt x="8424" y="4663"/>
                    </a:cubicBezTo>
                    <a:cubicBezTo>
                      <a:pt x="8248" y="5950"/>
                      <a:pt x="7656" y="7143"/>
                      <a:pt x="7075" y="8294"/>
                    </a:cubicBezTo>
                    <a:cubicBezTo>
                      <a:pt x="6754" y="8937"/>
                      <a:pt x="6422" y="9580"/>
                      <a:pt x="6100" y="10223"/>
                    </a:cubicBezTo>
                    <a:cubicBezTo>
                      <a:pt x="5913" y="10597"/>
                      <a:pt x="5717" y="10991"/>
                      <a:pt x="5353" y="11188"/>
                    </a:cubicBezTo>
                    <a:cubicBezTo>
                      <a:pt x="5171" y="11295"/>
                      <a:pt x="4971" y="11340"/>
                      <a:pt x="4766" y="11340"/>
                    </a:cubicBezTo>
                    <a:cubicBezTo>
                      <a:pt x="4354" y="11340"/>
                      <a:pt x="3919" y="11158"/>
                      <a:pt x="3559" y="10929"/>
                    </a:cubicBezTo>
                    <a:cubicBezTo>
                      <a:pt x="3527" y="10908"/>
                      <a:pt x="3497" y="10887"/>
                      <a:pt x="3465" y="10856"/>
                    </a:cubicBezTo>
                    <a:cubicBezTo>
                      <a:pt x="3299" y="10742"/>
                      <a:pt x="3154" y="10608"/>
                      <a:pt x="3020" y="10452"/>
                    </a:cubicBezTo>
                    <a:cubicBezTo>
                      <a:pt x="2812" y="10213"/>
                      <a:pt x="2635" y="9944"/>
                      <a:pt x="2386" y="9757"/>
                    </a:cubicBezTo>
                    <a:cubicBezTo>
                      <a:pt x="2276" y="9684"/>
                      <a:pt x="2143" y="9618"/>
                      <a:pt x="2013" y="9618"/>
                    </a:cubicBezTo>
                    <a:cubicBezTo>
                      <a:pt x="1996" y="9618"/>
                      <a:pt x="1978" y="9619"/>
                      <a:pt x="1962" y="9622"/>
                    </a:cubicBezTo>
                    <a:cubicBezTo>
                      <a:pt x="1816" y="9642"/>
                      <a:pt x="1692" y="9746"/>
                      <a:pt x="1671" y="9871"/>
                    </a:cubicBezTo>
                    <a:lnTo>
                      <a:pt x="1577" y="9871"/>
                    </a:lnTo>
                    <a:cubicBezTo>
                      <a:pt x="1411" y="9757"/>
                      <a:pt x="1225" y="9674"/>
                      <a:pt x="1028" y="9653"/>
                    </a:cubicBezTo>
                    <a:cubicBezTo>
                      <a:pt x="997" y="9649"/>
                      <a:pt x="965" y="9647"/>
                      <a:pt x="933" y="9647"/>
                    </a:cubicBezTo>
                    <a:cubicBezTo>
                      <a:pt x="733" y="9647"/>
                      <a:pt x="532" y="9732"/>
                      <a:pt x="416" y="9902"/>
                    </a:cubicBezTo>
                    <a:cubicBezTo>
                      <a:pt x="323" y="10037"/>
                      <a:pt x="323" y="10234"/>
                      <a:pt x="406" y="10379"/>
                    </a:cubicBezTo>
                    <a:lnTo>
                      <a:pt x="395" y="10379"/>
                    </a:lnTo>
                    <a:cubicBezTo>
                      <a:pt x="385" y="10389"/>
                      <a:pt x="385" y="10400"/>
                      <a:pt x="374" y="10410"/>
                    </a:cubicBezTo>
                    <a:cubicBezTo>
                      <a:pt x="323" y="10410"/>
                      <a:pt x="260" y="10410"/>
                      <a:pt x="219" y="10431"/>
                    </a:cubicBezTo>
                    <a:cubicBezTo>
                      <a:pt x="104" y="10483"/>
                      <a:pt x="42" y="10597"/>
                      <a:pt x="21" y="10711"/>
                    </a:cubicBezTo>
                    <a:cubicBezTo>
                      <a:pt x="1" y="10836"/>
                      <a:pt x="32" y="10949"/>
                      <a:pt x="84" y="11053"/>
                    </a:cubicBezTo>
                    <a:cubicBezTo>
                      <a:pt x="208" y="11344"/>
                      <a:pt x="457" y="11551"/>
                      <a:pt x="747" y="11686"/>
                    </a:cubicBezTo>
                    <a:cubicBezTo>
                      <a:pt x="934" y="11790"/>
                      <a:pt x="1162" y="11852"/>
                      <a:pt x="1381" y="11904"/>
                    </a:cubicBezTo>
                    <a:cubicBezTo>
                      <a:pt x="2281" y="12110"/>
                      <a:pt x="3191" y="12189"/>
                      <a:pt x="4105" y="12189"/>
                    </a:cubicBezTo>
                    <a:cubicBezTo>
                      <a:pt x="4527" y="12189"/>
                      <a:pt x="4951" y="12172"/>
                      <a:pt x="5374" y="12143"/>
                    </a:cubicBezTo>
                    <a:cubicBezTo>
                      <a:pt x="6235" y="12080"/>
                      <a:pt x="7086" y="11977"/>
                      <a:pt x="7936" y="11873"/>
                    </a:cubicBezTo>
                    <a:cubicBezTo>
                      <a:pt x="8787" y="11759"/>
                      <a:pt x="9648" y="11800"/>
                      <a:pt x="10447" y="11479"/>
                    </a:cubicBezTo>
                    <a:cubicBezTo>
                      <a:pt x="11235" y="11157"/>
                      <a:pt x="11971" y="10659"/>
                      <a:pt x="12448" y="9944"/>
                    </a:cubicBezTo>
                    <a:cubicBezTo>
                      <a:pt x="12936" y="9227"/>
                      <a:pt x="13029" y="8377"/>
                      <a:pt x="13081" y="7496"/>
                    </a:cubicBezTo>
                    <a:cubicBezTo>
                      <a:pt x="13102" y="7132"/>
                      <a:pt x="13133" y="6769"/>
                      <a:pt x="13174" y="6396"/>
                    </a:cubicBezTo>
                    <a:cubicBezTo>
                      <a:pt x="13237" y="5825"/>
                      <a:pt x="13320" y="5255"/>
                      <a:pt x="13434" y="4684"/>
                    </a:cubicBezTo>
                    <a:lnTo>
                      <a:pt x="13465" y="4529"/>
                    </a:lnTo>
                    <a:cubicBezTo>
                      <a:pt x="13600" y="3833"/>
                      <a:pt x="13817" y="3128"/>
                      <a:pt x="13755" y="2423"/>
                    </a:cubicBezTo>
                    <a:cubicBezTo>
                      <a:pt x="13693" y="1717"/>
                      <a:pt x="13413" y="981"/>
                      <a:pt x="12822" y="597"/>
                    </a:cubicBezTo>
                    <a:cubicBezTo>
                      <a:pt x="12154" y="159"/>
                      <a:pt x="11526" y="1"/>
                      <a:pt x="109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8"/>
              <p:cNvSpPr/>
              <p:nvPr/>
            </p:nvSpPr>
            <p:spPr>
              <a:xfrm>
                <a:off x="5309313" y="3228333"/>
                <a:ext cx="456046" cy="354222"/>
              </a:xfrm>
              <a:custGeom>
                <a:rect b="b" l="l" r="r" t="t"/>
                <a:pathLst>
                  <a:path extrusionOk="0" h="6060" w="7802">
                    <a:moveTo>
                      <a:pt x="6984" y="0"/>
                    </a:moveTo>
                    <a:cubicBezTo>
                      <a:pt x="6578" y="0"/>
                      <a:pt x="6168" y="180"/>
                      <a:pt x="5924" y="500"/>
                    </a:cubicBezTo>
                    <a:cubicBezTo>
                      <a:pt x="5613" y="894"/>
                      <a:pt x="5551" y="1413"/>
                      <a:pt x="5489" y="1911"/>
                    </a:cubicBezTo>
                    <a:cubicBezTo>
                      <a:pt x="5353" y="2865"/>
                      <a:pt x="5094" y="3891"/>
                      <a:pt x="4337" y="4493"/>
                    </a:cubicBezTo>
                    <a:cubicBezTo>
                      <a:pt x="3663" y="5022"/>
                      <a:pt x="2760" y="5115"/>
                      <a:pt x="1920" y="5261"/>
                    </a:cubicBezTo>
                    <a:cubicBezTo>
                      <a:pt x="1236" y="5375"/>
                      <a:pt x="489" y="5583"/>
                      <a:pt x="1" y="6060"/>
                    </a:cubicBezTo>
                    <a:cubicBezTo>
                      <a:pt x="862" y="5997"/>
                      <a:pt x="1713" y="5894"/>
                      <a:pt x="2563" y="5790"/>
                    </a:cubicBezTo>
                    <a:cubicBezTo>
                      <a:pt x="3414" y="5676"/>
                      <a:pt x="4275" y="5717"/>
                      <a:pt x="5074" y="5396"/>
                    </a:cubicBezTo>
                    <a:cubicBezTo>
                      <a:pt x="5862" y="5074"/>
                      <a:pt x="6598" y="4576"/>
                      <a:pt x="7075" y="3861"/>
                    </a:cubicBezTo>
                    <a:cubicBezTo>
                      <a:pt x="7563" y="3144"/>
                      <a:pt x="7656" y="2294"/>
                      <a:pt x="7708" y="1413"/>
                    </a:cubicBezTo>
                    <a:cubicBezTo>
                      <a:pt x="7729" y="1049"/>
                      <a:pt x="7760" y="686"/>
                      <a:pt x="7801" y="313"/>
                    </a:cubicBezTo>
                    <a:cubicBezTo>
                      <a:pt x="7688" y="219"/>
                      <a:pt x="7552" y="136"/>
                      <a:pt x="7418" y="74"/>
                    </a:cubicBezTo>
                    <a:cubicBezTo>
                      <a:pt x="7279" y="24"/>
                      <a:pt x="7132" y="0"/>
                      <a:pt x="6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8"/>
              <p:cNvSpPr/>
              <p:nvPr/>
            </p:nvSpPr>
            <p:spPr>
              <a:xfrm>
                <a:off x="5523071" y="2920994"/>
                <a:ext cx="130115" cy="173545"/>
              </a:xfrm>
              <a:custGeom>
                <a:rect b="b" l="l" r="r" t="t"/>
                <a:pathLst>
                  <a:path extrusionOk="0" h="2969" w="2226">
                    <a:moveTo>
                      <a:pt x="1129" y="1"/>
                    </a:moveTo>
                    <a:cubicBezTo>
                      <a:pt x="572" y="1"/>
                      <a:pt x="0" y="528"/>
                      <a:pt x="6" y="1453"/>
                    </a:cubicBezTo>
                    <a:cubicBezTo>
                      <a:pt x="6" y="1526"/>
                      <a:pt x="6" y="1598"/>
                      <a:pt x="16" y="1681"/>
                    </a:cubicBezTo>
                    <a:cubicBezTo>
                      <a:pt x="93" y="2400"/>
                      <a:pt x="622" y="2969"/>
                      <a:pt x="1160" y="2969"/>
                    </a:cubicBezTo>
                    <a:cubicBezTo>
                      <a:pt x="1204" y="2969"/>
                      <a:pt x="1248" y="2965"/>
                      <a:pt x="1292" y="2957"/>
                    </a:cubicBezTo>
                    <a:cubicBezTo>
                      <a:pt x="1883" y="2863"/>
                      <a:pt x="2226" y="2033"/>
                      <a:pt x="2153" y="1256"/>
                    </a:cubicBezTo>
                    <a:cubicBezTo>
                      <a:pt x="2076" y="392"/>
                      <a:pt x="1608" y="1"/>
                      <a:pt x="1129" y="1"/>
                    </a:cubicBezTo>
                    <a:close/>
                  </a:path>
                </a:pathLst>
              </a:custGeom>
              <a:solidFill>
                <a:srgbClr val="FFF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8"/>
              <p:cNvSpPr/>
              <p:nvPr/>
            </p:nvSpPr>
            <p:spPr>
              <a:xfrm>
                <a:off x="5673116" y="3082262"/>
                <a:ext cx="136487" cy="109189"/>
              </a:xfrm>
              <a:custGeom>
                <a:rect b="b" l="l" r="r" t="t"/>
                <a:pathLst>
                  <a:path extrusionOk="0" h="1868" w="2335">
                    <a:moveTo>
                      <a:pt x="63" y="1"/>
                    </a:moveTo>
                    <a:lnTo>
                      <a:pt x="63" y="1"/>
                    </a:lnTo>
                    <a:cubicBezTo>
                      <a:pt x="1" y="270"/>
                      <a:pt x="21" y="592"/>
                      <a:pt x="125" y="862"/>
                    </a:cubicBezTo>
                    <a:cubicBezTo>
                      <a:pt x="250" y="1194"/>
                      <a:pt x="468" y="1464"/>
                      <a:pt x="717" y="1639"/>
                    </a:cubicBezTo>
                    <a:cubicBezTo>
                      <a:pt x="924" y="1785"/>
                      <a:pt x="1152" y="1868"/>
                      <a:pt x="1381" y="1868"/>
                    </a:cubicBezTo>
                    <a:cubicBezTo>
                      <a:pt x="1650" y="1858"/>
                      <a:pt x="1899" y="1722"/>
                      <a:pt x="2086" y="1494"/>
                    </a:cubicBezTo>
                    <a:cubicBezTo>
                      <a:pt x="2200" y="1349"/>
                      <a:pt x="2294" y="1152"/>
                      <a:pt x="2335" y="955"/>
                    </a:cubicBezTo>
                    <a:cubicBezTo>
                      <a:pt x="2260" y="915"/>
                      <a:pt x="2183" y="900"/>
                      <a:pt x="2104" y="900"/>
                    </a:cubicBezTo>
                    <a:cubicBezTo>
                      <a:pt x="2040" y="900"/>
                      <a:pt x="1974" y="910"/>
                      <a:pt x="1909" y="924"/>
                    </a:cubicBezTo>
                    <a:cubicBezTo>
                      <a:pt x="1754" y="966"/>
                      <a:pt x="1598" y="1038"/>
                      <a:pt x="1432" y="1090"/>
                    </a:cubicBezTo>
                    <a:cubicBezTo>
                      <a:pt x="1352" y="1109"/>
                      <a:pt x="1268" y="1120"/>
                      <a:pt x="1184" y="1120"/>
                    </a:cubicBezTo>
                    <a:cubicBezTo>
                      <a:pt x="997" y="1120"/>
                      <a:pt x="805" y="1069"/>
                      <a:pt x="634" y="955"/>
                    </a:cubicBezTo>
                    <a:cubicBezTo>
                      <a:pt x="353" y="768"/>
                      <a:pt x="157" y="415"/>
                      <a:pt x="74" y="32"/>
                    </a:cubicBezTo>
                    <a:cubicBezTo>
                      <a:pt x="63" y="21"/>
                      <a:pt x="63" y="11"/>
                      <a:pt x="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8"/>
              <p:cNvSpPr/>
              <p:nvPr/>
            </p:nvSpPr>
            <p:spPr>
              <a:xfrm>
                <a:off x="5671888" y="2921988"/>
                <a:ext cx="200784" cy="249475"/>
              </a:xfrm>
              <a:custGeom>
                <a:rect b="b" l="l" r="r" t="t"/>
                <a:pathLst>
                  <a:path extrusionOk="0" h="4268" w="3435">
                    <a:moveTo>
                      <a:pt x="1650" y="1"/>
                    </a:moveTo>
                    <a:cubicBezTo>
                      <a:pt x="1588" y="1"/>
                      <a:pt x="1526" y="5"/>
                      <a:pt x="1464" y="15"/>
                    </a:cubicBezTo>
                    <a:cubicBezTo>
                      <a:pt x="1183" y="56"/>
                      <a:pt x="904" y="160"/>
                      <a:pt x="686" y="357"/>
                    </a:cubicBezTo>
                    <a:cubicBezTo>
                      <a:pt x="354" y="647"/>
                      <a:pt x="167" y="1124"/>
                      <a:pt x="84" y="1622"/>
                    </a:cubicBezTo>
                    <a:cubicBezTo>
                      <a:pt x="12" y="1986"/>
                      <a:pt x="1" y="2369"/>
                      <a:pt x="84" y="2743"/>
                    </a:cubicBezTo>
                    <a:cubicBezTo>
                      <a:pt x="84" y="2753"/>
                      <a:pt x="84" y="2763"/>
                      <a:pt x="95" y="2774"/>
                    </a:cubicBezTo>
                    <a:cubicBezTo>
                      <a:pt x="178" y="3157"/>
                      <a:pt x="374" y="3510"/>
                      <a:pt x="655" y="3697"/>
                    </a:cubicBezTo>
                    <a:cubicBezTo>
                      <a:pt x="826" y="3811"/>
                      <a:pt x="1018" y="3862"/>
                      <a:pt x="1205" y="3862"/>
                    </a:cubicBezTo>
                    <a:cubicBezTo>
                      <a:pt x="1289" y="3862"/>
                      <a:pt x="1373" y="3851"/>
                      <a:pt x="1453" y="3832"/>
                    </a:cubicBezTo>
                    <a:cubicBezTo>
                      <a:pt x="1619" y="3780"/>
                      <a:pt x="1775" y="3708"/>
                      <a:pt x="1930" y="3666"/>
                    </a:cubicBezTo>
                    <a:cubicBezTo>
                      <a:pt x="1995" y="3652"/>
                      <a:pt x="2061" y="3642"/>
                      <a:pt x="2125" y="3642"/>
                    </a:cubicBezTo>
                    <a:cubicBezTo>
                      <a:pt x="2204" y="3642"/>
                      <a:pt x="2281" y="3657"/>
                      <a:pt x="2356" y="3697"/>
                    </a:cubicBezTo>
                    <a:cubicBezTo>
                      <a:pt x="2387" y="3708"/>
                      <a:pt x="2407" y="3718"/>
                      <a:pt x="2428" y="3728"/>
                    </a:cubicBezTo>
                    <a:cubicBezTo>
                      <a:pt x="2573" y="3842"/>
                      <a:pt x="2688" y="4070"/>
                      <a:pt x="2626" y="4268"/>
                    </a:cubicBezTo>
                    <a:cubicBezTo>
                      <a:pt x="3061" y="3842"/>
                      <a:pt x="3373" y="3210"/>
                      <a:pt x="3424" y="2504"/>
                    </a:cubicBezTo>
                    <a:cubicBezTo>
                      <a:pt x="3435" y="2369"/>
                      <a:pt x="3435" y="2245"/>
                      <a:pt x="3435" y="2110"/>
                    </a:cubicBezTo>
                    <a:lnTo>
                      <a:pt x="3403" y="1861"/>
                    </a:lnTo>
                    <a:cubicBezTo>
                      <a:pt x="3249" y="819"/>
                      <a:pt x="2475" y="1"/>
                      <a:pt x="1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8"/>
              <p:cNvSpPr/>
              <p:nvPr/>
            </p:nvSpPr>
            <p:spPr>
              <a:xfrm>
                <a:off x="5639155" y="3032520"/>
                <a:ext cx="72247" cy="90894"/>
              </a:xfrm>
              <a:custGeom>
                <a:rect b="b" l="l" r="r" t="t"/>
                <a:pathLst>
                  <a:path extrusionOk="0" h="1555" w="1236">
                    <a:moveTo>
                      <a:pt x="406" y="1"/>
                    </a:moveTo>
                    <a:cubicBezTo>
                      <a:pt x="385" y="1"/>
                      <a:pt x="364" y="12"/>
                      <a:pt x="343" y="32"/>
                    </a:cubicBezTo>
                    <a:cubicBezTo>
                      <a:pt x="333" y="32"/>
                      <a:pt x="323" y="42"/>
                      <a:pt x="323" y="53"/>
                    </a:cubicBezTo>
                    <a:cubicBezTo>
                      <a:pt x="125" y="157"/>
                      <a:pt x="1" y="364"/>
                      <a:pt x="1" y="582"/>
                    </a:cubicBezTo>
                    <a:cubicBezTo>
                      <a:pt x="1" y="607"/>
                      <a:pt x="29" y="625"/>
                      <a:pt x="55" y="625"/>
                    </a:cubicBezTo>
                    <a:cubicBezTo>
                      <a:pt x="71" y="625"/>
                      <a:pt x="87" y="618"/>
                      <a:pt x="95" y="603"/>
                    </a:cubicBezTo>
                    <a:cubicBezTo>
                      <a:pt x="146" y="499"/>
                      <a:pt x="208" y="395"/>
                      <a:pt x="270" y="312"/>
                    </a:cubicBezTo>
                    <a:cubicBezTo>
                      <a:pt x="291" y="354"/>
                      <a:pt x="323" y="406"/>
                      <a:pt x="343" y="437"/>
                    </a:cubicBezTo>
                    <a:cubicBezTo>
                      <a:pt x="385" y="520"/>
                      <a:pt x="436" y="593"/>
                      <a:pt x="478" y="676"/>
                    </a:cubicBezTo>
                    <a:cubicBezTo>
                      <a:pt x="551" y="789"/>
                      <a:pt x="623" y="904"/>
                      <a:pt x="706" y="1008"/>
                    </a:cubicBezTo>
                    <a:cubicBezTo>
                      <a:pt x="738" y="1059"/>
                      <a:pt x="758" y="1100"/>
                      <a:pt x="789" y="1153"/>
                    </a:cubicBezTo>
                    <a:cubicBezTo>
                      <a:pt x="800" y="1174"/>
                      <a:pt x="810" y="1174"/>
                      <a:pt x="831" y="1174"/>
                    </a:cubicBezTo>
                    <a:cubicBezTo>
                      <a:pt x="924" y="1298"/>
                      <a:pt x="1028" y="1422"/>
                      <a:pt x="1132" y="1536"/>
                    </a:cubicBezTo>
                    <a:cubicBezTo>
                      <a:pt x="1142" y="1549"/>
                      <a:pt x="1154" y="1554"/>
                      <a:pt x="1166" y="1554"/>
                    </a:cubicBezTo>
                    <a:cubicBezTo>
                      <a:pt x="1202" y="1554"/>
                      <a:pt x="1235" y="1503"/>
                      <a:pt x="1204" y="1464"/>
                    </a:cubicBezTo>
                    <a:cubicBezTo>
                      <a:pt x="1059" y="1298"/>
                      <a:pt x="914" y="1132"/>
                      <a:pt x="789" y="955"/>
                    </a:cubicBezTo>
                    <a:cubicBezTo>
                      <a:pt x="727" y="842"/>
                      <a:pt x="665" y="738"/>
                      <a:pt x="613" y="623"/>
                    </a:cubicBezTo>
                    <a:cubicBezTo>
                      <a:pt x="561" y="530"/>
                      <a:pt x="519" y="447"/>
                      <a:pt x="489" y="354"/>
                    </a:cubicBezTo>
                    <a:cubicBezTo>
                      <a:pt x="478" y="344"/>
                      <a:pt x="436" y="261"/>
                      <a:pt x="416" y="198"/>
                    </a:cubicBezTo>
                    <a:cubicBezTo>
                      <a:pt x="426" y="198"/>
                      <a:pt x="426" y="198"/>
                      <a:pt x="436" y="188"/>
                    </a:cubicBezTo>
                    <a:cubicBezTo>
                      <a:pt x="468" y="188"/>
                      <a:pt x="489" y="157"/>
                      <a:pt x="499" y="136"/>
                    </a:cubicBezTo>
                    <a:cubicBezTo>
                      <a:pt x="509" y="105"/>
                      <a:pt x="509" y="84"/>
                      <a:pt x="499" y="53"/>
                    </a:cubicBezTo>
                    <a:cubicBezTo>
                      <a:pt x="478" y="12"/>
                      <a:pt x="457" y="1"/>
                      <a:pt x="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8"/>
              <p:cNvSpPr/>
              <p:nvPr/>
            </p:nvSpPr>
            <p:spPr>
              <a:xfrm>
                <a:off x="5328134" y="3360610"/>
                <a:ext cx="250469" cy="109540"/>
              </a:xfrm>
              <a:custGeom>
                <a:rect b="b" l="l" r="r" t="t"/>
                <a:pathLst>
                  <a:path extrusionOk="0" h="1874" w="4285">
                    <a:moveTo>
                      <a:pt x="3351" y="0"/>
                    </a:moveTo>
                    <a:cubicBezTo>
                      <a:pt x="3226" y="218"/>
                      <a:pt x="3019" y="394"/>
                      <a:pt x="2781" y="487"/>
                    </a:cubicBezTo>
                    <a:cubicBezTo>
                      <a:pt x="2682" y="530"/>
                      <a:pt x="2566" y="557"/>
                      <a:pt x="2453" y="557"/>
                    </a:cubicBezTo>
                    <a:cubicBezTo>
                      <a:pt x="2316" y="557"/>
                      <a:pt x="2182" y="517"/>
                      <a:pt x="2085" y="415"/>
                    </a:cubicBezTo>
                    <a:cubicBezTo>
                      <a:pt x="2013" y="747"/>
                      <a:pt x="1640" y="955"/>
                      <a:pt x="1349" y="1068"/>
                    </a:cubicBezTo>
                    <a:cubicBezTo>
                      <a:pt x="1236" y="1109"/>
                      <a:pt x="1111" y="1132"/>
                      <a:pt x="988" y="1132"/>
                    </a:cubicBezTo>
                    <a:cubicBezTo>
                      <a:pt x="761" y="1132"/>
                      <a:pt x="539" y="1052"/>
                      <a:pt x="405" y="851"/>
                    </a:cubicBezTo>
                    <a:cubicBezTo>
                      <a:pt x="374" y="809"/>
                      <a:pt x="353" y="757"/>
                      <a:pt x="333" y="706"/>
                    </a:cubicBezTo>
                    <a:cubicBezTo>
                      <a:pt x="218" y="881"/>
                      <a:pt x="105" y="1068"/>
                      <a:pt x="1" y="1245"/>
                    </a:cubicBezTo>
                    <a:cubicBezTo>
                      <a:pt x="52" y="1317"/>
                      <a:pt x="135" y="1369"/>
                      <a:pt x="218" y="1390"/>
                    </a:cubicBezTo>
                    <a:cubicBezTo>
                      <a:pt x="252" y="1397"/>
                      <a:pt x="286" y="1400"/>
                      <a:pt x="320" y="1400"/>
                    </a:cubicBezTo>
                    <a:cubicBezTo>
                      <a:pt x="483" y="1400"/>
                      <a:pt x="643" y="1327"/>
                      <a:pt x="789" y="1276"/>
                    </a:cubicBezTo>
                    <a:cubicBezTo>
                      <a:pt x="795" y="1273"/>
                      <a:pt x="800" y="1272"/>
                      <a:pt x="806" y="1272"/>
                    </a:cubicBezTo>
                    <a:cubicBezTo>
                      <a:pt x="838" y="1272"/>
                      <a:pt x="857" y="1322"/>
                      <a:pt x="831" y="1349"/>
                    </a:cubicBezTo>
                    <a:cubicBezTo>
                      <a:pt x="727" y="1462"/>
                      <a:pt x="851" y="1618"/>
                      <a:pt x="965" y="1670"/>
                    </a:cubicBezTo>
                    <a:cubicBezTo>
                      <a:pt x="1026" y="1690"/>
                      <a:pt x="1091" y="1698"/>
                      <a:pt x="1157" y="1698"/>
                    </a:cubicBezTo>
                    <a:cubicBezTo>
                      <a:pt x="1263" y="1698"/>
                      <a:pt x="1372" y="1679"/>
                      <a:pt x="1474" y="1660"/>
                    </a:cubicBezTo>
                    <a:cubicBezTo>
                      <a:pt x="1774" y="1608"/>
                      <a:pt x="2106" y="1442"/>
                      <a:pt x="2189" y="1110"/>
                    </a:cubicBezTo>
                    <a:cubicBezTo>
                      <a:pt x="2197" y="1089"/>
                      <a:pt x="2216" y="1080"/>
                      <a:pt x="2234" y="1080"/>
                    </a:cubicBezTo>
                    <a:cubicBezTo>
                      <a:pt x="2262" y="1080"/>
                      <a:pt x="2289" y="1100"/>
                      <a:pt x="2283" y="1130"/>
                    </a:cubicBezTo>
                    <a:cubicBezTo>
                      <a:pt x="2231" y="1400"/>
                      <a:pt x="2397" y="1670"/>
                      <a:pt x="2625" y="1784"/>
                    </a:cubicBezTo>
                    <a:cubicBezTo>
                      <a:pt x="2741" y="1842"/>
                      <a:pt x="2869" y="1874"/>
                      <a:pt x="3001" y="1874"/>
                    </a:cubicBezTo>
                    <a:cubicBezTo>
                      <a:pt x="3035" y="1874"/>
                      <a:pt x="3068" y="1872"/>
                      <a:pt x="3102" y="1867"/>
                    </a:cubicBezTo>
                    <a:cubicBezTo>
                      <a:pt x="3362" y="1711"/>
                      <a:pt x="3600" y="1504"/>
                      <a:pt x="3797" y="1266"/>
                    </a:cubicBezTo>
                    <a:cubicBezTo>
                      <a:pt x="4056" y="955"/>
                      <a:pt x="4233" y="560"/>
                      <a:pt x="4284" y="155"/>
                    </a:cubicBezTo>
                    <a:lnTo>
                      <a:pt x="4284" y="155"/>
                    </a:lnTo>
                    <a:cubicBezTo>
                      <a:pt x="4233" y="208"/>
                      <a:pt x="4171" y="249"/>
                      <a:pt x="4088" y="280"/>
                    </a:cubicBezTo>
                    <a:cubicBezTo>
                      <a:pt x="4012" y="315"/>
                      <a:pt x="3932" y="333"/>
                      <a:pt x="3853" y="333"/>
                    </a:cubicBezTo>
                    <a:cubicBezTo>
                      <a:pt x="3769" y="333"/>
                      <a:pt x="3686" y="313"/>
                      <a:pt x="3611" y="270"/>
                    </a:cubicBezTo>
                    <a:cubicBezTo>
                      <a:pt x="3496" y="218"/>
                      <a:pt x="3403" y="114"/>
                      <a:pt x="33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8"/>
              <p:cNvSpPr/>
              <p:nvPr/>
            </p:nvSpPr>
            <p:spPr>
              <a:xfrm>
                <a:off x="5347540" y="3260190"/>
                <a:ext cx="231706" cy="166648"/>
              </a:xfrm>
              <a:custGeom>
                <a:rect b="b" l="l" r="r" t="t"/>
                <a:pathLst>
                  <a:path extrusionOk="0" h="2851" w="3964">
                    <a:moveTo>
                      <a:pt x="2354" y="1"/>
                    </a:moveTo>
                    <a:cubicBezTo>
                      <a:pt x="2236" y="1"/>
                      <a:pt x="2118" y="16"/>
                      <a:pt x="2002" y="48"/>
                    </a:cubicBezTo>
                    <a:cubicBezTo>
                      <a:pt x="1370" y="224"/>
                      <a:pt x="1048" y="847"/>
                      <a:pt x="706" y="1355"/>
                    </a:cubicBezTo>
                    <a:cubicBezTo>
                      <a:pt x="633" y="1458"/>
                      <a:pt x="571" y="1562"/>
                      <a:pt x="499" y="1666"/>
                    </a:cubicBezTo>
                    <a:cubicBezTo>
                      <a:pt x="478" y="1687"/>
                      <a:pt x="457" y="1718"/>
                      <a:pt x="446" y="1739"/>
                    </a:cubicBezTo>
                    <a:lnTo>
                      <a:pt x="104" y="2268"/>
                    </a:lnTo>
                    <a:cubicBezTo>
                      <a:pt x="94" y="2288"/>
                      <a:pt x="84" y="2299"/>
                      <a:pt x="73" y="2320"/>
                    </a:cubicBezTo>
                    <a:cubicBezTo>
                      <a:pt x="52" y="2351"/>
                      <a:pt x="21" y="2392"/>
                      <a:pt x="1" y="2424"/>
                    </a:cubicBezTo>
                    <a:cubicBezTo>
                      <a:pt x="21" y="2475"/>
                      <a:pt x="42" y="2527"/>
                      <a:pt x="73" y="2569"/>
                    </a:cubicBezTo>
                    <a:cubicBezTo>
                      <a:pt x="207" y="2770"/>
                      <a:pt x="429" y="2850"/>
                      <a:pt x="656" y="2850"/>
                    </a:cubicBezTo>
                    <a:cubicBezTo>
                      <a:pt x="779" y="2850"/>
                      <a:pt x="904" y="2827"/>
                      <a:pt x="1017" y="2786"/>
                    </a:cubicBezTo>
                    <a:cubicBezTo>
                      <a:pt x="1308" y="2673"/>
                      <a:pt x="1681" y="2465"/>
                      <a:pt x="1753" y="2133"/>
                    </a:cubicBezTo>
                    <a:cubicBezTo>
                      <a:pt x="1850" y="2235"/>
                      <a:pt x="1984" y="2275"/>
                      <a:pt x="2121" y="2275"/>
                    </a:cubicBezTo>
                    <a:cubicBezTo>
                      <a:pt x="2234" y="2275"/>
                      <a:pt x="2350" y="2248"/>
                      <a:pt x="2449" y="2205"/>
                    </a:cubicBezTo>
                    <a:cubicBezTo>
                      <a:pt x="2687" y="2112"/>
                      <a:pt x="2894" y="1936"/>
                      <a:pt x="3019" y="1718"/>
                    </a:cubicBezTo>
                    <a:cubicBezTo>
                      <a:pt x="3071" y="1832"/>
                      <a:pt x="3164" y="1936"/>
                      <a:pt x="3279" y="1988"/>
                    </a:cubicBezTo>
                    <a:cubicBezTo>
                      <a:pt x="3354" y="2031"/>
                      <a:pt x="3437" y="2051"/>
                      <a:pt x="3521" y="2051"/>
                    </a:cubicBezTo>
                    <a:cubicBezTo>
                      <a:pt x="3600" y="2051"/>
                      <a:pt x="3680" y="2033"/>
                      <a:pt x="3756" y="1998"/>
                    </a:cubicBezTo>
                    <a:cubicBezTo>
                      <a:pt x="3839" y="1967"/>
                      <a:pt x="3901" y="1926"/>
                      <a:pt x="3952" y="1873"/>
                    </a:cubicBezTo>
                    <a:cubicBezTo>
                      <a:pt x="3963" y="1822"/>
                      <a:pt x="3963" y="1780"/>
                      <a:pt x="3963" y="1728"/>
                    </a:cubicBezTo>
                    <a:lnTo>
                      <a:pt x="3963" y="1583"/>
                    </a:lnTo>
                    <a:cubicBezTo>
                      <a:pt x="3943" y="930"/>
                      <a:pt x="3507" y="349"/>
                      <a:pt x="2905" y="110"/>
                    </a:cubicBezTo>
                    <a:cubicBezTo>
                      <a:pt x="2732" y="40"/>
                      <a:pt x="2544" y="1"/>
                      <a:pt x="2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8"/>
              <p:cNvSpPr/>
              <p:nvPr/>
            </p:nvSpPr>
            <p:spPr>
              <a:xfrm>
                <a:off x="5282659" y="3423679"/>
                <a:ext cx="226796" cy="110884"/>
              </a:xfrm>
              <a:custGeom>
                <a:rect b="b" l="l" r="r" t="t"/>
                <a:pathLst>
                  <a:path extrusionOk="0" h="1897" w="3880">
                    <a:moveTo>
                      <a:pt x="3012" y="1"/>
                    </a:moveTo>
                    <a:cubicBezTo>
                      <a:pt x="2994" y="1"/>
                      <a:pt x="2975" y="10"/>
                      <a:pt x="2967" y="31"/>
                    </a:cubicBezTo>
                    <a:cubicBezTo>
                      <a:pt x="2884" y="363"/>
                      <a:pt x="2552" y="529"/>
                      <a:pt x="2252" y="581"/>
                    </a:cubicBezTo>
                    <a:cubicBezTo>
                      <a:pt x="2150" y="600"/>
                      <a:pt x="2041" y="619"/>
                      <a:pt x="1935" y="619"/>
                    </a:cubicBezTo>
                    <a:cubicBezTo>
                      <a:pt x="1869" y="619"/>
                      <a:pt x="1804" y="611"/>
                      <a:pt x="1743" y="591"/>
                    </a:cubicBezTo>
                    <a:cubicBezTo>
                      <a:pt x="1629" y="539"/>
                      <a:pt x="1505" y="383"/>
                      <a:pt x="1609" y="270"/>
                    </a:cubicBezTo>
                    <a:cubicBezTo>
                      <a:pt x="1635" y="243"/>
                      <a:pt x="1616" y="193"/>
                      <a:pt x="1584" y="193"/>
                    </a:cubicBezTo>
                    <a:cubicBezTo>
                      <a:pt x="1578" y="193"/>
                      <a:pt x="1573" y="194"/>
                      <a:pt x="1567" y="197"/>
                    </a:cubicBezTo>
                    <a:cubicBezTo>
                      <a:pt x="1421" y="248"/>
                      <a:pt x="1261" y="321"/>
                      <a:pt x="1098" y="321"/>
                    </a:cubicBezTo>
                    <a:cubicBezTo>
                      <a:pt x="1064" y="321"/>
                      <a:pt x="1030" y="318"/>
                      <a:pt x="996" y="311"/>
                    </a:cubicBezTo>
                    <a:cubicBezTo>
                      <a:pt x="913" y="290"/>
                      <a:pt x="830" y="238"/>
                      <a:pt x="779" y="166"/>
                    </a:cubicBezTo>
                    <a:cubicBezTo>
                      <a:pt x="758" y="197"/>
                      <a:pt x="737" y="217"/>
                      <a:pt x="727" y="249"/>
                    </a:cubicBezTo>
                    <a:cubicBezTo>
                      <a:pt x="498" y="612"/>
                      <a:pt x="281" y="964"/>
                      <a:pt x="63" y="1328"/>
                    </a:cubicBezTo>
                    <a:cubicBezTo>
                      <a:pt x="32" y="1379"/>
                      <a:pt x="0" y="1441"/>
                      <a:pt x="21" y="1494"/>
                    </a:cubicBezTo>
                    <a:cubicBezTo>
                      <a:pt x="42" y="1556"/>
                      <a:pt x="104" y="1577"/>
                      <a:pt x="166" y="1577"/>
                    </a:cubicBezTo>
                    <a:lnTo>
                      <a:pt x="177" y="1577"/>
                    </a:lnTo>
                    <a:cubicBezTo>
                      <a:pt x="146" y="1587"/>
                      <a:pt x="125" y="1607"/>
                      <a:pt x="104" y="1628"/>
                    </a:cubicBezTo>
                    <a:cubicBezTo>
                      <a:pt x="42" y="1690"/>
                      <a:pt x="21" y="1805"/>
                      <a:pt x="83" y="1856"/>
                    </a:cubicBezTo>
                    <a:cubicBezTo>
                      <a:pt x="114" y="1887"/>
                      <a:pt x="156" y="1896"/>
                      <a:pt x="200" y="1896"/>
                    </a:cubicBezTo>
                    <a:cubicBezTo>
                      <a:pt x="230" y="1896"/>
                      <a:pt x="261" y="1892"/>
                      <a:pt x="291" y="1888"/>
                    </a:cubicBezTo>
                    <a:cubicBezTo>
                      <a:pt x="462" y="1857"/>
                      <a:pt x="632" y="1798"/>
                      <a:pt x="783" y="1720"/>
                    </a:cubicBezTo>
                    <a:lnTo>
                      <a:pt x="783" y="1720"/>
                    </a:lnTo>
                    <a:cubicBezTo>
                      <a:pt x="742" y="1752"/>
                      <a:pt x="763" y="1839"/>
                      <a:pt x="810" y="1867"/>
                    </a:cubicBezTo>
                    <a:cubicBezTo>
                      <a:pt x="840" y="1888"/>
                      <a:pt x="874" y="1895"/>
                      <a:pt x="908" y="1895"/>
                    </a:cubicBezTo>
                    <a:cubicBezTo>
                      <a:pt x="942" y="1895"/>
                      <a:pt x="976" y="1888"/>
                      <a:pt x="1007" y="1877"/>
                    </a:cubicBezTo>
                    <a:cubicBezTo>
                      <a:pt x="1773" y="1722"/>
                      <a:pt x="2487" y="1360"/>
                      <a:pt x="3150" y="936"/>
                    </a:cubicBezTo>
                    <a:lnTo>
                      <a:pt x="3150" y="936"/>
                    </a:lnTo>
                    <a:cubicBezTo>
                      <a:pt x="3104" y="968"/>
                      <a:pt x="3134" y="1038"/>
                      <a:pt x="3175" y="1058"/>
                    </a:cubicBezTo>
                    <a:cubicBezTo>
                      <a:pt x="3194" y="1066"/>
                      <a:pt x="3214" y="1069"/>
                      <a:pt x="3234" y="1069"/>
                    </a:cubicBezTo>
                    <a:cubicBezTo>
                      <a:pt x="3266" y="1069"/>
                      <a:pt x="3298" y="1060"/>
                      <a:pt x="3331" y="1047"/>
                    </a:cubicBezTo>
                    <a:cubicBezTo>
                      <a:pt x="3465" y="996"/>
                      <a:pt x="3589" y="944"/>
                      <a:pt x="3704" y="881"/>
                    </a:cubicBezTo>
                    <a:cubicBezTo>
                      <a:pt x="3766" y="851"/>
                      <a:pt x="3818" y="819"/>
                      <a:pt x="3880" y="788"/>
                    </a:cubicBezTo>
                    <a:lnTo>
                      <a:pt x="3880" y="788"/>
                    </a:lnTo>
                    <a:cubicBezTo>
                      <a:pt x="3846" y="793"/>
                      <a:pt x="3813" y="795"/>
                      <a:pt x="3779" y="795"/>
                    </a:cubicBezTo>
                    <a:cubicBezTo>
                      <a:pt x="3647" y="795"/>
                      <a:pt x="3519" y="763"/>
                      <a:pt x="3403" y="705"/>
                    </a:cubicBezTo>
                    <a:cubicBezTo>
                      <a:pt x="3175" y="591"/>
                      <a:pt x="3009" y="321"/>
                      <a:pt x="3061" y="51"/>
                    </a:cubicBezTo>
                    <a:cubicBezTo>
                      <a:pt x="3067" y="21"/>
                      <a:pt x="3040" y="1"/>
                      <a:pt x="3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8"/>
              <p:cNvSpPr/>
              <p:nvPr/>
            </p:nvSpPr>
            <p:spPr>
              <a:xfrm>
                <a:off x="5575560" y="2976172"/>
                <a:ext cx="38228" cy="36591"/>
              </a:xfrm>
              <a:custGeom>
                <a:rect b="b" l="l" r="r" t="t"/>
                <a:pathLst>
                  <a:path extrusionOk="0" h="626" w="654">
                    <a:moveTo>
                      <a:pt x="325" y="1"/>
                    </a:moveTo>
                    <a:cubicBezTo>
                      <a:pt x="164" y="1"/>
                      <a:pt x="0" y="109"/>
                      <a:pt x="0" y="301"/>
                    </a:cubicBezTo>
                    <a:lnTo>
                      <a:pt x="0" y="353"/>
                    </a:lnTo>
                    <a:cubicBezTo>
                      <a:pt x="28" y="507"/>
                      <a:pt x="173" y="625"/>
                      <a:pt x="318" y="625"/>
                    </a:cubicBezTo>
                    <a:cubicBezTo>
                      <a:pt x="330" y="625"/>
                      <a:pt x="341" y="625"/>
                      <a:pt x="353" y="623"/>
                    </a:cubicBezTo>
                    <a:cubicBezTo>
                      <a:pt x="519" y="602"/>
                      <a:pt x="653" y="436"/>
                      <a:pt x="632" y="270"/>
                    </a:cubicBezTo>
                    <a:cubicBezTo>
                      <a:pt x="608" y="85"/>
                      <a:pt x="467"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8"/>
              <p:cNvSpPr/>
              <p:nvPr/>
            </p:nvSpPr>
            <p:spPr>
              <a:xfrm>
                <a:off x="5397867" y="3514689"/>
                <a:ext cx="62077" cy="78911"/>
              </a:xfrm>
              <a:custGeom>
                <a:rect b="b" l="l" r="r" t="t"/>
                <a:pathLst>
                  <a:path extrusionOk="0" h="1350" w="1062">
                    <a:moveTo>
                      <a:pt x="541" y="1"/>
                    </a:moveTo>
                    <a:cubicBezTo>
                      <a:pt x="500" y="1"/>
                      <a:pt x="458" y="7"/>
                      <a:pt x="415" y="20"/>
                    </a:cubicBezTo>
                    <a:lnTo>
                      <a:pt x="332" y="40"/>
                    </a:lnTo>
                    <a:cubicBezTo>
                      <a:pt x="187" y="82"/>
                      <a:pt x="73" y="186"/>
                      <a:pt x="32" y="320"/>
                    </a:cubicBezTo>
                    <a:cubicBezTo>
                      <a:pt x="0" y="445"/>
                      <a:pt x="0" y="580"/>
                      <a:pt x="32" y="704"/>
                    </a:cubicBezTo>
                    <a:cubicBezTo>
                      <a:pt x="94" y="912"/>
                      <a:pt x="239" y="1088"/>
                      <a:pt x="415" y="1212"/>
                    </a:cubicBezTo>
                    <a:cubicBezTo>
                      <a:pt x="498" y="1274"/>
                      <a:pt x="592" y="1327"/>
                      <a:pt x="706" y="1347"/>
                    </a:cubicBezTo>
                    <a:cubicBezTo>
                      <a:pt x="718" y="1349"/>
                      <a:pt x="731" y="1349"/>
                      <a:pt x="744" y="1349"/>
                    </a:cubicBezTo>
                    <a:cubicBezTo>
                      <a:pt x="837" y="1349"/>
                      <a:pt x="933" y="1318"/>
                      <a:pt x="996" y="1254"/>
                    </a:cubicBezTo>
                    <a:cubicBezTo>
                      <a:pt x="913" y="1171"/>
                      <a:pt x="830" y="1067"/>
                      <a:pt x="820" y="953"/>
                    </a:cubicBezTo>
                    <a:cubicBezTo>
                      <a:pt x="809" y="829"/>
                      <a:pt x="882" y="714"/>
                      <a:pt x="934" y="601"/>
                    </a:cubicBezTo>
                    <a:lnTo>
                      <a:pt x="934" y="590"/>
                    </a:lnTo>
                    <a:cubicBezTo>
                      <a:pt x="1061" y="299"/>
                      <a:pt x="831"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8"/>
              <p:cNvSpPr/>
              <p:nvPr/>
            </p:nvSpPr>
            <p:spPr>
              <a:xfrm>
                <a:off x="5439719" y="3576706"/>
                <a:ext cx="114625" cy="20400"/>
              </a:xfrm>
              <a:custGeom>
                <a:rect b="b" l="l" r="r" t="t"/>
                <a:pathLst>
                  <a:path extrusionOk="0" h="349" w="1961">
                    <a:moveTo>
                      <a:pt x="1157" y="0"/>
                    </a:moveTo>
                    <a:cubicBezTo>
                      <a:pt x="1093" y="0"/>
                      <a:pt x="1029" y="2"/>
                      <a:pt x="965" y="6"/>
                    </a:cubicBezTo>
                    <a:cubicBezTo>
                      <a:pt x="644" y="17"/>
                      <a:pt x="301" y="37"/>
                      <a:pt x="0" y="162"/>
                    </a:cubicBezTo>
                    <a:lnTo>
                      <a:pt x="280" y="349"/>
                    </a:lnTo>
                    <a:cubicBezTo>
                      <a:pt x="840" y="307"/>
                      <a:pt x="1400" y="276"/>
                      <a:pt x="1961" y="245"/>
                    </a:cubicBezTo>
                    <a:cubicBezTo>
                      <a:pt x="1836" y="120"/>
                      <a:pt x="1670" y="58"/>
                      <a:pt x="1494" y="27"/>
                    </a:cubicBezTo>
                    <a:cubicBezTo>
                      <a:pt x="1382" y="7"/>
                      <a:pt x="1269" y="0"/>
                      <a:pt x="1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8"/>
              <p:cNvSpPr/>
              <p:nvPr/>
            </p:nvSpPr>
            <p:spPr>
              <a:xfrm>
                <a:off x="5345728" y="3583019"/>
                <a:ext cx="181378" cy="25018"/>
              </a:xfrm>
              <a:custGeom>
                <a:rect b="b" l="l" r="r" t="t"/>
                <a:pathLst>
                  <a:path extrusionOk="0" h="428" w="3103">
                    <a:moveTo>
                      <a:pt x="949" y="0"/>
                    </a:moveTo>
                    <a:cubicBezTo>
                      <a:pt x="703" y="0"/>
                      <a:pt x="458" y="26"/>
                      <a:pt x="218" y="85"/>
                    </a:cubicBezTo>
                    <a:cubicBezTo>
                      <a:pt x="166" y="95"/>
                      <a:pt x="115" y="116"/>
                      <a:pt x="73" y="137"/>
                    </a:cubicBezTo>
                    <a:cubicBezTo>
                      <a:pt x="32" y="168"/>
                      <a:pt x="0" y="220"/>
                      <a:pt x="0" y="271"/>
                    </a:cubicBezTo>
                    <a:cubicBezTo>
                      <a:pt x="211" y="299"/>
                      <a:pt x="424" y="304"/>
                      <a:pt x="637" y="304"/>
                    </a:cubicBezTo>
                    <a:cubicBezTo>
                      <a:pt x="771" y="304"/>
                      <a:pt x="905" y="302"/>
                      <a:pt x="1038" y="302"/>
                    </a:cubicBezTo>
                    <a:cubicBezTo>
                      <a:pt x="1174" y="302"/>
                      <a:pt x="1308" y="304"/>
                      <a:pt x="1442" y="313"/>
                    </a:cubicBezTo>
                    <a:cubicBezTo>
                      <a:pt x="1887" y="338"/>
                      <a:pt x="2324" y="428"/>
                      <a:pt x="2761" y="428"/>
                    </a:cubicBezTo>
                    <a:cubicBezTo>
                      <a:pt x="2875" y="428"/>
                      <a:pt x="2988" y="422"/>
                      <a:pt x="3102" y="407"/>
                    </a:cubicBezTo>
                    <a:cubicBezTo>
                      <a:pt x="2818" y="154"/>
                      <a:pt x="2432" y="10"/>
                      <a:pt x="2049" y="10"/>
                    </a:cubicBezTo>
                    <a:cubicBezTo>
                      <a:pt x="1928" y="10"/>
                      <a:pt x="1808" y="24"/>
                      <a:pt x="1691" y="54"/>
                    </a:cubicBezTo>
                    <a:lnTo>
                      <a:pt x="1639" y="64"/>
                    </a:lnTo>
                    <a:cubicBezTo>
                      <a:pt x="1412" y="24"/>
                      <a:pt x="1181" y="0"/>
                      <a:pt x="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8"/>
              <p:cNvSpPr/>
              <p:nvPr/>
            </p:nvSpPr>
            <p:spPr>
              <a:xfrm>
                <a:off x="3651040" y="2960390"/>
                <a:ext cx="96447" cy="105799"/>
              </a:xfrm>
              <a:custGeom>
                <a:rect b="b" l="l" r="r" t="t"/>
                <a:pathLst>
                  <a:path extrusionOk="0" h="1810" w="1650">
                    <a:moveTo>
                      <a:pt x="1036" y="0"/>
                    </a:moveTo>
                    <a:cubicBezTo>
                      <a:pt x="1030" y="0"/>
                      <a:pt x="1024" y="0"/>
                      <a:pt x="1018" y="1"/>
                    </a:cubicBezTo>
                    <a:cubicBezTo>
                      <a:pt x="882" y="11"/>
                      <a:pt x="810" y="146"/>
                      <a:pt x="748" y="250"/>
                    </a:cubicBezTo>
                    <a:cubicBezTo>
                      <a:pt x="550" y="633"/>
                      <a:pt x="291" y="997"/>
                      <a:pt x="1" y="1308"/>
                    </a:cubicBezTo>
                    <a:lnTo>
                      <a:pt x="146" y="1774"/>
                    </a:lnTo>
                    <a:cubicBezTo>
                      <a:pt x="216" y="1798"/>
                      <a:pt x="298" y="1810"/>
                      <a:pt x="379" y="1810"/>
                    </a:cubicBezTo>
                    <a:cubicBezTo>
                      <a:pt x="405" y="1810"/>
                      <a:pt x="432" y="1808"/>
                      <a:pt x="457" y="1806"/>
                    </a:cubicBezTo>
                    <a:cubicBezTo>
                      <a:pt x="644" y="1795"/>
                      <a:pt x="820" y="1712"/>
                      <a:pt x="976" y="1619"/>
                    </a:cubicBezTo>
                    <a:cubicBezTo>
                      <a:pt x="1173" y="1505"/>
                      <a:pt x="1359" y="1359"/>
                      <a:pt x="1484" y="1173"/>
                    </a:cubicBezTo>
                    <a:cubicBezTo>
                      <a:pt x="1608" y="976"/>
                      <a:pt x="1650" y="727"/>
                      <a:pt x="1567" y="509"/>
                    </a:cubicBezTo>
                    <a:cubicBezTo>
                      <a:pt x="1557" y="488"/>
                      <a:pt x="1536" y="457"/>
                      <a:pt x="1525" y="426"/>
                    </a:cubicBezTo>
                    <a:cubicBezTo>
                      <a:pt x="1463" y="333"/>
                      <a:pt x="1380" y="239"/>
                      <a:pt x="1297" y="156"/>
                    </a:cubicBezTo>
                    <a:cubicBezTo>
                      <a:pt x="1229" y="78"/>
                      <a:pt x="1133" y="0"/>
                      <a:pt x="10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8"/>
              <p:cNvSpPr/>
              <p:nvPr/>
            </p:nvSpPr>
            <p:spPr>
              <a:xfrm>
                <a:off x="3676525" y="2984999"/>
                <a:ext cx="70961" cy="80957"/>
              </a:xfrm>
              <a:custGeom>
                <a:rect b="b" l="l" r="r" t="t"/>
                <a:pathLst>
                  <a:path extrusionOk="0" h="1385" w="1214">
                    <a:moveTo>
                      <a:pt x="1038" y="0"/>
                    </a:moveTo>
                    <a:cubicBezTo>
                      <a:pt x="1031" y="0"/>
                      <a:pt x="1024" y="2"/>
                      <a:pt x="1017" y="5"/>
                    </a:cubicBezTo>
                    <a:cubicBezTo>
                      <a:pt x="893" y="16"/>
                      <a:pt x="810" y="140"/>
                      <a:pt x="757" y="254"/>
                    </a:cubicBezTo>
                    <a:cubicBezTo>
                      <a:pt x="550" y="638"/>
                      <a:pt x="291" y="991"/>
                      <a:pt x="1" y="1312"/>
                    </a:cubicBezTo>
                    <a:lnTo>
                      <a:pt x="21" y="1385"/>
                    </a:lnTo>
                    <a:cubicBezTo>
                      <a:pt x="208" y="1374"/>
                      <a:pt x="384" y="1291"/>
                      <a:pt x="540" y="1198"/>
                    </a:cubicBezTo>
                    <a:cubicBezTo>
                      <a:pt x="737" y="1084"/>
                      <a:pt x="923" y="938"/>
                      <a:pt x="1048" y="752"/>
                    </a:cubicBezTo>
                    <a:cubicBezTo>
                      <a:pt x="1172" y="555"/>
                      <a:pt x="1214" y="306"/>
                      <a:pt x="1131" y="88"/>
                    </a:cubicBezTo>
                    <a:cubicBezTo>
                      <a:pt x="1121" y="67"/>
                      <a:pt x="1100" y="36"/>
                      <a:pt x="1089" y="5"/>
                    </a:cubicBezTo>
                    <a:cubicBezTo>
                      <a:pt x="1069" y="5"/>
                      <a:pt x="105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8"/>
              <p:cNvSpPr/>
              <p:nvPr/>
            </p:nvSpPr>
            <p:spPr>
              <a:xfrm>
                <a:off x="3438861" y="3061454"/>
                <a:ext cx="119477" cy="71371"/>
              </a:xfrm>
              <a:custGeom>
                <a:rect b="b" l="l" r="r" t="t"/>
                <a:pathLst>
                  <a:path extrusionOk="0" h="1221" w="2044">
                    <a:moveTo>
                      <a:pt x="488" y="0"/>
                    </a:moveTo>
                    <a:cubicBezTo>
                      <a:pt x="416" y="0"/>
                      <a:pt x="343" y="5"/>
                      <a:pt x="270" y="15"/>
                    </a:cubicBezTo>
                    <a:cubicBezTo>
                      <a:pt x="176" y="25"/>
                      <a:pt x="83" y="45"/>
                      <a:pt x="42" y="118"/>
                    </a:cubicBezTo>
                    <a:cubicBezTo>
                      <a:pt x="0" y="191"/>
                      <a:pt x="10" y="284"/>
                      <a:pt x="42" y="367"/>
                    </a:cubicBezTo>
                    <a:cubicBezTo>
                      <a:pt x="73" y="450"/>
                      <a:pt x="114" y="523"/>
                      <a:pt x="156" y="596"/>
                    </a:cubicBezTo>
                    <a:cubicBezTo>
                      <a:pt x="249" y="730"/>
                      <a:pt x="363" y="844"/>
                      <a:pt x="498" y="937"/>
                    </a:cubicBezTo>
                    <a:cubicBezTo>
                      <a:pt x="706" y="1073"/>
                      <a:pt x="944" y="1166"/>
                      <a:pt x="1183" y="1197"/>
                    </a:cubicBezTo>
                    <a:cubicBezTo>
                      <a:pt x="1262" y="1211"/>
                      <a:pt x="1345" y="1221"/>
                      <a:pt x="1428" y="1221"/>
                    </a:cubicBezTo>
                    <a:cubicBezTo>
                      <a:pt x="1530" y="1221"/>
                      <a:pt x="1631" y="1206"/>
                      <a:pt x="1722" y="1166"/>
                    </a:cubicBezTo>
                    <a:cubicBezTo>
                      <a:pt x="1743" y="1156"/>
                      <a:pt x="1774" y="1145"/>
                      <a:pt x="1795" y="1135"/>
                    </a:cubicBezTo>
                    <a:cubicBezTo>
                      <a:pt x="1930" y="1052"/>
                      <a:pt x="2034" y="917"/>
                      <a:pt x="2043" y="761"/>
                    </a:cubicBezTo>
                    <a:lnTo>
                      <a:pt x="1847" y="357"/>
                    </a:lnTo>
                    <a:cubicBezTo>
                      <a:pt x="1407" y="186"/>
                      <a:pt x="952" y="0"/>
                      <a:pt x="4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8"/>
              <p:cNvSpPr/>
              <p:nvPr/>
            </p:nvSpPr>
            <p:spPr>
              <a:xfrm>
                <a:off x="3447921" y="3095765"/>
                <a:ext cx="95862" cy="37059"/>
              </a:xfrm>
              <a:custGeom>
                <a:rect b="b" l="l" r="r" t="t"/>
                <a:pathLst>
                  <a:path extrusionOk="0" h="634" w="1640">
                    <a:moveTo>
                      <a:pt x="176" y="0"/>
                    </a:moveTo>
                    <a:cubicBezTo>
                      <a:pt x="117" y="0"/>
                      <a:pt x="59" y="3"/>
                      <a:pt x="1" y="9"/>
                    </a:cubicBezTo>
                    <a:cubicBezTo>
                      <a:pt x="94" y="143"/>
                      <a:pt x="208" y="257"/>
                      <a:pt x="343" y="350"/>
                    </a:cubicBezTo>
                    <a:cubicBezTo>
                      <a:pt x="551" y="486"/>
                      <a:pt x="789" y="579"/>
                      <a:pt x="1028" y="610"/>
                    </a:cubicBezTo>
                    <a:cubicBezTo>
                      <a:pt x="1107" y="624"/>
                      <a:pt x="1190" y="634"/>
                      <a:pt x="1273" y="634"/>
                    </a:cubicBezTo>
                    <a:cubicBezTo>
                      <a:pt x="1375" y="634"/>
                      <a:pt x="1476" y="619"/>
                      <a:pt x="1567" y="579"/>
                    </a:cubicBezTo>
                    <a:cubicBezTo>
                      <a:pt x="1588" y="569"/>
                      <a:pt x="1619" y="558"/>
                      <a:pt x="1640" y="548"/>
                    </a:cubicBezTo>
                    <a:lnTo>
                      <a:pt x="1547" y="361"/>
                    </a:lnTo>
                    <a:cubicBezTo>
                      <a:pt x="1104" y="177"/>
                      <a:pt x="644" y="0"/>
                      <a:pt x="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8"/>
              <p:cNvSpPr/>
              <p:nvPr/>
            </p:nvSpPr>
            <p:spPr>
              <a:xfrm>
                <a:off x="3495208" y="3567178"/>
                <a:ext cx="118892" cy="40917"/>
              </a:xfrm>
              <a:custGeom>
                <a:rect b="b" l="l" r="r" t="t"/>
                <a:pathLst>
                  <a:path extrusionOk="0" h="700" w="2034">
                    <a:moveTo>
                      <a:pt x="1512" y="0"/>
                    </a:moveTo>
                    <a:cubicBezTo>
                      <a:pt x="1327" y="0"/>
                      <a:pt x="1147" y="30"/>
                      <a:pt x="976" y="97"/>
                    </a:cubicBezTo>
                    <a:lnTo>
                      <a:pt x="966" y="86"/>
                    </a:lnTo>
                    <a:cubicBezTo>
                      <a:pt x="951" y="85"/>
                      <a:pt x="935" y="85"/>
                      <a:pt x="920" y="85"/>
                    </a:cubicBezTo>
                    <a:cubicBezTo>
                      <a:pt x="655" y="85"/>
                      <a:pt x="393" y="167"/>
                      <a:pt x="167" y="304"/>
                    </a:cubicBezTo>
                    <a:cubicBezTo>
                      <a:pt x="115" y="335"/>
                      <a:pt x="74" y="366"/>
                      <a:pt x="42" y="408"/>
                    </a:cubicBezTo>
                    <a:cubicBezTo>
                      <a:pt x="11" y="449"/>
                      <a:pt x="1" y="512"/>
                      <a:pt x="21" y="563"/>
                    </a:cubicBezTo>
                    <a:cubicBezTo>
                      <a:pt x="53" y="636"/>
                      <a:pt x="146" y="667"/>
                      <a:pt x="229" y="678"/>
                    </a:cubicBezTo>
                    <a:cubicBezTo>
                      <a:pt x="339" y="693"/>
                      <a:pt x="450" y="700"/>
                      <a:pt x="561" y="700"/>
                    </a:cubicBezTo>
                    <a:cubicBezTo>
                      <a:pt x="900" y="700"/>
                      <a:pt x="1242" y="639"/>
                      <a:pt x="1577" y="584"/>
                    </a:cubicBezTo>
                    <a:cubicBezTo>
                      <a:pt x="1702" y="553"/>
                      <a:pt x="1837" y="532"/>
                      <a:pt x="1930" y="439"/>
                    </a:cubicBezTo>
                    <a:cubicBezTo>
                      <a:pt x="2003" y="366"/>
                      <a:pt x="2034" y="252"/>
                      <a:pt x="1992" y="159"/>
                    </a:cubicBezTo>
                    <a:cubicBezTo>
                      <a:pt x="1941" y="65"/>
                      <a:pt x="1826" y="35"/>
                      <a:pt x="1733" y="14"/>
                    </a:cubicBezTo>
                    <a:cubicBezTo>
                      <a:pt x="1659" y="5"/>
                      <a:pt x="1585" y="0"/>
                      <a:pt x="15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8"/>
              <p:cNvSpPr/>
              <p:nvPr/>
            </p:nvSpPr>
            <p:spPr>
              <a:xfrm>
                <a:off x="3815348" y="3567178"/>
                <a:ext cx="118892" cy="40917"/>
              </a:xfrm>
              <a:custGeom>
                <a:rect b="b" l="l" r="r" t="t"/>
                <a:pathLst>
                  <a:path extrusionOk="0" h="700" w="2034">
                    <a:moveTo>
                      <a:pt x="523" y="0"/>
                    </a:moveTo>
                    <a:cubicBezTo>
                      <a:pt x="450" y="0"/>
                      <a:pt x="376" y="5"/>
                      <a:pt x="302" y="14"/>
                    </a:cubicBezTo>
                    <a:cubicBezTo>
                      <a:pt x="208" y="35"/>
                      <a:pt x="94" y="65"/>
                      <a:pt x="42" y="159"/>
                    </a:cubicBezTo>
                    <a:cubicBezTo>
                      <a:pt x="1" y="252"/>
                      <a:pt x="32" y="366"/>
                      <a:pt x="104" y="439"/>
                    </a:cubicBezTo>
                    <a:cubicBezTo>
                      <a:pt x="198" y="532"/>
                      <a:pt x="333" y="553"/>
                      <a:pt x="468" y="584"/>
                    </a:cubicBezTo>
                    <a:cubicBezTo>
                      <a:pt x="796" y="639"/>
                      <a:pt x="1136" y="700"/>
                      <a:pt x="1474" y="700"/>
                    </a:cubicBezTo>
                    <a:cubicBezTo>
                      <a:pt x="1585" y="700"/>
                      <a:pt x="1696" y="693"/>
                      <a:pt x="1806" y="678"/>
                    </a:cubicBezTo>
                    <a:cubicBezTo>
                      <a:pt x="1889" y="667"/>
                      <a:pt x="1982" y="636"/>
                      <a:pt x="2013" y="563"/>
                    </a:cubicBezTo>
                    <a:cubicBezTo>
                      <a:pt x="2034" y="512"/>
                      <a:pt x="2024" y="449"/>
                      <a:pt x="1992" y="408"/>
                    </a:cubicBezTo>
                    <a:cubicBezTo>
                      <a:pt x="1962" y="366"/>
                      <a:pt x="1920" y="335"/>
                      <a:pt x="1868" y="304"/>
                    </a:cubicBezTo>
                    <a:cubicBezTo>
                      <a:pt x="1643" y="167"/>
                      <a:pt x="1379" y="85"/>
                      <a:pt x="1115" y="85"/>
                    </a:cubicBezTo>
                    <a:cubicBezTo>
                      <a:pt x="1100" y="85"/>
                      <a:pt x="1085" y="85"/>
                      <a:pt x="1069" y="86"/>
                    </a:cubicBezTo>
                    <a:lnTo>
                      <a:pt x="1059" y="97"/>
                    </a:lnTo>
                    <a:cubicBezTo>
                      <a:pt x="889" y="30"/>
                      <a:pt x="707" y="0"/>
                      <a:pt x="5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8"/>
              <p:cNvSpPr/>
              <p:nvPr/>
            </p:nvSpPr>
            <p:spPr>
              <a:xfrm>
                <a:off x="3472178" y="3028370"/>
                <a:ext cx="465691" cy="573828"/>
              </a:xfrm>
              <a:custGeom>
                <a:rect b="b" l="l" r="r" t="t"/>
                <a:pathLst>
                  <a:path extrusionOk="0" h="9817" w="7967">
                    <a:moveTo>
                      <a:pt x="3201" y="1"/>
                    </a:moveTo>
                    <a:cubicBezTo>
                      <a:pt x="2752" y="1"/>
                      <a:pt x="2305" y="125"/>
                      <a:pt x="1899" y="311"/>
                    </a:cubicBezTo>
                    <a:cubicBezTo>
                      <a:pt x="1152" y="653"/>
                      <a:pt x="551" y="1307"/>
                      <a:pt x="322" y="2095"/>
                    </a:cubicBezTo>
                    <a:cubicBezTo>
                      <a:pt x="166" y="2614"/>
                      <a:pt x="177" y="3174"/>
                      <a:pt x="198" y="3723"/>
                    </a:cubicBezTo>
                    <a:lnTo>
                      <a:pt x="198" y="3796"/>
                    </a:lnTo>
                    <a:cubicBezTo>
                      <a:pt x="208" y="4159"/>
                      <a:pt x="239" y="4543"/>
                      <a:pt x="457" y="4834"/>
                    </a:cubicBezTo>
                    <a:cubicBezTo>
                      <a:pt x="540" y="4937"/>
                      <a:pt x="1038" y="5134"/>
                      <a:pt x="1038" y="5134"/>
                    </a:cubicBezTo>
                    <a:cubicBezTo>
                      <a:pt x="1038" y="5134"/>
                      <a:pt x="447" y="5560"/>
                      <a:pt x="104" y="7323"/>
                    </a:cubicBezTo>
                    <a:cubicBezTo>
                      <a:pt x="1" y="7852"/>
                      <a:pt x="42" y="8423"/>
                      <a:pt x="281" y="8910"/>
                    </a:cubicBezTo>
                    <a:cubicBezTo>
                      <a:pt x="519" y="9387"/>
                      <a:pt x="996" y="9781"/>
                      <a:pt x="1536" y="9813"/>
                    </a:cubicBezTo>
                    <a:cubicBezTo>
                      <a:pt x="1571" y="9815"/>
                      <a:pt x="1606" y="9817"/>
                      <a:pt x="1641" y="9817"/>
                    </a:cubicBezTo>
                    <a:cubicBezTo>
                      <a:pt x="2008" y="9817"/>
                      <a:pt x="2358" y="9678"/>
                      <a:pt x="2718" y="9574"/>
                    </a:cubicBezTo>
                    <a:cubicBezTo>
                      <a:pt x="3126" y="9464"/>
                      <a:pt x="3547" y="9406"/>
                      <a:pt x="3969" y="9406"/>
                    </a:cubicBezTo>
                    <a:cubicBezTo>
                      <a:pt x="4223" y="9406"/>
                      <a:pt x="4477" y="9427"/>
                      <a:pt x="4731" y="9470"/>
                    </a:cubicBezTo>
                    <a:cubicBezTo>
                      <a:pt x="5215" y="9549"/>
                      <a:pt x="5718" y="9705"/>
                      <a:pt x="6201" y="9705"/>
                    </a:cubicBezTo>
                    <a:cubicBezTo>
                      <a:pt x="6422" y="9705"/>
                      <a:pt x="6638" y="9672"/>
                      <a:pt x="6847" y="9584"/>
                    </a:cubicBezTo>
                    <a:cubicBezTo>
                      <a:pt x="7469" y="9336"/>
                      <a:pt x="7822" y="8651"/>
                      <a:pt x="7884" y="7987"/>
                    </a:cubicBezTo>
                    <a:cubicBezTo>
                      <a:pt x="7967" y="7157"/>
                      <a:pt x="7677" y="6327"/>
                      <a:pt x="7345" y="5560"/>
                    </a:cubicBezTo>
                    <a:cubicBezTo>
                      <a:pt x="7231" y="5279"/>
                      <a:pt x="7075" y="4947"/>
                      <a:pt x="6930" y="4636"/>
                    </a:cubicBezTo>
                    <a:cubicBezTo>
                      <a:pt x="6619" y="3962"/>
                      <a:pt x="6432" y="3246"/>
                      <a:pt x="6411" y="2510"/>
                    </a:cubicBezTo>
                    <a:cubicBezTo>
                      <a:pt x="6401" y="2365"/>
                      <a:pt x="6390" y="2240"/>
                      <a:pt x="6349" y="2137"/>
                    </a:cubicBezTo>
                    <a:cubicBezTo>
                      <a:pt x="6204" y="1794"/>
                      <a:pt x="5913" y="1535"/>
                      <a:pt x="5633" y="1286"/>
                    </a:cubicBezTo>
                    <a:cubicBezTo>
                      <a:pt x="5633" y="1275"/>
                      <a:pt x="5623" y="1275"/>
                      <a:pt x="5623" y="1275"/>
                    </a:cubicBezTo>
                    <a:cubicBezTo>
                      <a:pt x="5000" y="715"/>
                      <a:pt x="4378" y="134"/>
                      <a:pt x="3507" y="20"/>
                    </a:cubicBezTo>
                    <a:cubicBezTo>
                      <a:pt x="3405" y="7"/>
                      <a:pt x="3303" y="1"/>
                      <a:pt x="32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8"/>
              <p:cNvSpPr/>
              <p:nvPr/>
            </p:nvSpPr>
            <p:spPr>
              <a:xfrm>
                <a:off x="3472178" y="3103539"/>
                <a:ext cx="465691" cy="498658"/>
              </a:xfrm>
              <a:custGeom>
                <a:rect b="b" l="l" r="r" t="t"/>
                <a:pathLst>
                  <a:path extrusionOk="0" h="8531" w="7967">
                    <a:moveTo>
                      <a:pt x="5633" y="0"/>
                    </a:moveTo>
                    <a:cubicBezTo>
                      <a:pt x="5083" y="155"/>
                      <a:pt x="4596" y="508"/>
                      <a:pt x="4306" y="985"/>
                    </a:cubicBezTo>
                    <a:cubicBezTo>
                      <a:pt x="4204" y="1161"/>
                      <a:pt x="4003" y="1270"/>
                      <a:pt x="3800" y="1270"/>
                    </a:cubicBezTo>
                    <a:cubicBezTo>
                      <a:pt x="3775" y="1270"/>
                      <a:pt x="3750" y="1269"/>
                      <a:pt x="3725" y="1266"/>
                    </a:cubicBezTo>
                    <a:cubicBezTo>
                      <a:pt x="3664" y="1256"/>
                      <a:pt x="3602" y="1252"/>
                      <a:pt x="3541" y="1252"/>
                    </a:cubicBezTo>
                    <a:cubicBezTo>
                      <a:pt x="3183" y="1252"/>
                      <a:pt x="2822" y="1403"/>
                      <a:pt x="2584" y="1660"/>
                    </a:cubicBezTo>
                    <a:cubicBezTo>
                      <a:pt x="2459" y="1794"/>
                      <a:pt x="2293" y="1867"/>
                      <a:pt x="2117" y="1867"/>
                    </a:cubicBezTo>
                    <a:cubicBezTo>
                      <a:pt x="2089" y="1866"/>
                      <a:pt x="2061" y="1866"/>
                      <a:pt x="2034" y="1866"/>
                    </a:cubicBezTo>
                    <a:cubicBezTo>
                      <a:pt x="1376" y="1866"/>
                      <a:pt x="716" y="2102"/>
                      <a:pt x="198" y="2510"/>
                    </a:cubicBezTo>
                    <a:cubicBezTo>
                      <a:pt x="208" y="2873"/>
                      <a:pt x="239" y="3257"/>
                      <a:pt x="457" y="3548"/>
                    </a:cubicBezTo>
                    <a:cubicBezTo>
                      <a:pt x="540" y="3651"/>
                      <a:pt x="1038" y="3848"/>
                      <a:pt x="1038" y="3848"/>
                    </a:cubicBezTo>
                    <a:cubicBezTo>
                      <a:pt x="1038" y="3848"/>
                      <a:pt x="447" y="4274"/>
                      <a:pt x="104" y="6037"/>
                    </a:cubicBezTo>
                    <a:cubicBezTo>
                      <a:pt x="1" y="6566"/>
                      <a:pt x="42" y="7137"/>
                      <a:pt x="281" y="7624"/>
                    </a:cubicBezTo>
                    <a:cubicBezTo>
                      <a:pt x="519" y="8101"/>
                      <a:pt x="996" y="8495"/>
                      <a:pt x="1536" y="8527"/>
                    </a:cubicBezTo>
                    <a:cubicBezTo>
                      <a:pt x="1571" y="8529"/>
                      <a:pt x="1606" y="8531"/>
                      <a:pt x="1641" y="8531"/>
                    </a:cubicBezTo>
                    <a:cubicBezTo>
                      <a:pt x="2008" y="8531"/>
                      <a:pt x="2358" y="8392"/>
                      <a:pt x="2718" y="8288"/>
                    </a:cubicBezTo>
                    <a:cubicBezTo>
                      <a:pt x="3126" y="8178"/>
                      <a:pt x="3547" y="8120"/>
                      <a:pt x="3969" y="8120"/>
                    </a:cubicBezTo>
                    <a:cubicBezTo>
                      <a:pt x="4223" y="8120"/>
                      <a:pt x="4477" y="8141"/>
                      <a:pt x="4731" y="8184"/>
                    </a:cubicBezTo>
                    <a:cubicBezTo>
                      <a:pt x="5215" y="8263"/>
                      <a:pt x="5718" y="8419"/>
                      <a:pt x="6201" y="8419"/>
                    </a:cubicBezTo>
                    <a:cubicBezTo>
                      <a:pt x="6422" y="8419"/>
                      <a:pt x="6638" y="8386"/>
                      <a:pt x="6847" y="8298"/>
                    </a:cubicBezTo>
                    <a:cubicBezTo>
                      <a:pt x="7469" y="8050"/>
                      <a:pt x="7822" y="7365"/>
                      <a:pt x="7884" y="6701"/>
                    </a:cubicBezTo>
                    <a:cubicBezTo>
                      <a:pt x="7967" y="5871"/>
                      <a:pt x="7677" y="5041"/>
                      <a:pt x="7345" y="4274"/>
                    </a:cubicBezTo>
                    <a:cubicBezTo>
                      <a:pt x="7231" y="3993"/>
                      <a:pt x="7075" y="3661"/>
                      <a:pt x="6930" y="3350"/>
                    </a:cubicBezTo>
                    <a:cubicBezTo>
                      <a:pt x="6619" y="2676"/>
                      <a:pt x="6432" y="1960"/>
                      <a:pt x="6411" y="1224"/>
                    </a:cubicBezTo>
                    <a:cubicBezTo>
                      <a:pt x="6401" y="1079"/>
                      <a:pt x="6390" y="954"/>
                      <a:pt x="6349" y="851"/>
                    </a:cubicBezTo>
                    <a:cubicBezTo>
                      <a:pt x="6204" y="508"/>
                      <a:pt x="5913" y="249"/>
                      <a:pt x="56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8"/>
              <p:cNvSpPr/>
              <p:nvPr/>
            </p:nvSpPr>
            <p:spPr>
              <a:xfrm>
                <a:off x="3675882" y="3119730"/>
                <a:ext cx="43138" cy="41560"/>
              </a:xfrm>
              <a:custGeom>
                <a:rect b="b" l="l" r="r" t="t"/>
                <a:pathLst>
                  <a:path extrusionOk="0" h="711" w="738">
                    <a:moveTo>
                      <a:pt x="365" y="0"/>
                    </a:moveTo>
                    <a:cubicBezTo>
                      <a:pt x="204" y="0"/>
                      <a:pt x="46" y="95"/>
                      <a:pt x="22" y="304"/>
                    </a:cubicBezTo>
                    <a:cubicBezTo>
                      <a:pt x="1" y="491"/>
                      <a:pt x="146" y="677"/>
                      <a:pt x="333" y="708"/>
                    </a:cubicBezTo>
                    <a:cubicBezTo>
                      <a:pt x="345" y="709"/>
                      <a:pt x="357" y="710"/>
                      <a:pt x="369" y="710"/>
                    </a:cubicBezTo>
                    <a:cubicBezTo>
                      <a:pt x="543" y="710"/>
                      <a:pt x="708" y="572"/>
                      <a:pt x="738" y="397"/>
                    </a:cubicBezTo>
                    <a:lnTo>
                      <a:pt x="738" y="345"/>
                    </a:lnTo>
                    <a:cubicBezTo>
                      <a:pt x="738" y="124"/>
                      <a:pt x="549" y="0"/>
                      <a:pt x="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8"/>
              <p:cNvSpPr/>
              <p:nvPr/>
            </p:nvSpPr>
            <p:spPr>
              <a:xfrm>
                <a:off x="3562545" y="3162750"/>
                <a:ext cx="43722" cy="41092"/>
              </a:xfrm>
              <a:custGeom>
                <a:rect b="b" l="l" r="r" t="t"/>
                <a:pathLst>
                  <a:path extrusionOk="0" h="703" w="748">
                    <a:moveTo>
                      <a:pt x="375" y="1"/>
                    </a:moveTo>
                    <a:cubicBezTo>
                      <a:pt x="214" y="1"/>
                      <a:pt x="56" y="96"/>
                      <a:pt x="31" y="304"/>
                    </a:cubicBezTo>
                    <a:cubicBezTo>
                      <a:pt x="1" y="491"/>
                      <a:pt x="156" y="677"/>
                      <a:pt x="332" y="698"/>
                    </a:cubicBezTo>
                    <a:cubicBezTo>
                      <a:pt x="350" y="701"/>
                      <a:pt x="367" y="702"/>
                      <a:pt x="384" y="702"/>
                    </a:cubicBezTo>
                    <a:cubicBezTo>
                      <a:pt x="554" y="702"/>
                      <a:pt x="718" y="567"/>
                      <a:pt x="737" y="398"/>
                    </a:cubicBezTo>
                    <a:cubicBezTo>
                      <a:pt x="737" y="377"/>
                      <a:pt x="747" y="366"/>
                      <a:pt x="747" y="345"/>
                    </a:cubicBezTo>
                    <a:cubicBezTo>
                      <a:pt x="747" y="124"/>
                      <a:pt x="559" y="1"/>
                      <a:pt x="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8"/>
              <p:cNvSpPr/>
              <p:nvPr/>
            </p:nvSpPr>
            <p:spPr>
              <a:xfrm>
                <a:off x="3623159" y="3194431"/>
                <a:ext cx="84990" cy="45885"/>
              </a:xfrm>
              <a:custGeom>
                <a:rect b="b" l="l" r="r" t="t"/>
                <a:pathLst>
                  <a:path extrusionOk="0" h="785" w="1454">
                    <a:moveTo>
                      <a:pt x="1370" y="1"/>
                    </a:moveTo>
                    <a:cubicBezTo>
                      <a:pt x="1329" y="1"/>
                      <a:pt x="1308" y="42"/>
                      <a:pt x="1308" y="73"/>
                    </a:cubicBezTo>
                    <a:cubicBezTo>
                      <a:pt x="1287" y="198"/>
                      <a:pt x="1204" y="312"/>
                      <a:pt x="1090" y="354"/>
                    </a:cubicBezTo>
                    <a:cubicBezTo>
                      <a:pt x="1047" y="369"/>
                      <a:pt x="1001" y="377"/>
                      <a:pt x="954" y="377"/>
                    </a:cubicBezTo>
                    <a:cubicBezTo>
                      <a:pt x="875" y="377"/>
                      <a:pt x="796" y="354"/>
                      <a:pt x="737" y="301"/>
                    </a:cubicBezTo>
                    <a:cubicBezTo>
                      <a:pt x="721" y="292"/>
                      <a:pt x="704" y="287"/>
                      <a:pt x="688" y="287"/>
                    </a:cubicBezTo>
                    <a:cubicBezTo>
                      <a:pt x="652" y="287"/>
                      <a:pt x="620" y="311"/>
                      <a:pt x="612" y="354"/>
                    </a:cubicBezTo>
                    <a:cubicBezTo>
                      <a:pt x="605" y="528"/>
                      <a:pt x="459" y="641"/>
                      <a:pt x="304" y="641"/>
                    </a:cubicBezTo>
                    <a:cubicBezTo>
                      <a:pt x="247" y="641"/>
                      <a:pt x="189" y="625"/>
                      <a:pt x="135" y="592"/>
                    </a:cubicBezTo>
                    <a:cubicBezTo>
                      <a:pt x="125" y="586"/>
                      <a:pt x="115" y="583"/>
                      <a:pt x="105" y="583"/>
                    </a:cubicBezTo>
                    <a:cubicBezTo>
                      <a:pt x="45" y="583"/>
                      <a:pt x="0" y="681"/>
                      <a:pt x="63" y="716"/>
                    </a:cubicBezTo>
                    <a:cubicBezTo>
                      <a:pt x="140" y="760"/>
                      <a:pt x="226" y="784"/>
                      <a:pt x="312" y="784"/>
                    </a:cubicBezTo>
                    <a:cubicBezTo>
                      <a:pt x="387" y="784"/>
                      <a:pt x="462" y="766"/>
                      <a:pt x="529" y="727"/>
                    </a:cubicBezTo>
                    <a:cubicBezTo>
                      <a:pt x="633" y="665"/>
                      <a:pt x="706" y="571"/>
                      <a:pt x="737" y="467"/>
                    </a:cubicBezTo>
                    <a:cubicBezTo>
                      <a:pt x="804" y="501"/>
                      <a:pt x="881" y="520"/>
                      <a:pt x="959" y="520"/>
                    </a:cubicBezTo>
                    <a:cubicBezTo>
                      <a:pt x="1024" y="520"/>
                      <a:pt x="1090" y="507"/>
                      <a:pt x="1152" y="478"/>
                    </a:cubicBezTo>
                    <a:cubicBezTo>
                      <a:pt x="1318" y="405"/>
                      <a:pt x="1421" y="250"/>
                      <a:pt x="1442" y="73"/>
                    </a:cubicBezTo>
                    <a:cubicBezTo>
                      <a:pt x="1453" y="42"/>
                      <a:pt x="1412"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8"/>
              <p:cNvSpPr/>
              <p:nvPr/>
            </p:nvSpPr>
            <p:spPr>
              <a:xfrm>
                <a:off x="3632862" y="3173856"/>
                <a:ext cx="36474" cy="32675"/>
              </a:xfrm>
              <a:custGeom>
                <a:rect b="b" l="l" r="r" t="t"/>
                <a:pathLst>
                  <a:path extrusionOk="0" h="559" w="624">
                    <a:moveTo>
                      <a:pt x="457" y="0"/>
                    </a:moveTo>
                    <a:cubicBezTo>
                      <a:pt x="395" y="0"/>
                      <a:pt x="343" y="10"/>
                      <a:pt x="291" y="31"/>
                    </a:cubicBezTo>
                    <a:cubicBezTo>
                      <a:pt x="239" y="42"/>
                      <a:pt x="177" y="72"/>
                      <a:pt x="135" y="93"/>
                    </a:cubicBezTo>
                    <a:cubicBezTo>
                      <a:pt x="94" y="125"/>
                      <a:pt x="42" y="146"/>
                      <a:pt x="22" y="197"/>
                    </a:cubicBezTo>
                    <a:cubicBezTo>
                      <a:pt x="1" y="238"/>
                      <a:pt x="1" y="291"/>
                      <a:pt x="22" y="332"/>
                    </a:cubicBezTo>
                    <a:cubicBezTo>
                      <a:pt x="42" y="384"/>
                      <a:pt x="73" y="415"/>
                      <a:pt x="114" y="446"/>
                    </a:cubicBezTo>
                    <a:cubicBezTo>
                      <a:pt x="156" y="477"/>
                      <a:pt x="208" y="508"/>
                      <a:pt x="250" y="529"/>
                    </a:cubicBezTo>
                    <a:cubicBezTo>
                      <a:pt x="286" y="544"/>
                      <a:pt x="323" y="558"/>
                      <a:pt x="363" y="558"/>
                    </a:cubicBezTo>
                    <a:cubicBezTo>
                      <a:pt x="380" y="558"/>
                      <a:pt x="397" y="556"/>
                      <a:pt x="416" y="550"/>
                    </a:cubicBezTo>
                    <a:cubicBezTo>
                      <a:pt x="457" y="540"/>
                      <a:pt x="488" y="519"/>
                      <a:pt x="519" y="477"/>
                    </a:cubicBezTo>
                    <a:cubicBezTo>
                      <a:pt x="540" y="446"/>
                      <a:pt x="561" y="404"/>
                      <a:pt x="582" y="363"/>
                    </a:cubicBezTo>
                    <a:cubicBezTo>
                      <a:pt x="602" y="311"/>
                      <a:pt x="623" y="270"/>
                      <a:pt x="623" y="208"/>
                    </a:cubicBezTo>
                    <a:cubicBezTo>
                      <a:pt x="623" y="187"/>
                      <a:pt x="623" y="166"/>
                      <a:pt x="612" y="146"/>
                    </a:cubicBezTo>
                    <a:cubicBezTo>
                      <a:pt x="592" y="72"/>
                      <a:pt x="540" y="10"/>
                      <a:pt x="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a:off x="3707446" y="3117567"/>
                <a:ext cx="71020" cy="69675"/>
              </a:xfrm>
              <a:custGeom>
                <a:rect b="b" l="l" r="r" t="t"/>
                <a:pathLst>
                  <a:path extrusionOk="0" h="1192" w="1215">
                    <a:moveTo>
                      <a:pt x="921" y="0"/>
                    </a:moveTo>
                    <a:cubicBezTo>
                      <a:pt x="915" y="0"/>
                      <a:pt x="909" y="3"/>
                      <a:pt x="903" y="9"/>
                    </a:cubicBezTo>
                    <a:cubicBezTo>
                      <a:pt x="498" y="268"/>
                      <a:pt x="187" y="652"/>
                      <a:pt x="0" y="1088"/>
                    </a:cubicBezTo>
                    <a:cubicBezTo>
                      <a:pt x="0" y="1109"/>
                      <a:pt x="0" y="1118"/>
                      <a:pt x="11" y="1118"/>
                    </a:cubicBezTo>
                    <a:cubicBezTo>
                      <a:pt x="0" y="1139"/>
                      <a:pt x="11" y="1171"/>
                      <a:pt x="21" y="1171"/>
                    </a:cubicBezTo>
                    <a:cubicBezTo>
                      <a:pt x="32" y="1181"/>
                      <a:pt x="42" y="1191"/>
                      <a:pt x="53" y="1191"/>
                    </a:cubicBezTo>
                    <a:cubicBezTo>
                      <a:pt x="426" y="1129"/>
                      <a:pt x="799" y="1109"/>
                      <a:pt x="1173" y="1109"/>
                    </a:cubicBezTo>
                    <a:cubicBezTo>
                      <a:pt x="1214" y="1109"/>
                      <a:pt x="1214" y="1035"/>
                      <a:pt x="1173" y="1035"/>
                    </a:cubicBezTo>
                    <a:cubicBezTo>
                      <a:pt x="830" y="1035"/>
                      <a:pt x="488" y="1056"/>
                      <a:pt x="156" y="1109"/>
                    </a:cubicBezTo>
                    <a:cubicBezTo>
                      <a:pt x="436" y="901"/>
                      <a:pt x="737" y="735"/>
                      <a:pt x="1058" y="579"/>
                    </a:cubicBezTo>
                    <a:cubicBezTo>
                      <a:pt x="1097" y="570"/>
                      <a:pt x="1073" y="516"/>
                      <a:pt x="1037" y="516"/>
                    </a:cubicBezTo>
                    <a:cubicBezTo>
                      <a:pt x="1034" y="516"/>
                      <a:pt x="1031" y="516"/>
                      <a:pt x="1028" y="517"/>
                    </a:cubicBezTo>
                    <a:cubicBezTo>
                      <a:pt x="696" y="673"/>
                      <a:pt x="394" y="849"/>
                      <a:pt x="94" y="1056"/>
                    </a:cubicBezTo>
                    <a:cubicBezTo>
                      <a:pt x="281" y="662"/>
                      <a:pt x="571" y="309"/>
                      <a:pt x="934" y="71"/>
                    </a:cubicBezTo>
                    <a:cubicBezTo>
                      <a:pt x="959" y="46"/>
                      <a:pt x="944" y="0"/>
                      <a:pt x="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a:off x="3529520" y="3209395"/>
                <a:ext cx="89432" cy="63129"/>
              </a:xfrm>
              <a:custGeom>
                <a:rect b="b" l="l" r="r" t="t"/>
                <a:pathLst>
                  <a:path extrusionOk="0" h="1080" w="1530">
                    <a:moveTo>
                      <a:pt x="1008" y="0"/>
                    </a:moveTo>
                    <a:cubicBezTo>
                      <a:pt x="681" y="0"/>
                      <a:pt x="351" y="65"/>
                      <a:pt x="36" y="191"/>
                    </a:cubicBezTo>
                    <a:cubicBezTo>
                      <a:pt x="0" y="208"/>
                      <a:pt x="19" y="257"/>
                      <a:pt x="51" y="257"/>
                    </a:cubicBezTo>
                    <a:cubicBezTo>
                      <a:pt x="56" y="257"/>
                      <a:pt x="62" y="256"/>
                      <a:pt x="68" y="253"/>
                    </a:cubicBezTo>
                    <a:cubicBezTo>
                      <a:pt x="361" y="131"/>
                      <a:pt x="670" y="74"/>
                      <a:pt x="977" y="74"/>
                    </a:cubicBezTo>
                    <a:cubicBezTo>
                      <a:pt x="1113" y="74"/>
                      <a:pt x="1250" y="85"/>
                      <a:pt x="1385" y="108"/>
                    </a:cubicBezTo>
                    <a:cubicBezTo>
                      <a:pt x="1043" y="243"/>
                      <a:pt x="700" y="409"/>
                      <a:pt x="379" y="596"/>
                    </a:cubicBezTo>
                    <a:cubicBezTo>
                      <a:pt x="343" y="622"/>
                      <a:pt x="361" y="672"/>
                      <a:pt x="393" y="672"/>
                    </a:cubicBezTo>
                    <a:cubicBezTo>
                      <a:pt x="398" y="672"/>
                      <a:pt x="404" y="671"/>
                      <a:pt x="409" y="668"/>
                    </a:cubicBezTo>
                    <a:cubicBezTo>
                      <a:pt x="731" y="471"/>
                      <a:pt x="1053" y="315"/>
                      <a:pt x="1395" y="181"/>
                    </a:cubicBezTo>
                    <a:lnTo>
                      <a:pt x="1395" y="181"/>
                    </a:lnTo>
                    <a:cubicBezTo>
                      <a:pt x="1146" y="450"/>
                      <a:pt x="918" y="730"/>
                      <a:pt x="711" y="1031"/>
                    </a:cubicBezTo>
                    <a:cubicBezTo>
                      <a:pt x="689" y="1053"/>
                      <a:pt x="712" y="1079"/>
                      <a:pt x="740" y="1079"/>
                    </a:cubicBezTo>
                    <a:cubicBezTo>
                      <a:pt x="751" y="1079"/>
                      <a:pt x="763" y="1074"/>
                      <a:pt x="773" y="1062"/>
                    </a:cubicBezTo>
                    <a:cubicBezTo>
                      <a:pt x="1001" y="741"/>
                      <a:pt x="1250" y="430"/>
                      <a:pt x="1520" y="149"/>
                    </a:cubicBezTo>
                    <a:cubicBezTo>
                      <a:pt x="1530" y="139"/>
                      <a:pt x="1530" y="118"/>
                      <a:pt x="1530" y="108"/>
                    </a:cubicBezTo>
                    <a:cubicBezTo>
                      <a:pt x="1530" y="98"/>
                      <a:pt x="1520" y="66"/>
                      <a:pt x="1499" y="66"/>
                    </a:cubicBezTo>
                    <a:cubicBezTo>
                      <a:pt x="1499" y="56"/>
                      <a:pt x="1488" y="45"/>
                      <a:pt x="1478" y="45"/>
                    </a:cubicBezTo>
                    <a:cubicBezTo>
                      <a:pt x="1323" y="15"/>
                      <a:pt x="1166" y="0"/>
                      <a:pt x="1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8"/>
              <p:cNvSpPr/>
              <p:nvPr/>
            </p:nvSpPr>
            <p:spPr>
              <a:xfrm>
                <a:off x="3547990" y="3133174"/>
                <a:ext cx="30395" cy="40098"/>
              </a:xfrm>
              <a:custGeom>
                <a:rect b="b" l="l" r="r" t="t"/>
                <a:pathLst>
                  <a:path extrusionOk="0" h="686" w="520">
                    <a:moveTo>
                      <a:pt x="415" y="1"/>
                    </a:moveTo>
                    <a:cubicBezTo>
                      <a:pt x="167" y="95"/>
                      <a:pt x="1" y="344"/>
                      <a:pt x="42" y="613"/>
                    </a:cubicBezTo>
                    <a:cubicBezTo>
                      <a:pt x="42" y="655"/>
                      <a:pt x="73" y="685"/>
                      <a:pt x="104" y="685"/>
                    </a:cubicBezTo>
                    <a:lnTo>
                      <a:pt x="114" y="685"/>
                    </a:lnTo>
                    <a:cubicBezTo>
                      <a:pt x="146" y="676"/>
                      <a:pt x="187" y="644"/>
                      <a:pt x="176" y="603"/>
                    </a:cubicBezTo>
                    <a:cubicBezTo>
                      <a:pt x="167" y="499"/>
                      <a:pt x="176" y="406"/>
                      <a:pt x="229" y="323"/>
                    </a:cubicBezTo>
                    <a:cubicBezTo>
                      <a:pt x="280" y="240"/>
                      <a:pt x="363" y="167"/>
                      <a:pt x="457" y="136"/>
                    </a:cubicBezTo>
                    <a:cubicBezTo>
                      <a:pt x="498" y="125"/>
                      <a:pt x="519" y="84"/>
                      <a:pt x="508" y="42"/>
                    </a:cubicBezTo>
                    <a:cubicBezTo>
                      <a:pt x="498" y="22"/>
                      <a:pt x="467"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8"/>
              <p:cNvSpPr/>
              <p:nvPr/>
            </p:nvSpPr>
            <p:spPr>
              <a:xfrm>
                <a:off x="3665010" y="3087757"/>
                <a:ext cx="46119" cy="17010"/>
              </a:xfrm>
              <a:custGeom>
                <a:rect b="b" l="l" r="r" t="t"/>
                <a:pathLst>
                  <a:path extrusionOk="0" h="291" w="789">
                    <a:moveTo>
                      <a:pt x="436" y="0"/>
                    </a:moveTo>
                    <a:cubicBezTo>
                      <a:pt x="291" y="0"/>
                      <a:pt x="135" y="52"/>
                      <a:pt x="32" y="166"/>
                    </a:cubicBezTo>
                    <a:cubicBezTo>
                      <a:pt x="0" y="197"/>
                      <a:pt x="0" y="238"/>
                      <a:pt x="21" y="270"/>
                    </a:cubicBezTo>
                    <a:cubicBezTo>
                      <a:pt x="42" y="280"/>
                      <a:pt x="62" y="291"/>
                      <a:pt x="83" y="291"/>
                    </a:cubicBezTo>
                    <a:cubicBezTo>
                      <a:pt x="94" y="291"/>
                      <a:pt x="115" y="291"/>
                      <a:pt x="125" y="270"/>
                    </a:cubicBezTo>
                    <a:cubicBezTo>
                      <a:pt x="198" y="197"/>
                      <a:pt x="281" y="155"/>
                      <a:pt x="384" y="135"/>
                    </a:cubicBezTo>
                    <a:lnTo>
                      <a:pt x="436" y="135"/>
                    </a:lnTo>
                    <a:cubicBezTo>
                      <a:pt x="519" y="135"/>
                      <a:pt x="602" y="155"/>
                      <a:pt x="664" y="208"/>
                    </a:cubicBezTo>
                    <a:cubicBezTo>
                      <a:pt x="685" y="208"/>
                      <a:pt x="696" y="218"/>
                      <a:pt x="705" y="218"/>
                    </a:cubicBezTo>
                    <a:cubicBezTo>
                      <a:pt x="726" y="218"/>
                      <a:pt x="758" y="208"/>
                      <a:pt x="768" y="187"/>
                    </a:cubicBezTo>
                    <a:cubicBezTo>
                      <a:pt x="788" y="155"/>
                      <a:pt x="779" y="104"/>
                      <a:pt x="747" y="83"/>
                    </a:cubicBezTo>
                    <a:cubicBezTo>
                      <a:pt x="654" y="31"/>
                      <a:pt x="550"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a:off x="3728664" y="3315426"/>
                <a:ext cx="78911" cy="91478"/>
              </a:xfrm>
              <a:custGeom>
                <a:rect b="b" l="l" r="r" t="t"/>
                <a:pathLst>
                  <a:path extrusionOk="0" h="1565" w="1350">
                    <a:moveTo>
                      <a:pt x="768" y="0"/>
                    </a:moveTo>
                    <a:cubicBezTo>
                      <a:pt x="685" y="0"/>
                      <a:pt x="603" y="19"/>
                      <a:pt x="529" y="57"/>
                    </a:cubicBezTo>
                    <a:cubicBezTo>
                      <a:pt x="374" y="140"/>
                      <a:pt x="270" y="285"/>
                      <a:pt x="197" y="441"/>
                    </a:cubicBezTo>
                    <a:cubicBezTo>
                      <a:pt x="63" y="711"/>
                      <a:pt x="1" y="1022"/>
                      <a:pt x="21" y="1323"/>
                    </a:cubicBezTo>
                    <a:cubicBezTo>
                      <a:pt x="21" y="1406"/>
                      <a:pt x="42" y="1489"/>
                      <a:pt x="104" y="1541"/>
                    </a:cubicBezTo>
                    <a:cubicBezTo>
                      <a:pt x="132" y="1558"/>
                      <a:pt x="162" y="1565"/>
                      <a:pt x="192" y="1565"/>
                    </a:cubicBezTo>
                    <a:cubicBezTo>
                      <a:pt x="254" y="1565"/>
                      <a:pt x="319" y="1537"/>
                      <a:pt x="374" y="1509"/>
                    </a:cubicBezTo>
                    <a:cubicBezTo>
                      <a:pt x="685" y="1343"/>
                      <a:pt x="1152" y="898"/>
                      <a:pt x="1152" y="898"/>
                    </a:cubicBezTo>
                    <a:cubicBezTo>
                      <a:pt x="1328" y="711"/>
                      <a:pt x="1349" y="410"/>
                      <a:pt x="1193" y="202"/>
                    </a:cubicBezTo>
                    <a:cubicBezTo>
                      <a:pt x="1097" y="72"/>
                      <a:pt x="932" y="0"/>
                      <a:pt x="7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a:off x="3727144" y="3345880"/>
                <a:ext cx="20458" cy="43839"/>
              </a:xfrm>
              <a:custGeom>
                <a:rect b="b" l="l" r="r" t="t"/>
                <a:pathLst>
                  <a:path extrusionOk="0" h="750" w="350">
                    <a:moveTo>
                      <a:pt x="300" y="1"/>
                    </a:moveTo>
                    <a:cubicBezTo>
                      <a:pt x="291" y="1"/>
                      <a:pt x="282" y="5"/>
                      <a:pt x="276" y="13"/>
                    </a:cubicBezTo>
                    <a:cubicBezTo>
                      <a:pt x="120" y="221"/>
                      <a:pt x="27" y="460"/>
                      <a:pt x="6" y="719"/>
                    </a:cubicBezTo>
                    <a:cubicBezTo>
                      <a:pt x="1" y="739"/>
                      <a:pt x="16" y="750"/>
                      <a:pt x="33" y="750"/>
                    </a:cubicBezTo>
                    <a:cubicBezTo>
                      <a:pt x="50" y="750"/>
                      <a:pt x="68" y="739"/>
                      <a:pt x="68" y="719"/>
                    </a:cubicBezTo>
                    <a:cubicBezTo>
                      <a:pt x="99" y="470"/>
                      <a:pt x="193" y="241"/>
                      <a:pt x="327" y="55"/>
                    </a:cubicBezTo>
                    <a:cubicBezTo>
                      <a:pt x="350" y="25"/>
                      <a:pt x="324"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a:off x="3746375" y="3343483"/>
                <a:ext cx="66987" cy="59680"/>
              </a:xfrm>
              <a:custGeom>
                <a:rect b="b" l="l" r="r" t="t"/>
                <a:pathLst>
                  <a:path extrusionOk="0" h="1021" w="1146">
                    <a:moveTo>
                      <a:pt x="1103" y="1"/>
                    </a:moveTo>
                    <a:cubicBezTo>
                      <a:pt x="1089" y="1"/>
                      <a:pt x="1075" y="8"/>
                      <a:pt x="1067" y="23"/>
                    </a:cubicBezTo>
                    <a:cubicBezTo>
                      <a:pt x="901" y="469"/>
                      <a:pt x="507" y="822"/>
                      <a:pt x="40" y="946"/>
                    </a:cubicBezTo>
                    <a:cubicBezTo>
                      <a:pt x="1" y="956"/>
                      <a:pt x="16" y="1020"/>
                      <a:pt x="53" y="1020"/>
                    </a:cubicBezTo>
                    <a:cubicBezTo>
                      <a:pt x="55" y="1020"/>
                      <a:pt x="58" y="1020"/>
                      <a:pt x="60" y="1019"/>
                    </a:cubicBezTo>
                    <a:cubicBezTo>
                      <a:pt x="548" y="884"/>
                      <a:pt x="952" y="511"/>
                      <a:pt x="1139" y="44"/>
                    </a:cubicBezTo>
                    <a:cubicBezTo>
                      <a:pt x="1146" y="19"/>
                      <a:pt x="1125" y="1"/>
                      <a:pt x="1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8"/>
              <p:cNvSpPr/>
              <p:nvPr/>
            </p:nvSpPr>
            <p:spPr>
              <a:xfrm>
                <a:off x="3708615" y="3384341"/>
                <a:ext cx="45593" cy="55705"/>
              </a:xfrm>
              <a:custGeom>
                <a:rect b="b" l="l" r="r" t="t"/>
                <a:pathLst>
                  <a:path extrusionOk="0" h="953" w="780">
                    <a:moveTo>
                      <a:pt x="459" y="1"/>
                    </a:moveTo>
                    <a:cubicBezTo>
                      <a:pt x="366" y="1"/>
                      <a:pt x="279" y="57"/>
                      <a:pt x="219" y="134"/>
                    </a:cubicBezTo>
                    <a:cubicBezTo>
                      <a:pt x="74" y="279"/>
                      <a:pt x="1" y="507"/>
                      <a:pt x="42" y="714"/>
                    </a:cubicBezTo>
                    <a:cubicBezTo>
                      <a:pt x="53" y="756"/>
                      <a:pt x="63" y="807"/>
                      <a:pt x="105" y="828"/>
                    </a:cubicBezTo>
                    <a:cubicBezTo>
                      <a:pt x="116" y="836"/>
                      <a:pt x="130" y="839"/>
                      <a:pt x="144" y="839"/>
                    </a:cubicBezTo>
                    <a:cubicBezTo>
                      <a:pt x="169" y="839"/>
                      <a:pt x="195" y="828"/>
                      <a:pt x="208" y="807"/>
                    </a:cubicBezTo>
                    <a:lnTo>
                      <a:pt x="208" y="807"/>
                    </a:lnTo>
                    <a:cubicBezTo>
                      <a:pt x="198" y="849"/>
                      <a:pt x="240" y="890"/>
                      <a:pt x="281" y="901"/>
                    </a:cubicBezTo>
                    <a:cubicBezTo>
                      <a:pt x="323" y="901"/>
                      <a:pt x="364" y="870"/>
                      <a:pt x="374" y="828"/>
                    </a:cubicBezTo>
                    <a:cubicBezTo>
                      <a:pt x="374" y="870"/>
                      <a:pt x="395" y="911"/>
                      <a:pt x="437" y="932"/>
                    </a:cubicBezTo>
                    <a:cubicBezTo>
                      <a:pt x="444" y="934"/>
                      <a:pt x="452" y="935"/>
                      <a:pt x="459" y="935"/>
                    </a:cubicBezTo>
                    <a:cubicBezTo>
                      <a:pt x="496" y="935"/>
                      <a:pt x="534" y="915"/>
                      <a:pt x="551" y="880"/>
                    </a:cubicBezTo>
                    <a:cubicBezTo>
                      <a:pt x="551" y="922"/>
                      <a:pt x="593" y="953"/>
                      <a:pt x="634" y="953"/>
                    </a:cubicBezTo>
                    <a:cubicBezTo>
                      <a:pt x="686" y="953"/>
                      <a:pt x="727" y="911"/>
                      <a:pt x="748" y="860"/>
                    </a:cubicBezTo>
                    <a:cubicBezTo>
                      <a:pt x="759" y="807"/>
                      <a:pt x="759" y="756"/>
                      <a:pt x="748" y="704"/>
                    </a:cubicBezTo>
                    <a:lnTo>
                      <a:pt x="748" y="673"/>
                    </a:lnTo>
                    <a:cubicBezTo>
                      <a:pt x="779" y="538"/>
                      <a:pt x="779" y="403"/>
                      <a:pt x="738" y="268"/>
                    </a:cubicBezTo>
                    <a:cubicBezTo>
                      <a:pt x="706" y="154"/>
                      <a:pt x="634" y="40"/>
                      <a:pt x="520" y="9"/>
                    </a:cubicBezTo>
                    <a:cubicBezTo>
                      <a:pt x="499" y="3"/>
                      <a:pt x="479" y="1"/>
                      <a:pt x="4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p:nvPr/>
            </p:nvSpPr>
            <p:spPr>
              <a:xfrm>
                <a:off x="3738952" y="3435779"/>
                <a:ext cx="3098" cy="3683"/>
              </a:xfrm>
              <a:custGeom>
                <a:rect b="b" l="l" r="r" t="t"/>
                <a:pathLst>
                  <a:path extrusionOk="0" h="63" w="53">
                    <a:moveTo>
                      <a:pt x="32" y="0"/>
                    </a:moveTo>
                    <a:cubicBezTo>
                      <a:pt x="21" y="21"/>
                      <a:pt x="11" y="31"/>
                      <a:pt x="1" y="42"/>
                    </a:cubicBezTo>
                    <a:cubicBezTo>
                      <a:pt x="1" y="52"/>
                      <a:pt x="21" y="63"/>
                      <a:pt x="32" y="63"/>
                    </a:cubicBezTo>
                    <a:cubicBezTo>
                      <a:pt x="42" y="63"/>
                      <a:pt x="53" y="63"/>
                      <a:pt x="53" y="52"/>
                    </a:cubicBezTo>
                    <a:cubicBezTo>
                      <a:pt x="42" y="42"/>
                      <a:pt x="32" y="21"/>
                      <a:pt x="32" y="0"/>
                    </a:cubicBezTo>
                    <a:close/>
                  </a:path>
                </a:pathLst>
              </a:custGeom>
              <a:solidFill>
                <a:srgbClr val="FFB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8"/>
              <p:cNvSpPr/>
              <p:nvPr/>
            </p:nvSpPr>
            <p:spPr>
              <a:xfrm>
                <a:off x="3737140" y="3411521"/>
                <a:ext cx="6138" cy="27297"/>
              </a:xfrm>
              <a:custGeom>
                <a:rect b="b" l="l" r="r" t="t"/>
                <a:pathLst>
                  <a:path extrusionOk="0" h="467" w="105">
                    <a:moveTo>
                      <a:pt x="63" y="1"/>
                    </a:moveTo>
                    <a:cubicBezTo>
                      <a:pt x="52" y="1"/>
                      <a:pt x="32" y="10"/>
                      <a:pt x="32" y="21"/>
                    </a:cubicBezTo>
                    <a:cubicBezTo>
                      <a:pt x="1" y="166"/>
                      <a:pt x="1" y="312"/>
                      <a:pt x="32" y="446"/>
                    </a:cubicBezTo>
                    <a:lnTo>
                      <a:pt x="32" y="457"/>
                    </a:lnTo>
                    <a:cubicBezTo>
                      <a:pt x="42" y="446"/>
                      <a:pt x="52" y="436"/>
                      <a:pt x="63" y="415"/>
                    </a:cubicBezTo>
                    <a:cubicBezTo>
                      <a:pt x="63" y="436"/>
                      <a:pt x="73" y="457"/>
                      <a:pt x="84" y="467"/>
                    </a:cubicBezTo>
                    <a:cubicBezTo>
                      <a:pt x="94" y="457"/>
                      <a:pt x="105" y="446"/>
                      <a:pt x="105" y="436"/>
                    </a:cubicBezTo>
                    <a:cubicBezTo>
                      <a:pt x="73" y="301"/>
                      <a:pt x="63" y="166"/>
                      <a:pt x="94" y="42"/>
                    </a:cubicBezTo>
                    <a:cubicBezTo>
                      <a:pt x="105" y="21"/>
                      <a:pt x="84" y="1"/>
                      <a:pt x="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a:off x="3728664" y="3432739"/>
                <a:ext cx="3098" cy="3683"/>
              </a:xfrm>
              <a:custGeom>
                <a:rect b="b" l="l" r="r" t="t"/>
                <a:pathLst>
                  <a:path extrusionOk="0" h="63" w="53">
                    <a:moveTo>
                      <a:pt x="31" y="0"/>
                    </a:moveTo>
                    <a:cubicBezTo>
                      <a:pt x="21" y="11"/>
                      <a:pt x="21" y="32"/>
                      <a:pt x="1" y="42"/>
                    </a:cubicBezTo>
                    <a:cubicBezTo>
                      <a:pt x="11" y="52"/>
                      <a:pt x="21" y="62"/>
                      <a:pt x="42" y="62"/>
                    </a:cubicBezTo>
                    <a:lnTo>
                      <a:pt x="52" y="62"/>
                    </a:lnTo>
                    <a:cubicBezTo>
                      <a:pt x="42" y="42"/>
                      <a:pt x="31" y="21"/>
                      <a:pt x="31" y="0"/>
                    </a:cubicBezTo>
                    <a:close/>
                  </a:path>
                </a:pathLst>
              </a:custGeom>
              <a:solidFill>
                <a:srgbClr val="FFB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a:off x="3727437" y="3418185"/>
                <a:ext cx="5495" cy="18237"/>
              </a:xfrm>
              <a:custGeom>
                <a:rect b="b" l="l" r="r" t="t"/>
                <a:pathLst>
                  <a:path extrusionOk="0" h="312" w="94">
                    <a:moveTo>
                      <a:pt x="42" y="0"/>
                    </a:moveTo>
                    <a:cubicBezTo>
                      <a:pt x="22" y="0"/>
                      <a:pt x="11" y="11"/>
                      <a:pt x="11" y="32"/>
                    </a:cubicBezTo>
                    <a:cubicBezTo>
                      <a:pt x="1" y="115"/>
                      <a:pt x="11" y="208"/>
                      <a:pt x="22" y="291"/>
                    </a:cubicBezTo>
                    <a:cubicBezTo>
                      <a:pt x="42" y="281"/>
                      <a:pt x="42" y="260"/>
                      <a:pt x="52" y="249"/>
                    </a:cubicBezTo>
                    <a:cubicBezTo>
                      <a:pt x="52" y="270"/>
                      <a:pt x="63" y="291"/>
                      <a:pt x="73" y="311"/>
                    </a:cubicBezTo>
                    <a:cubicBezTo>
                      <a:pt x="94" y="311"/>
                      <a:pt x="94" y="291"/>
                      <a:pt x="94" y="270"/>
                    </a:cubicBezTo>
                    <a:cubicBezTo>
                      <a:pt x="73" y="187"/>
                      <a:pt x="73" y="115"/>
                      <a:pt x="84" y="32"/>
                    </a:cubicBezTo>
                    <a:cubicBezTo>
                      <a:pt x="84" y="11"/>
                      <a:pt x="63" y="0"/>
                      <a:pt x="42" y="0"/>
                    </a:cubicBezTo>
                    <a:close/>
                  </a:path>
                </a:pathLst>
              </a:custGeom>
              <a:solidFill>
                <a:srgbClr val="FF9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a:off x="3720189" y="3431512"/>
                <a:ext cx="643" cy="1870"/>
              </a:xfrm>
              <a:custGeom>
                <a:rect b="b" l="l" r="r" t="t"/>
                <a:pathLst>
                  <a:path extrusionOk="0" h="32" w="11">
                    <a:moveTo>
                      <a:pt x="10" y="0"/>
                    </a:moveTo>
                    <a:cubicBezTo>
                      <a:pt x="10" y="0"/>
                      <a:pt x="0" y="0"/>
                      <a:pt x="0" y="11"/>
                    </a:cubicBezTo>
                    <a:cubicBezTo>
                      <a:pt x="0" y="21"/>
                      <a:pt x="10" y="32"/>
                      <a:pt x="10" y="32"/>
                    </a:cubicBezTo>
                    <a:lnTo>
                      <a:pt x="10" y="0"/>
                    </a:lnTo>
                    <a:close/>
                  </a:path>
                </a:pathLst>
              </a:custGeom>
              <a:solidFill>
                <a:srgbClr val="FFB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a:off x="3719546" y="3410878"/>
                <a:ext cx="7365" cy="23089"/>
              </a:xfrm>
              <a:custGeom>
                <a:rect b="b" l="l" r="r" t="t"/>
                <a:pathLst>
                  <a:path extrusionOk="0" h="395" w="126">
                    <a:moveTo>
                      <a:pt x="84" y="1"/>
                    </a:moveTo>
                    <a:cubicBezTo>
                      <a:pt x="74" y="1"/>
                      <a:pt x="53" y="12"/>
                      <a:pt x="53" y="32"/>
                    </a:cubicBezTo>
                    <a:cubicBezTo>
                      <a:pt x="11" y="136"/>
                      <a:pt x="1" y="250"/>
                      <a:pt x="11" y="364"/>
                    </a:cubicBezTo>
                    <a:cubicBezTo>
                      <a:pt x="11" y="353"/>
                      <a:pt x="21" y="353"/>
                      <a:pt x="21" y="353"/>
                    </a:cubicBezTo>
                    <a:lnTo>
                      <a:pt x="21" y="385"/>
                    </a:lnTo>
                    <a:cubicBezTo>
                      <a:pt x="32" y="395"/>
                      <a:pt x="42" y="395"/>
                      <a:pt x="53" y="395"/>
                    </a:cubicBezTo>
                    <a:cubicBezTo>
                      <a:pt x="74" y="385"/>
                      <a:pt x="84" y="364"/>
                      <a:pt x="84" y="353"/>
                    </a:cubicBezTo>
                    <a:cubicBezTo>
                      <a:pt x="63" y="250"/>
                      <a:pt x="84" y="146"/>
                      <a:pt x="115" y="53"/>
                    </a:cubicBezTo>
                    <a:cubicBezTo>
                      <a:pt x="125" y="32"/>
                      <a:pt x="115" y="12"/>
                      <a:pt x="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a:off x="3589783" y="3315426"/>
                <a:ext cx="78911" cy="91478"/>
              </a:xfrm>
              <a:custGeom>
                <a:rect b="b" l="l" r="r" t="t"/>
                <a:pathLst>
                  <a:path extrusionOk="0" h="1565" w="1350">
                    <a:moveTo>
                      <a:pt x="581" y="0"/>
                    </a:moveTo>
                    <a:cubicBezTo>
                      <a:pt x="417" y="0"/>
                      <a:pt x="250" y="72"/>
                      <a:pt x="146" y="202"/>
                    </a:cubicBezTo>
                    <a:cubicBezTo>
                      <a:pt x="1" y="410"/>
                      <a:pt x="22" y="711"/>
                      <a:pt x="198" y="898"/>
                    </a:cubicBezTo>
                    <a:cubicBezTo>
                      <a:pt x="198" y="898"/>
                      <a:pt x="665" y="1343"/>
                      <a:pt x="976" y="1509"/>
                    </a:cubicBezTo>
                    <a:cubicBezTo>
                      <a:pt x="1031" y="1537"/>
                      <a:pt x="1096" y="1565"/>
                      <a:pt x="1158" y="1565"/>
                    </a:cubicBezTo>
                    <a:cubicBezTo>
                      <a:pt x="1188" y="1565"/>
                      <a:pt x="1218" y="1558"/>
                      <a:pt x="1246" y="1541"/>
                    </a:cubicBezTo>
                    <a:cubicBezTo>
                      <a:pt x="1308" y="1489"/>
                      <a:pt x="1329" y="1406"/>
                      <a:pt x="1329" y="1323"/>
                    </a:cubicBezTo>
                    <a:cubicBezTo>
                      <a:pt x="1349" y="1022"/>
                      <a:pt x="1287" y="711"/>
                      <a:pt x="1153" y="441"/>
                    </a:cubicBezTo>
                    <a:cubicBezTo>
                      <a:pt x="1080" y="285"/>
                      <a:pt x="976" y="140"/>
                      <a:pt x="821" y="57"/>
                    </a:cubicBezTo>
                    <a:cubicBezTo>
                      <a:pt x="747" y="19"/>
                      <a:pt x="665" y="0"/>
                      <a:pt x="5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3649579" y="3345880"/>
                <a:ext cx="20634" cy="43839"/>
              </a:xfrm>
              <a:custGeom>
                <a:rect b="b" l="l" r="r" t="t"/>
                <a:pathLst>
                  <a:path extrusionOk="0" h="750" w="353">
                    <a:moveTo>
                      <a:pt x="53" y="1"/>
                    </a:moveTo>
                    <a:cubicBezTo>
                      <a:pt x="28" y="1"/>
                      <a:pt x="0" y="25"/>
                      <a:pt x="15" y="55"/>
                    </a:cubicBezTo>
                    <a:cubicBezTo>
                      <a:pt x="160" y="241"/>
                      <a:pt x="254" y="470"/>
                      <a:pt x="275" y="719"/>
                    </a:cubicBezTo>
                    <a:cubicBezTo>
                      <a:pt x="280" y="739"/>
                      <a:pt x="301" y="750"/>
                      <a:pt x="319" y="750"/>
                    </a:cubicBezTo>
                    <a:cubicBezTo>
                      <a:pt x="337" y="750"/>
                      <a:pt x="353" y="739"/>
                      <a:pt x="347" y="719"/>
                    </a:cubicBezTo>
                    <a:cubicBezTo>
                      <a:pt x="316" y="460"/>
                      <a:pt x="223" y="221"/>
                      <a:pt x="77" y="13"/>
                    </a:cubicBezTo>
                    <a:cubicBezTo>
                      <a:pt x="72" y="5"/>
                      <a:pt x="62" y="1"/>
                      <a:pt x="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3583996" y="3343483"/>
                <a:ext cx="66928" cy="59680"/>
              </a:xfrm>
              <a:custGeom>
                <a:rect b="b" l="l" r="r" t="t"/>
                <a:pathLst>
                  <a:path extrusionOk="0" h="1021" w="1145">
                    <a:moveTo>
                      <a:pt x="44" y="1"/>
                    </a:moveTo>
                    <a:cubicBezTo>
                      <a:pt x="21" y="1"/>
                      <a:pt x="0" y="19"/>
                      <a:pt x="7" y="44"/>
                    </a:cubicBezTo>
                    <a:cubicBezTo>
                      <a:pt x="183" y="511"/>
                      <a:pt x="598" y="884"/>
                      <a:pt x="1086" y="1019"/>
                    </a:cubicBezTo>
                    <a:cubicBezTo>
                      <a:pt x="1088" y="1020"/>
                      <a:pt x="1091" y="1020"/>
                      <a:pt x="1093" y="1020"/>
                    </a:cubicBezTo>
                    <a:cubicBezTo>
                      <a:pt x="1130" y="1020"/>
                      <a:pt x="1145" y="956"/>
                      <a:pt x="1096" y="946"/>
                    </a:cubicBezTo>
                    <a:cubicBezTo>
                      <a:pt x="639" y="822"/>
                      <a:pt x="245" y="469"/>
                      <a:pt x="79" y="23"/>
                    </a:cubicBezTo>
                    <a:cubicBezTo>
                      <a:pt x="71" y="8"/>
                      <a:pt x="57"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3643149" y="3384341"/>
                <a:ext cx="45593" cy="55705"/>
              </a:xfrm>
              <a:custGeom>
                <a:rect b="b" l="l" r="r" t="t"/>
                <a:pathLst>
                  <a:path extrusionOk="0" h="953" w="780">
                    <a:moveTo>
                      <a:pt x="318" y="1"/>
                    </a:moveTo>
                    <a:cubicBezTo>
                      <a:pt x="298" y="1"/>
                      <a:pt x="279" y="3"/>
                      <a:pt x="260" y="9"/>
                    </a:cubicBezTo>
                    <a:cubicBezTo>
                      <a:pt x="136" y="40"/>
                      <a:pt x="74" y="154"/>
                      <a:pt x="42" y="268"/>
                    </a:cubicBezTo>
                    <a:cubicBezTo>
                      <a:pt x="1" y="403"/>
                      <a:pt x="1" y="538"/>
                      <a:pt x="32" y="673"/>
                    </a:cubicBezTo>
                    <a:cubicBezTo>
                      <a:pt x="21" y="683"/>
                      <a:pt x="21" y="694"/>
                      <a:pt x="21" y="704"/>
                    </a:cubicBezTo>
                    <a:cubicBezTo>
                      <a:pt x="21" y="756"/>
                      <a:pt x="11" y="807"/>
                      <a:pt x="32" y="860"/>
                    </a:cubicBezTo>
                    <a:cubicBezTo>
                      <a:pt x="42" y="911"/>
                      <a:pt x="94" y="953"/>
                      <a:pt x="146" y="953"/>
                    </a:cubicBezTo>
                    <a:cubicBezTo>
                      <a:pt x="187" y="953"/>
                      <a:pt x="229" y="922"/>
                      <a:pt x="229" y="880"/>
                    </a:cubicBezTo>
                    <a:cubicBezTo>
                      <a:pt x="246" y="915"/>
                      <a:pt x="277" y="935"/>
                      <a:pt x="311" y="935"/>
                    </a:cubicBezTo>
                    <a:cubicBezTo>
                      <a:pt x="318" y="935"/>
                      <a:pt x="325" y="934"/>
                      <a:pt x="333" y="932"/>
                    </a:cubicBezTo>
                    <a:cubicBezTo>
                      <a:pt x="374" y="911"/>
                      <a:pt x="406" y="870"/>
                      <a:pt x="406" y="828"/>
                    </a:cubicBezTo>
                    <a:cubicBezTo>
                      <a:pt x="416" y="870"/>
                      <a:pt x="457" y="901"/>
                      <a:pt x="499" y="901"/>
                    </a:cubicBezTo>
                    <a:cubicBezTo>
                      <a:pt x="540" y="890"/>
                      <a:pt x="572" y="849"/>
                      <a:pt x="572" y="807"/>
                    </a:cubicBezTo>
                    <a:cubicBezTo>
                      <a:pt x="585" y="828"/>
                      <a:pt x="607" y="839"/>
                      <a:pt x="632" y="839"/>
                    </a:cubicBezTo>
                    <a:cubicBezTo>
                      <a:pt x="646" y="839"/>
                      <a:pt x="661" y="836"/>
                      <a:pt x="675" y="828"/>
                    </a:cubicBezTo>
                    <a:cubicBezTo>
                      <a:pt x="717" y="807"/>
                      <a:pt x="727" y="756"/>
                      <a:pt x="738" y="714"/>
                    </a:cubicBezTo>
                    <a:cubicBezTo>
                      <a:pt x="779" y="507"/>
                      <a:pt x="706" y="279"/>
                      <a:pt x="561" y="134"/>
                    </a:cubicBezTo>
                    <a:cubicBezTo>
                      <a:pt x="502" y="57"/>
                      <a:pt x="407" y="1"/>
                      <a:pt x="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3654723" y="3435779"/>
                <a:ext cx="3683" cy="3683"/>
              </a:xfrm>
              <a:custGeom>
                <a:rect b="b" l="l" r="r" t="t"/>
                <a:pathLst>
                  <a:path extrusionOk="0" h="63" w="63">
                    <a:moveTo>
                      <a:pt x="31" y="0"/>
                    </a:moveTo>
                    <a:cubicBezTo>
                      <a:pt x="31" y="21"/>
                      <a:pt x="21" y="42"/>
                      <a:pt x="0" y="52"/>
                    </a:cubicBezTo>
                    <a:cubicBezTo>
                      <a:pt x="10" y="63"/>
                      <a:pt x="21" y="63"/>
                      <a:pt x="31" y="63"/>
                    </a:cubicBezTo>
                    <a:cubicBezTo>
                      <a:pt x="42" y="63"/>
                      <a:pt x="52" y="52"/>
                      <a:pt x="62" y="42"/>
                    </a:cubicBezTo>
                    <a:cubicBezTo>
                      <a:pt x="52" y="31"/>
                      <a:pt x="42" y="21"/>
                      <a:pt x="31" y="0"/>
                    </a:cubicBezTo>
                    <a:close/>
                  </a:path>
                </a:pathLst>
              </a:custGeom>
              <a:solidFill>
                <a:srgbClr val="FFB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3654080" y="3411521"/>
                <a:ext cx="6138" cy="27297"/>
              </a:xfrm>
              <a:custGeom>
                <a:rect b="b" l="l" r="r" t="t"/>
                <a:pathLst>
                  <a:path extrusionOk="0" h="467" w="105">
                    <a:moveTo>
                      <a:pt x="42" y="1"/>
                    </a:moveTo>
                    <a:cubicBezTo>
                      <a:pt x="21" y="1"/>
                      <a:pt x="0" y="21"/>
                      <a:pt x="0" y="42"/>
                    </a:cubicBezTo>
                    <a:cubicBezTo>
                      <a:pt x="32" y="166"/>
                      <a:pt x="32" y="301"/>
                      <a:pt x="0" y="436"/>
                    </a:cubicBezTo>
                    <a:cubicBezTo>
                      <a:pt x="0" y="446"/>
                      <a:pt x="0" y="457"/>
                      <a:pt x="11" y="467"/>
                    </a:cubicBezTo>
                    <a:cubicBezTo>
                      <a:pt x="32" y="457"/>
                      <a:pt x="42" y="436"/>
                      <a:pt x="42" y="415"/>
                    </a:cubicBezTo>
                    <a:cubicBezTo>
                      <a:pt x="53" y="436"/>
                      <a:pt x="63" y="446"/>
                      <a:pt x="73" y="457"/>
                    </a:cubicBezTo>
                    <a:lnTo>
                      <a:pt x="73" y="446"/>
                    </a:lnTo>
                    <a:cubicBezTo>
                      <a:pt x="104" y="312"/>
                      <a:pt x="104" y="166"/>
                      <a:pt x="73" y="21"/>
                    </a:cubicBezTo>
                    <a:cubicBezTo>
                      <a:pt x="73" y="10"/>
                      <a:pt x="53" y="1"/>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3665595" y="3432739"/>
                <a:ext cx="2513" cy="3683"/>
              </a:xfrm>
              <a:custGeom>
                <a:rect b="b" l="l" r="r" t="t"/>
                <a:pathLst>
                  <a:path extrusionOk="0" h="63" w="43">
                    <a:moveTo>
                      <a:pt x="22" y="0"/>
                    </a:moveTo>
                    <a:cubicBezTo>
                      <a:pt x="22" y="21"/>
                      <a:pt x="11" y="42"/>
                      <a:pt x="1" y="62"/>
                    </a:cubicBezTo>
                    <a:lnTo>
                      <a:pt x="11" y="62"/>
                    </a:lnTo>
                    <a:cubicBezTo>
                      <a:pt x="22" y="62"/>
                      <a:pt x="42" y="52"/>
                      <a:pt x="42" y="42"/>
                    </a:cubicBezTo>
                    <a:cubicBezTo>
                      <a:pt x="32" y="32"/>
                      <a:pt x="22" y="11"/>
                      <a:pt x="22" y="0"/>
                    </a:cubicBezTo>
                    <a:close/>
                  </a:path>
                </a:pathLst>
              </a:custGeom>
              <a:solidFill>
                <a:srgbClr val="FFB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3663783" y="3418185"/>
                <a:ext cx="6138" cy="18237"/>
              </a:xfrm>
              <a:custGeom>
                <a:rect b="b" l="l" r="r" t="t"/>
                <a:pathLst>
                  <a:path extrusionOk="0" h="312" w="105">
                    <a:moveTo>
                      <a:pt x="53" y="0"/>
                    </a:moveTo>
                    <a:cubicBezTo>
                      <a:pt x="42" y="0"/>
                      <a:pt x="21" y="11"/>
                      <a:pt x="21" y="32"/>
                    </a:cubicBezTo>
                    <a:cubicBezTo>
                      <a:pt x="32" y="115"/>
                      <a:pt x="21" y="187"/>
                      <a:pt x="11" y="270"/>
                    </a:cubicBezTo>
                    <a:cubicBezTo>
                      <a:pt x="0" y="291"/>
                      <a:pt x="11" y="311"/>
                      <a:pt x="32" y="311"/>
                    </a:cubicBezTo>
                    <a:cubicBezTo>
                      <a:pt x="42" y="291"/>
                      <a:pt x="53" y="270"/>
                      <a:pt x="53" y="249"/>
                    </a:cubicBezTo>
                    <a:cubicBezTo>
                      <a:pt x="53" y="260"/>
                      <a:pt x="63" y="281"/>
                      <a:pt x="73" y="291"/>
                    </a:cubicBezTo>
                    <a:cubicBezTo>
                      <a:pt x="94" y="208"/>
                      <a:pt x="104" y="115"/>
                      <a:pt x="94" y="32"/>
                    </a:cubicBezTo>
                    <a:cubicBezTo>
                      <a:pt x="94" y="11"/>
                      <a:pt x="73" y="0"/>
                      <a:pt x="53" y="0"/>
                    </a:cubicBezTo>
                    <a:close/>
                  </a:path>
                </a:pathLst>
              </a:custGeom>
              <a:solidFill>
                <a:srgbClr val="FF9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3676525" y="3431512"/>
                <a:ext cx="643" cy="701"/>
              </a:xfrm>
              <a:custGeom>
                <a:rect b="b" l="l" r="r" t="t"/>
                <a:pathLst>
                  <a:path extrusionOk="0" h="12" w="11">
                    <a:moveTo>
                      <a:pt x="1" y="0"/>
                    </a:moveTo>
                    <a:lnTo>
                      <a:pt x="1" y="11"/>
                    </a:lnTo>
                    <a:lnTo>
                      <a:pt x="11" y="11"/>
                    </a:lnTo>
                    <a:lnTo>
                      <a:pt x="1" y="0"/>
                    </a:lnTo>
                    <a:close/>
                  </a:path>
                </a:pathLst>
              </a:custGeom>
              <a:solidFill>
                <a:srgbClr val="FFB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3670446" y="3410878"/>
                <a:ext cx="7365" cy="23089"/>
              </a:xfrm>
              <a:custGeom>
                <a:rect b="b" l="l" r="r" t="t"/>
                <a:pathLst>
                  <a:path extrusionOk="0" h="395" w="126">
                    <a:moveTo>
                      <a:pt x="32" y="1"/>
                    </a:moveTo>
                    <a:cubicBezTo>
                      <a:pt x="11" y="12"/>
                      <a:pt x="1" y="32"/>
                      <a:pt x="1" y="53"/>
                    </a:cubicBezTo>
                    <a:cubicBezTo>
                      <a:pt x="42" y="146"/>
                      <a:pt x="52" y="250"/>
                      <a:pt x="42" y="353"/>
                    </a:cubicBezTo>
                    <a:cubicBezTo>
                      <a:pt x="42" y="364"/>
                      <a:pt x="42" y="385"/>
                      <a:pt x="63" y="395"/>
                    </a:cubicBezTo>
                    <a:lnTo>
                      <a:pt x="73" y="395"/>
                    </a:lnTo>
                    <a:cubicBezTo>
                      <a:pt x="84" y="395"/>
                      <a:pt x="94" y="395"/>
                      <a:pt x="105" y="385"/>
                    </a:cubicBezTo>
                    <a:lnTo>
                      <a:pt x="105" y="353"/>
                    </a:lnTo>
                    <a:lnTo>
                      <a:pt x="115" y="364"/>
                    </a:lnTo>
                    <a:cubicBezTo>
                      <a:pt x="125" y="250"/>
                      <a:pt x="115" y="136"/>
                      <a:pt x="73" y="32"/>
                    </a:cubicBezTo>
                    <a:cubicBezTo>
                      <a:pt x="63" y="12"/>
                      <a:pt x="52" y="1"/>
                      <a:pt x="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grpSp>
        <p:nvGrpSpPr>
          <p:cNvPr id="1410" name="Google Shape;1410;p49"/>
          <p:cNvGrpSpPr/>
          <p:nvPr/>
        </p:nvGrpSpPr>
        <p:grpSpPr>
          <a:xfrm>
            <a:off x="3025342" y="618838"/>
            <a:ext cx="3093310" cy="1193305"/>
            <a:chOff x="457215" y="1768950"/>
            <a:chExt cx="3093310" cy="1098100"/>
          </a:xfrm>
        </p:grpSpPr>
        <p:sp>
          <p:nvSpPr>
            <p:cNvPr id="1411" name="Google Shape;1411;p49"/>
            <p:cNvSpPr txBox="1"/>
            <p:nvPr/>
          </p:nvSpPr>
          <p:spPr>
            <a:xfrm>
              <a:off x="457215" y="1768950"/>
              <a:ext cx="3093300" cy="41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S3</a:t>
              </a:r>
              <a:endParaRPr b="1" sz="3400">
                <a:solidFill>
                  <a:schemeClr val="dk1"/>
                </a:solidFill>
                <a:latin typeface="Lexend"/>
                <a:ea typeface="Lexend"/>
                <a:cs typeface="Lexend"/>
                <a:sym typeface="Lexend"/>
              </a:endParaRPr>
            </a:p>
          </p:txBody>
        </p:sp>
        <p:sp>
          <p:nvSpPr>
            <p:cNvPr id="1412" name="Google Shape;1412;p49"/>
            <p:cNvSpPr txBox="1"/>
            <p:nvPr/>
          </p:nvSpPr>
          <p:spPr>
            <a:xfrm>
              <a:off x="457225" y="2272750"/>
              <a:ext cx="30933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Created </a:t>
              </a:r>
              <a:r>
                <a:rPr lang="en" sz="1500">
                  <a:latin typeface="Roboto"/>
                  <a:ea typeface="Roboto"/>
                  <a:cs typeface="Roboto"/>
                  <a:sym typeface="Roboto"/>
                </a:rPr>
                <a:t>source</a:t>
              </a:r>
              <a:r>
                <a:rPr lang="en" sz="1500">
                  <a:latin typeface="Roboto"/>
                  <a:ea typeface="Roboto"/>
                  <a:cs typeface="Roboto"/>
                  <a:sym typeface="Roboto"/>
                </a:rPr>
                <a:t> S3 </a:t>
              </a:r>
              <a:r>
                <a:rPr lang="en" sz="1500">
                  <a:latin typeface="Roboto"/>
                  <a:ea typeface="Roboto"/>
                  <a:cs typeface="Roboto"/>
                  <a:sym typeface="Roboto"/>
                </a:rPr>
                <a:t>bucket</a:t>
              </a:r>
              <a:r>
                <a:rPr lang="en" sz="1500">
                  <a:latin typeface="Roboto"/>
                  <a:ea typeface="Roboto"/>
                  <a:cs typeface="Roboto"/>
                  <a:sym typeface="Roboto"/>
                </a:rPr>
                <a:t> and uploaded CSV Files</a:t>
              </a:r>
              <a:endParaRPr sz="1500">
                <a:latin typeface="Roboto"/>
                <a:ea typeface="Roboto"/>
                <a:cs typeface="Roboto"/>
                <a:sym typeface="Roboto"/>
              </a:endParaRPr>
            </a:p>
          </p:txBody>
        </p:sp>
      </p:grpSp>
      <p:sp>
        <p:nvSpPr>
          <p:cNvPr id="1413" name="Google Shape;1413;p49"/>
          <p:cNvSpPr txBox="1"/>
          <p:nvPr>
            <p:ph type="ctrTitle"/>
          </p:nvPr>
        </p:nvSpPr>
        <p:spPr>
          <a:xfrm>
            <a:off x="392700" y="-145775"/>
            <a:ext cx="8358600" cy="9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All About AWS</a:t>
            </a:r>
            <a:endParaRPr sz="3600"/>
          </a:p>
        </p:txBody>
      </p:sp>
      <p:pic>
        <p:nvPicPr>
          <p:cNvPr id="1414" name="Google Shape;1414;p49"/>
          <p:cNvPicPr preferRelativeResize="0"/>
          <p:nvPr/>
        </p:nvPicPr>
        <p:blipFill>
          <a:blip r:embed="rId3">
            <a:alphaModFix/>
          </a:blip>
          <a:stretch>
            <a:fillRect/>
          </a:stretch>
        </p:blipFill>
        <p:spPr>
          <a:xfrm>
            <a:off x="99925" y="0"/>
            <a:ext cx="874325" cy="833425"/>
          </a:xfrm>
          <a:prstGeom prst="rect">
            <a:avLst/>
          </a:prstGeom>
          <a:noFill/>
          <a:ln>
            <a:noFill/>
          </a:ln>
        </p:spPr>
      </p:pic>
      <p:grpSp>
        <p:nvGrpSpPr>
          <p:cNvPr id="1415" name="Google Shape;1415;p49"/>
          <p:cNvGrpSpPr/>
          <p:nvPr/>
        </p:nvGrpSpPr>
        <p:grpSpPr>
          <a:xfrm>
            <a:off x="166603" y="1901724"/>
            <a:ext cx="4245841" cy="2199739"/>
            <a:chOff x="3688612" y="1642475"/>
            <a:chExt cx="5274337" cy="2495167"/>
          </a:xfrm>
        </p:grpSpPr>
        <p:pic>
          <p:nvPicPr>
            <p:cNvPr id="1416" name="Google Shape;1416;p49"/>
            <p:cNvPicPr preferRelativeResize="0"/>
            <p:nvPr/>
          </p:nvPicPr>
          <p:blipFill>
            <a:blip r:embed="rId4">
              <a:alphaModFix/>
            </a:blip>
            <a:stretch>
              <a:fillRect/>
            </a:stretch>
          </p:blipFill>
          <p:spPr>
            <a:xfrm>
              <a:off x="3688612" y="1642475"/>
              <a:ext cx="5274337" cy="2495167"/>
            </a:xfrm>
            <a:prstGeom prst="rect">
              <a:avLst/>
            </a:prstGeom>
            <a:noFill/>
            <a:ln cap="flat" cmpd="sng" w="19050">
              <a:solidFill>
                <a:schemeClr val="dk2"/>
              </a:solidFill>
              <a:prstDash val="solid"/>
              <a:round/>
              <a:headEnd len="sm" w="sm" type="none"/>
              <a:tailEnd len="sm" w="sm" type="none"/>
            </a:ln>
          </p:spPr>
        </p:pic>
        <p:sp>
          <p:nvSpPr>
            <p:cNvPr id="1417" name="Google Shape;1417;p49"/>
            <p:cNvSpPr/>
            <p:nvPr/>
          </p:nvSpPr>
          <p:spPr>
            <a:xfrm>
              <a:off x="3811050" y="3868375"/>
              <a:ext cx="1533000" cy="258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18" name="Google Shape;1418;p49"/>
          <p:cNvPicPr preferRelativeResize="0"/>
          <p:nvPr/>
        </p:nvPicPr>
        <p:blipFill>
          <a:blip r:embed="rId5">
            <a:alphaModFix/>
          </a:blip>
          <a:stretch>
            <a:fillRect/>
          </a:stretch>
        </p:blipFill>
        <p:spPr>
          <a:xfrm>
            <a:off x="4631025" y="1901716"/>
            <a:ext cx="4309053" cy="2199725"/>
          </a:xfrm>
          <a:prstGeom prst="rect">
            <a:avLst/>
          </a:prstGeom>
          <a:noFill/>
          <a:ln cap="flat" cmpd="sng" w="19050">
            <a:solidFill>
              <a:schemeClr val="dk2"/>
            </a:solidFill>
            <a:prstDash val="solid"/>
            <a:round/>
            <a:headEnd len="sm" w="sm" type="none"/>
            <a:tailEnd len="sm" w="sm" type="none"/>
          </a:ln>
        </p:spPr>
      </p:pic>
      <p:grpSp>
        <p:nvGrpSpPr>
          <p:cNvPr id="1419" name="Google Shape;1419;p49"/>
          <p:cNvGrpSpPr/>
          <p:nvPr/>
        </p:nvGrpSpPr>
        <p:grpSpPr>
          <a:xfrm flipH="1">
            <a:off x="8405696" y="4310677"/>
            <a:ext cx="738305" cy="832830"/>
            <a:chOff x="-45024950" y="-12388200"/>
            <a:chExt cx="17011625" cy="18303950"/>
          </a:xfrm>
        </p:grpSpPr>
        <p:sp>
          <p:nvSpPr>
            <p:cNvPr id="1420" name="Google Shape;1420;p49"/>
            <p:cNvSpPr/>
            <p:nvPr/>
          </p:nvSpPr>
          <p:spPr>
            <a:xfrm>
              <a:off x="-44003875" y="4363200"/>
              <a:ext cx="15854900" cy="1552550"/>
            </a:xfrm>
            <a:custGeom>
              <a:rect b="b" l="l" r="r" t="t"/>
              <a:pathLst>
                <a:path extrusionOk="0" h="62102" w="634196">
                  <a:moveTo>
                    <a:pt x="317098" y="1"/>
                  </a:moveTo>
                  <a:cubicBezTo>
                    <a:pt x="233006" y="1"/>
                    <a:pt x="152346" y="3286"/>
                    <a:pt x="92881" y="9102"/>
                  </a:cubicBezTo>
                  <a:cubicBezTo>
                    <a:pt x="33416" y="14919"/>
                    <a:pt x="1" y="22807"/>
                    <a:pt x="1" y="31051"/>
                  </a:cubicBezTo>
                  <a:cubicBezTo>
                    <a:pt x="1" y="39295"/>
                    <a:pt x="33416" y="47183"/>
                    <a:pt x="92881" y="53000"/>
                  </a:cubicBezTo>
                  <a:cubicBezTo>
                    <a:pt x="152346" y="58817"/>
                    <a:pt x="233006" y="62102"/>
                    <a:pt x="317098" y="62102"/>
                  </a:cubicBezTo>
                  <a:cubicBezTo>
                    <a:pt x="401211" y="62102"/>
                    <a:pt x="481851" y="58817"/>
                    <a:pt x="541316" y="53000"/>
                  </a:cubicBezTo>
                  <a:cubicBezTo>
                    <a:pt x="600801" y="47183"/>
                    <a:pt x="634195" y="39295"/>
                    <a:pt x="634195" y="31051"/>
                  </a:cubicBezTo>
                  <a:cubicBezTo>
                    <a:pt x="634195" y="22807"/>
                    <a:pt x="600801" y="14919"/>
                    <a:pt x="541316" y="9102"/>
                  </a:cubicBezTo>
                  <a:cubicBezTo>
                    <a:pt x="481851" y="3286"/>
                    <a:pt x="401211" y="1"/>
                    <a:pt x="317098" y="1"/>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9"/>
            <p:cNvSpPr/>
            <p:nvPr/>
          </p:nvSpPr>
          <p:spPr>
            <a:xfrm>
              <a:off x="-45024950" y="-829000"/>
              <a:ext cx="3898625" cy="4262700"/>
            </a:xfrm>
            <a:custGeom>
              <a:rect b="b" l="l" r="r" t="t"/>
              <a:pathLst>
                <a:path extrusionOk="0" h="170508" w="155945">
                  <a:moveTo>
                    <a:pt x="127488" y="1"/>
                  </a:moveTo>
                  <a:cubicBezTo>
                    <a:pt x="127488" y="1"/>
                    <a:pt x="1" y="26490"/>
                    <a:pt x="49841" y="166155"/>
                  </a:cubicBezTo>
                  <a:cubicBezTo>
                    <a:pt x="50911" y="169142"/>
                    <a:pt x="53316" y="170508"/>
                    <a:pt x="55713" y="170508"/>
                  </a:cubicBezTo>
                  <a:cubicBezTo>
                    <a:pt x="58892" y="170508"/>
                    <a:pt x="62057" y="168106"/>
                    <a:pt x="62081" y="163896"/>
                  </a:cubicBezTo>
                  <a:cubicBezTo>
                    <a:pt x="62813" y="51912"/>
                    <a:pt x="155944" y="11760"/>
                    <a:pt x="155944" y="11760"/>
                  </a:cubicBezTo>
                  <a:lnTo>
                    <a:pt x="127488"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9"/>
            <p:cNvSpPr/>
            <p:nvPr/>
          </p:nvSpPr>
          <p:spPr>
            <a:xfrm>
              <a:off x="-32949400" y="62350"/>
              <a:ext cx="2262925" cy="5150200"/>
            </a:xfrm>
            <a:custGeom>
              <a:rect b="b" l="l" r="r" t="t"/>
              <a:pathLst>
                <a:path extrusionOk="0" h="206008" w="90517">
                  <a:moveTo>
                    <a:pt x="67981" y="1"/>
                  </a:moveTo>
                  <a:lnTo>
                    <a:pt x="0" y="23770"/>
                  </a:lnTo>
                  <a:lnTo>
                    <a:pt x="12764" y="195846"/>
                  </a:lnTo>
                  <a:cubicBezTo>
                    <a:pt x="12764" y="195846"/>
                    <a:pt x="21650" y="206007"/>
                    <a:pt x="40916" y="206007"/>
                  </a:cubicBezTo>
                  <a:cubicBezTo>
                    <a:pt x="46331" y="206007"/>
                    <a:pt x="52566" y="205205"/>
                    <a:pt x="59654" y="203148"/>
                  </a:cubicBezTo>
                  <a:cubicBezTo>
                    <a:pt x="90517" y="194173"/>
                    <a:pt x="73830" y="163332"/>
                    <a:pt x="52265" y="163332"/>
                  </a:cubicBezTo>
                  <a:cubicBezTo>
                    <a:pt x="51256" y="163332"/>
                    <a:pt x="50238" y="163399"/>
                    <a:pt x="49213" y="163540"/>
                  </a:cubicBezTo>
                  <a:lnTo>
                    <a:pt x="49213" y="163540"/>
                  </a:lnTo>
                  <a:cubicBezTo>
                    <a:pt x="58607" y="95769"/>
                    <a:pt x="67981" y="3"/>
                    <a:pt x="67981" y="1"/>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9"/>
            <p:cNvSpPr/>
            <p:nvPr/>
          </p:nvSpPr>
          <p:spPr>
            <a:xfrm>
              <a:off x="-39301800" y="-16100"/>
              <a:ext cx="2267600" cy="5228650"/>
            </a:xfrm>
            <a:custGeom>
              <a:rect b="b" l="l" r="r" t="t"/>
              <a:pathLst>
                <a:path extrusionOk="0" h="209146" w="90704">
                  <a:moveTo>
                    <a:pt x="3139" y="0"/>
                  </a:moveTo>
                  <a:lnTo>
                    <a:pt x="0" y="198984"/>
                  </a:lnTo>
                  <a:cubicBezTo>
                    <a:pt x="0" y="198984"/>
                    <a:pt x="8887" y="209145"/>
                    <a:pt x="28153" y="209145"/>
                  </a:cubicBezTo>
                  <a:cubicBezTo>
                    <a:pt x="33567" y="209145"/>
                    <a:pt x="39802" y="208343"/>
                    <a:pt x="46890" y="206286"/>
                  </a:cubicBezTo>
                  <a:cubicBezTo>
                    <a:pt x="77753" y="197311"/>
                    <a:pt x="61066" y="166470"/>
                    <a:pt x="39501" y="166470"/>
                  </a:cubicBezTo>
                  <a:cubicBezTo>
                    <a:pt x="38493" y="166470"/>
                    <a:pt x="37474" y="166537"/>
                    <a:pt x="36449" y="166678"/>
                  </a:cubicBezTo>
                  <a:cubicBezTo>
                    <a:pt x="45865" y="98906"/>
                    <a:pt x="90704" y="3097"/>
                    <a:pt x="90704" y="3097"/>
                  </a:cubicBezTo>
                  <a:lnTo>
                    <a:pt x="3139"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9"/>
            <p:cNvSpPr/>
            <p:nvPr/>
          </p:nvSpPr>
          <p:spPr>
            <a:xfrm>
              <a:off x="-42369475" y="-4342075"/>
              <a:ext cx="12944675" cy="6454075"/>
            </a:xfrm>
            <a:custGeom>
              <a:rect b="b" l="l" r="r" t="t"/>
              <a:pathLst>
                <a:path extrusionOk="0" h="258163" w="517787">
                  <a:moveTo>
                    <a:pt x="271788" y="1"/>
                  </a:moveTo>
                  <a:cubicBezTo>
                    <a:pt x="261958" y="34899"/>
                    <a:pt x="246711" y="49054"/>
                    <a:pt x="177240" y="49054"/>
                  </a:cubicBezTo>
                  <a:cubicBezTo>
                    <a:pt x="165823" y="49054"/>
                    <a:pt x="152941" y="48672"/>
                    <a:pt x="138379" y="47937"/>
                  </a:cubicBezTo>
                  <a:cubicBezTo>
                    <a:pt x="132409" y="47635"/>
                    <a:pt x="126666" y="47487"/>
                    <a:pt x="121144" y="47487"/>
                  </a:cubicBezTo>
                  <a:cubicBezTo>
                    <a:pt x="31235" y="47487"/>
                    <a:pt x="1" y="86699"/>
                    <a:pt x="3924" y="140712"/>
                  </a:cubicBezTo>
                  <a:cubicBezTo>
                    <a:pt x="5264" y="240815"/>
                    <a:pt x="76486" y="258163"/>
                    <a:pt x="173972" y="258163"/>
                  </a:cubicBezTo>
                  <a:cubicBezTo>
                    <a:pt x="225684" y="258163"/>
                    <a:pt x="284787" y="253281"/>
                    <a:pt x="344769" y="253281"/>
                  </a:cubicBezTo>
                  <a:cubicBezTo>
                    <a:pt x="517787" y="253281"/>
                    <a:pt x="457338" y="27097"/>
                    <a:pt x="457338" y="27097"/>
                  </a:cubicBezTo>
                  <a:lnTo>
                    <a:pt x="271788"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9"/>
            <p:cNvSpPr/>
            <p:nvPr/>
          </p:nvSpPr>
          <p:spPr>
            <a:xfrm>
              <a:off x="-34266025" y="-4112950"/>
              <a:ext cx="2619675" cy="6108150"/>
            </a:xfrm>
            <a:custGeom>
              <a:rect b="b" l="l" r="r" t="t"/>
              <a:pathLst>
                <a:path extrusionOk="0" h="244326" w="104787">
                  <a:moveTo>
                    <a:pt x="10463" y="0"/>
                  </a:moveTo>
                  <a:lnTo>
                    <a:pt x="10463" y="0"/>
                  </a:lnTo>
                  <a:cubicBezTo>
                    <a:pt x="16781" y="88047"/>
                    <a:pt x="20150" y="202604"/>
                    <a:pt x="1" y="244325"/>
                  </a:cubicBezTo>
                  <a:cubicBezTo>
                    <a:pt x="6864" y="244221"/>
                    <a:pt x="13706" y="244137"/>
                    <a:pt x="20590" y="244137"/>
                  </a:cubicBezTo>
                  <a:cubicBezTo>
                    <a:pt x="55134" y="244137"/>
                    <a:pt x="80243" y="235035"/>
                    <a:pt x="98509" y="220619"/>
                  </a:cubicBezTo>
                  <a:cubicBezTo>
                    <a:pt x="104786" y="161845"/>
                    <a:pt x="103363" y="80598"/>
                    <a:pt x="100309" y="13140"/>
                  </a:cubicBezTo>
                  <a:lnTo>
                    <a:pt x="10463" y="0"/>
                  </a:ln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9"/>
            <p:cNvSpPr/>
            <p:nvPr/>
          </p:nvSpPr>
          <p:spPr>
            <a:xfrm>
              <a:off x="-36325425" y="-5073875"/>
              <a:ext cx="5733100" cy="2987925"/>
            </a:xfrm>
            <a:custGeom>
              <a:rect b="b" l="l" r="r" t="t"/>
              <a:pathLst>
                <a:path extrusionOk="0" h="119517" w="229324">
                  <a:moveTo>
                    <a:pt x="114662" y="1"/>
                  </a:moveTo>
                  <a:cubicBezTo>
                    <a:pt x="84260" y="1"/>
                    <a:pt x="55092" y="6299"/>
                    <a:pt x="33583" y="17514"/>
                  </a:cubicBezTo>
                  <a:cubicBezTo>
                    <a:pt x="12073" y="28708"/>
                    <a:pt x="0" y="43919"/>
                    <a:pt x="0" y="59759"/>
                  </a:cubicBezTo>
                  <a:cubicBezTo>
                    <a:pt x="0" y="75619"/>
                    <a:pt x="12073" y="90809"/>
                    <a:pt x="33583" y="102024"/>
                  </a:cubicBezTo>
                  <a:cubicBezTo>
                    <a:pt x="55092" y="113239"/>
                    <a:pt x="84260" y="119516"/>
                    <a:pt x="114662" y="119516"/>
                  </a:cubicBezTo>
                  <a:cubicBezTo>
                    <a:pt x="145064" y="119516"/>
                    <a:pt x="174231" y="113239"/>
                    <a:pt x="195741" y="102024"/>
                  </a:cubicBezTo>
                  <a:cubicBezTo>
                    <a:pt x="217250" y="90809"/>
                    <a:pt x="229323" y="75619"/>
                    <a:pt x="229323" y="59759"/>
                  </a:cubicBezTo>
                  <a:cubicBezTo>
                    <a:pt x="229323" y="43919"/>
                    <a:pt x="217250" y="28708"/>
                    <a:pt x="195741" y="17514"/>
                  </a:cubicBezTo>
                  <a:cubicBezTo>
                    <a:pt x="174231" y="6299"/>
                    <a:pt x="145064" y="1"/>
                    <a:pt x="114662" y="1"/>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9"/>
            <p:cNvSpPr/>
            <p:nvPr/>
          </p:nvSpPr>
          <p:spPr>
            <a:xfrm>
              <a:off x="-36004250" y="-5624675"/>
              <a:ext cx="5120025" cy="2760875"/>
            </a:xfrm>
            <a:custGeom>
              <a:rect b="b" l="l" r="r" t="t"/>
              <a:pathLst>
                <a:path extrusionOk="0" h="110435" w="204801">
                  <a:moveTo>
                    <a:pt x="199612" y="0"/>
                  </a:moveTo>
                  <a:lnTo>
                    <a:pt x="3704" y="4687"/>
                  </a:lnTo>
                  <a:cubicBezTo>
                    <a:pt x="3704" y="4687"/>
                    <a:pt x="1" y="40864"/>
                    <a:pt x="1" y="74467"/>
                  </a:cubicBezTo>
                  <a:cubicBezTo>
                    <a:pt x="2218" y="104179"/>
                    <a:pt x="31177" y="110435"/>
                    <a:pt x="93487" y="110435"/>
                  </a:cubicBezTo>
                  <a:cubicBezTo>
                    <a:pt x="201851" y="107317"/>
                    <a:pt x="204801" y="77606"/>
                    <a:pt x="204801" y="77606"/>
                  </a:cubicBezTo>
                  <a:lnTo>
                    <a:pt x="199612"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9"/>
            <p:cNvSpPr/>
            <p:nvPr/>
          </p:nvSpPr>
          <p:spPr>
            <a:xfrm>
              <a:off x="-34240400" y="-5602200"/>
              <a:ext cx="2509825" cy="2738400"/>
            </a:xfrm>
            <a:custGeom>
              <a:rect b="b" l="l" r="r" t="t"/>
              <a:pathLst>
                <a:path extrusionOk="0" h="109536" w="100393">
                  <a:moveTo>
                    <a:pt x="91730" y="1"/>
                  </a:moveTo>
                  <a:lnTo>
                    <a:pt x="1" y="2177"/>
                  </a:lnTo>
                  <a:cubicBezTo>
                    <a:pt x="2512" y="24523"/>
                    <a:pt x="9186" y="41848"/>
                    <a:pt x="12451" y="109452"/>
                  </a:cubicBezTo>
                  <a:cubicBezTo>
                    <a:pt x="15861" y="109515"/>
                    <a:pt x="19334" y="109536"/>
                    <a:pt x="22933" y="109536"/>
                  </a:cubicBezTo>
                  <a:cubicBezTo>
                    <a:pt x="59403" y="108490"/>
                    <a:pt x="83884" y="104410"/>
                    <a:pt x="100392" y="99493"/>
                  </a:cubicBezTo>
                  <a:cubicBezTo>
                    <a:pt x="97923" y="31470"/>
                    <a:pt x="93237" y="17932"/>
                    <a:pt x="91730" y="1"/>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9"/>
            <p:cNvSpPr/>
            <p:nvPr/>
          </p:nvSpPr>
          <p:spPr>
            <a:xfrm>
              <a:off x="-38024950" y="-11975525"/>
              <a:ext cx="9303175" cy="6996350"/>
            </a:xfrm>
            <a:custGeom>
              <a:rect b="b" l="l" r="r" t="t"/>
              <a:pathLst>
                <a:path extrusionOk="0" h="279854" w="372127">
                  <a:moveTo>
                    <a:pt x="60282" y="1"/>
                  </a:moveTo>
                  <a:cubicBezTo>
                    <a:pt x="26992" y="1"/>
                    <a:pt x="22" y="26992"/>
                    <a:pt x="22" y="60261"/>
                  </a:cubicBezTo>
                  <a:lnTo>
                    <a:pt x="22" y="219594"/>
                  </a:lnTo>
                  <a:cubicBezTo>
                    <a:pt x="1" y="252862"/>
                    <a:pt x="26992" y="279854"/>
                    <a:pt x="60282" y="279854"/>
                  </a:cubicBezTo>
                  <a:lnTo>
                    <a:pt x="311867" y="279854"/>
                  </a:lnTo>
                  <a:cubicBezTo>
                    <a:pt x="345157" y="279854"/>
                    <a:pt x="372127" y="252862"/>
                    <a:pt x="372127" y="219594"/>
                  </a:cubicBezTo>
                  <a:lnTo>
                    <a:pt x="372127" y="60261"/>
                  </a:lnTo>
                  <a:cubicBezTo>
                    <a:pt x="372127" y="26971"/>
                    <a:pt x="345136" y="1"/>
                    <a:pt x="311867" y="1"/>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9"/>
            <p:cNvSpPr/>
            <p:nvPr/>
          </p:nvSpPr>
          <p:spPr>
            <a:xfrm>
              <a:off x="-35220650" y="-8288250"/>
              <a:ext cx="3694600" cy="3856375"/>
            </a:xfrm>
            <a:custGeom>
              <a:rect b="b" l="l" r="r" t="t"/>
              <a:pathLst>
                <a:path extrusionOk="0" h="154255" w="147784">
                  <a:moveTo>
                    <a:pt x="73902" y="0"/>
                  </a:moveTo>
                  <a:cubicBezTo>
                    <a:pt x="33101" y="0"/>
                    <a:pt x="0" y="19647"/>
                    <a:pt x="0" y="83109"/>
                  </a:cubicBezTo>
                  <a:cubicBezTo>
                    <a:pt x="0" y="103718"/>
                    <a:pt x="3327" y="120834"/>
                    <a:pt x="7240" y="132363"/>
                  </a:cubicBezTo>
                  <a:cubicBezTo>
                    <a:pt x="14878" y="138014"/>
                    <a:pt x="39005" y="154255"/>
                    <a:pt x="73823" y="154255"/>
                  </a:cubicBezTo>
                  <a:cubicBezTo>
                    <a:pt x="74197" y="154255"/>
                    <a:pt x="74572" y="154253"/>
                    <a:pt x="74948" y="154249"/>
                  </a:cubicBezTo>
                  <a:cubicBezTo>
                    <a:pt x="109075" y="153935"/>
                    <a:pt x="132698" y="138138"/>
                    <a:pt x="140565" y="132363"/>
                  </a:cubicBezTo>
                  <a:cubicBezTo>
                    <a:pt x="145147" y="117402"/>
                    <a:pt x="147784" y="100747"/>
                    <a:pt x="147784" y="83109"/>
                  </a:cubicBezTo>
                  <a:cubicBezTo>
                    <a:pt x="147784" y="19647"/>
                    <a:pt x="114703" y="0"/>
                    <a:pt x="73902"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9"/>
            <p:cNvSpPr/>
            <p:nvPr/>
          </p:nvSpPr>
          <p:spPr>
            <a:xfrm>
              <a:off x="-33373100" y="-7025000"/>
              <a:ext cx="25" cy="1303050"/>
            </a:xfrm>
            <a:custGeom>
              <a:rect b="b" l="l" r="r" t="t"/>
              <a:pathLst>
                <a:path extrusionOk="0" h="52122" w="1">
                  <a:moveTo>
                    <a:pt x="0" y="1"/>
                  </a:moveTo>
                  <a:lnTo>
                    <a:pt x="0" y="5212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9"/>
            <p:cNvSpPr/>
            <p:nvPr/>
          </p:nvSpPr>
          <p:spPr>
            <a:xfrm>
              <a:off x="-33424375" y="-7075725"/>
              <a:ext cx="102025" cy="1405025"/>
            </a:xfrm>
            <a:custGeom>
              <a:rect b="b" l="l" r="r" t="t"/>
              <a:pathLst>
                <a:path extrusionOk="0" h="56201" w="4081">
                  <a:moveTo>
                    <a:pt x="2051" y="0"/>
                  </a:moveTo>
                  <a:cubicBezTo>
                    <a:pt x="921" y="0"/>
                    <a:pt x="1" y="900"/>
                    <a:pt x="1" y="2030"/>
                  </a:cubicBezTo>
                  <a:lnTo>
                    <a:pt x="1" y="54150"/>
                  </a:lnTo>
                  <a:cubicBezTo>
                    <a:pt x="1" y="55280"/>
                    <a:pt x="921" y="56201"/>
                    <a:pt x="2051" y="56201"/>
                  </a:cubicBezTo>
                  <a:cubicBezTo>
                    <a:pt x="3160" y="56201"/>
                    <a:pt x="4081" y="55280"/>
                    <a:pt x="4081" y="54150"/>
                  </a:cubicBezTo>
                  <a:lnTo>
                    <a:pt x="4081" y="2030"/>
                  </a:lnTo>
                  <a:cubicBezTo>
                    <a:pt x="4081" y="900"/>
                    <a:pt x="3160" y="0"/>
                    <a:pt x="20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9"/>
            <p:cNvSpPr/>
            <p:nvPr/>
          </p:nvSpPr>
          <p:spPr>
            <a:xfrm>
              <a:off x="-31770875" y="-9344375"/>
              <a:ext cx="2241450" cy="2241450"/>
            </a:xfrm>
            <a:custGeom>
              <a:rect b="b" l="l" r="r" t="t"/>
              <a:pathLst>
                <a:path extrusionOk="0" h="89658" w="89658">
                  <a:moveTo>
                    <a:pt x="44840" y="0"/>
                  </a:moveTo>
                  <a:cubicBezTo>
                    <a:pt x="20087" y="0"/>
                    <a:pt x="0" y="20066"/>
                    <a:pt x="0" y="44840"/>
                  </a:cubicBezTo>
                  <a:cubicBezTo>
                    <a:pt x="0" y="69592"/>
                    <a:pt x="20087" y="89658"/>
                    <a:pt x="44840" y="89658"/>
                  </a:cubicBezTo>
                  <a:cubicBezTo>
                    <a:pt x="69592" y="89658"/>
                    <a:pt x="89658" y="69592"/>
                    <a:pt x="89658" y="44840"/>
                  </a:cubicBezTo>
                  <a:cubicBezTo>
                    <a:pt x="89658" y="20066"/>
                    <a:pt x="69592" y="0"/>
                    <a:pt x="448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9"/>
            <p:cNvSpPr/>
            <p:nvPr/>
          </p:nvSpPr>
          <p:spPr>
            <a:xfrm>
              <a:off x="-37607525" y="-9344375"/>
              <a:ext cx="2241475" cy="2241450"/>
            </a:xfrm>
            <a:custGeom>
              <a:rect b="b" l="l" r="r" t="t"/>
              <a:pathLst>
                <a:path extrusionOk="0" h="89658" w="89659">
                  <a:moveTo>
                    <a:pt x="44819" y="0"/>
                  </a:moveTo>
                  <a:cubicBezTo>
                    <a:pt x="20066" y="0"/>
                    <a:pt x="1" y="20066"/>
                    <a:pt x="1" y="44840"/>
                  </a:cubicBezTo>
                  <a:cubicBezTo>
                    <a:pt x="1" y="69592"/>
                    <a:pt x="20066" y="89658"/>
                    <a:pt x="44819" y="89658"/>
                  </a:cubicBezTo>
                  <a:cubicBezTo>
                    <a:pt x="69593" y="89658"/>
                    <a:pt x="89658" y="69592"/>
                    <a:pt x="89658" y="44840"/>
                  </a:cubicBezTo>
                  <a:cubicBezTo>
                    <a:pt x="89658" y="20066"/>
                    <a:pt x="69593" y="0"/>
                    <a:pt x="44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9"/>
            <p:cNvSpPr/>
            <p:nvPr/>
          </p:nvSpPr>
          <p:spPr>
            <a:xfrm>
              <a:off x="-36019950" y="609500"/>
              <a:ext cx="2075675" cy="5150400"/>
            </a:xfrm>
            <a:custGeom>
              <a:rect b="b" l="l" r="r" t="t"/>
              <a:pathLst>
                <a:path extrusionOk="0" h="206016" w="83027">
                  <a:moveTo>
                    <a:pt x="60491" y="1"/>
                  </a:moveTo>
                  <a:lnTo>
                    <a:pt x="1" y="21406"/>
                  </a:lnTo>
                  <a:lnTo>
                    <a:pt x="5274" y="195846"/>
                  </a:lnTo>
                  <a:cubicBezTo>
                    <a:pt x="5274" y="195846"/>
                    <a:pt x="14169" y="206016"/>
                    <a:pt x="33422" y="206016"/>
                  </a:cubicBezTo>
                  <a:cubicBezTo>
                    <a:pt x="38839" y="206016"/>
                    <a:pt x="45075" y="205211"/>
                    <a:pt x="52163" y="203148"/>
                  </a:cubicBezTo>
                  <a:cubicBezTo>
                    <a:pt x="83027" y="194173"/>
                    <a:pt x="66340" y="163332"/>
                    <a:pt x="44793" y="163332"/>
                  </a:cubicBezTo>
                  <a:cubicBezTo>
                    <a:pt x="43785" y="163332"/>
                    <a:pt x="42767" y="163400"/>
                    <a:pt x="41743" y="163540"/>
                  </a:cubicBezTo>
                  <a:cubicBezTo>
                    <a:pt x="51117" y="95790"/>
                    <a:pt x="60491" y="3"/>
                    <a:pt x="60491" y="1"/>
                  </a:cubicBez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9"/>
            <p:cNvSpPr/>
            <p:nvPr/>
          </p:nvSpPr>
          <p:spPr>
            <a:xfrm>
              <a:off x="-41647350" y="531050"/>
              <a:ext cx="2528650" cy="5228650"/>
            </a:xfrm>
            <a:custGeom>
              <a:rect b="b" l="l" r="r" t="t"/>
              <a:pathLst>
                <a:path extrusionOk="0" h="209146" w="101146">
                  <a:moveTo>
                    <a:pt x="3139" y="0"/>
                  </a:moveTo>
                  <a:lnTo>
                    <a:pt x="1" y="198984"/>
                  </a:lnTo>
                  <a:cubicBezTo>
                    <a:pt x="1" y="198984"/>
                    <a:pt x="8900" y="209145"/>
                    <a:pt x="28162" y="209145"/>
                  </a:cubicBezTo>
                  <a:cubicBezTo>
                    <a:pt x="33575" y="209145"/>
                    <a:pt x="39807" y="208343"/>
                    <a:pt x="46890" y="206286"/>
                  </a:cubicBezTo>
                  <a:cubicBezTo>
                    <a:pt x="77754" y="197311"/>
                    <a:pt x="61067" y="166470"/>
                    <a:pt x="39520" y="166470"/>
                  </a:cubicBezTo>
                  <a:cubicBezTo>
                    <a:pt x="38512" y="166470"/>
                    <a:pt x="37495" y="166538"/>
                    <a:pt x="36470" y="166678"/>
                  </a:cubicBezTo>
                  <a:cubicBezTo>
                    <a:pt x="45844" y="98906"/>
                    <a:pt x="101145" y="3139"/>
                    <a:pt x="101145" y="3139"/>
                  </a:cubicBezTo>
                  <a:lnTo>
                    <a:pt x="3139"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9"/>
            <p:cNvSpPr/>
            <p:nvPr/>
          </p:nvSpPr>
          <p:spPr>
            <a:xfrm>
              <a:off x="-33969425" y="-2402450"/>
              <a:ext cx="996500" cy="996525"/>
            </a:xfrm>
            <a:custGeom>
              <a:rect b="b" l="l" r="r" t="t"/>
              <a:pathLst>
                <a:path extrusionOk="0" h="39861" w="39860">
                  <a:moveTo>
                    <a:pt x="19920" y="1"/>
                  </a:moveTo>
                  <a:cubicBezTo>
                    <a:pt x="8914" y="42"/>
                    <a:pt x="0" y="8956"/>
                    <a:pt x="0" y="19941"/>
                  </a:cubicBezTo>
                  <a:cubicBezTo>
                    <a:pt x="0" y="30947"/>
                    <a:pt x="8914" y="39860"/>
                    <a:pt x="19920" y="39860"/>
                  </a:cubicBezTo>
                  <a:cubicBezTo>
                    <a:pt x="30925" y="39860"/>
                    <a:pt x="39860" y="30947"/>
                    <a:pt x="39860" y="19941"/>
                  </a:cubicBezTo>
                  <a:cubicBezTo>
                    <a:pt x="39860" y="8935"/>
                    <a:pt x="30925" y="1"/>
                    <a:pt x="19920"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9"/>
            <p:cNvSpPr/>
            <p:nvPr/>
          </p:nvSpPr>
          <p:spPr>
            <a:xfrm>
              <a:off x="-33556175" y="-2644650"/>
              <a:ext cx="267825" cy="583275"/>
            </a:xfrm>
            <a:custGeom>
              <a:rect b="b" l="l" r="r" t="t"/>
              <a:pathLst>
                <a:path extrusionOk="0" h="23331" w="10713">
                  <a:moveTo>
                    <a:pt x="230" y="1"/>
                  </a:moveTo>
                  <a:cubicBezTo>
                    <a:pt x="105" y="1"/>
                    <a:pt x="0" y="106"/>
                    <a:pt x="0" y="231"/>
                  </a:cubicBezTo>
                  <a:lnTo>
                    <a:pt x="0" y="23122"/>
                  </a:lnTo>
                  <a:cubicBezTo>
                    <a:pt x="0" y="23226"/>
                    <a:pt x="105" y="23331"/>
                    <a:pt x="230" y="23331"/>
                  </a:cubicBezTo>
                  <a:lnTo>
                    <a:pt x="10483" y="23331"/>
                  </a:lnTo>
                  <a:cubicBezTo>
                    <a:pt x="10608" y="23331"/>
                    <a:pt x="10713" y="23226"/>
                    <a:pt x="10713" y="23080"/>
                  </a:cubicBezTo>
                  <a:lnTo>
                    <a:pt x="10713" y="231"/>
                  </a:lnTo>
                  <a:cubicBezTo>
                    <a:pt x="10713" y="106"/>
                    <a:pt x="10608" y="1"/>
                    <a:pt x="10483"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9"/>
            <p:cNvSpPr/>
            <p:nvPr/>
          </p:nvSpPr>
          <p:spPr>
            <a:xfrm>
              <a:off x="-37998800" y="-2465750"/>
              <a:ext cx="808200" cy="51825"/>
            </a:xfrm>
            <a:custGeom>
              <a:rect b="b" l="l" r="r" t="t"/>
              <a:pathLst>
                <a:path extrusionOk="0" h="2073" w="32328">
                  <a:moveTo>
                    <a:pt x="32328" y="1"/>
                  </a:moveTo>
                  <a:lnTo>
                    <a:pt x="1"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9"/>
            <p:cNvSpPr/>
            <p:nvPr/>
          </p:nvSpPr>
          <p:spPr>
            <a:xfrm>
              <a:off x="-38051625" y="-2517575"/>
              <a:ext cx="914375" cy="154375"/>
            </a:xfrm>
            <a:custGeom>
              <a:rect b="b" l="l" r="r" t="t"/>
              <a:pathLst>
                <a:path extrusionOk="0" h="6175" w="36575">
                  <a:moveTo>
                    <a:pt x="34393" y="1"/>
                  </a:moveTo>
                  <a:cubicBezTo>
                    <a:pt x="34367" y="1"/>
                    <a:pt x="34341" y="1"/>
                    <a:pt x="34315" y="2"/>
                  </a:cubicBezTo>
                  <a:lnTo>
                    <a:pt x="1988" y="2095"/>
                  </a:lnTo>
                  <a:cubicBezTo>
                    <a:pt x="858" y="2178"/>
                    <a:pt x="0" y="3141"/>
                    <a:pt x="84" y="4271"/>
                  </a:cubicBezTo>
                  <a:cubicBezTo>
                    <a:pt x="147" y="5338"/>
                    <a:pt x="1047" y="6175"/>
                    <a:pt x="2114" y="6175"/>
                  </a:cubicBezTo>
                  <a:lnTo>
                    <a:pt x="2239" y="6175"/>
                  </a:lnTo>
                  <a:lnTo>
                    <a:pt x="34566" y="4083"/>
                  </a:lnTo>
                  <a:cubicBezTo>
                    <a:pt x="35696" y="4020"/>
                    <a:pt x="36575" y="3036"/>
                    <a:pt x="36491" y="1927"/>
                  </a:cubicBezTo>
                  <a:cubicBezTo>
                    <a:pt x="36410" y="825"/>
                    <a:pt x="35451" y="1"/>
                    <a:pt x="34393"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9"/>
            <p:cNvSpPr/>
            <p:nvPr/>
          </p:nvSpPr>
          <p:spPr>
            <a:xfrm>
              <a:off x="-37555200" y="-1918075"/>
              <a:ext cx="989700" cy="51300"/>
            </a:xfrm>
            <a:custGeom>
              <a:rect b="b" l="l" r="r" t="t"/>
              <a:pathLst>
                <a:path extrusionOk="0" h="2052" w="39588">
                  <a:moveTo>
                    <a:pt x="39587" y="1"/>
                  </a:moveTo>
                  <a:lnTo>
                    <a:pt x="0"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9"/>
            <p:cNvSpPr/>
            <p:nvPr/>
          </p:nvSpPr>
          <p:spPr>
            <a:xfrm>
              <a:off x="-37607525" y="-1969850"/>
              <a:ext cx="1094325" cy="154325"/>
            </a:xfrm>
            <a:custGeom>
              <a:rect b="b" l="l" r="r" t="t"/>
              <a:pathLst>
                <a:path extrusionOk="0" h="6173" w="43773">
                  <a:moveTo>
                    <a:pt x="41576" y="0"/>
                  </a:moveTo>
                  <a:lnTo>
                    <a:pt x="1988" y="2093"/>
                  </a:lnTo>
                  <a:cubicBezTo>
                    <a:pt x="859" y="2135"/>
                    <a:pt x="1" y="3097"/>
                    <a:pt x="42" y="4227"/>
                  </a:cubicBezTo>
                  <a:cubicBezTo>
                    <a:pt x="105" y="5336"/>
                    <a:pt x="1005" y="6173"/>
                    <a:pt x="2093" y="6173"/>
                  </a:cubicBezTo>
                  <a:lnTo>
                    <a:pt x="2198" y="6173"/>
                  </a:lnTo>
                  <a:lnTo>
                    <a:pt x="41785" y="4081"/>
                  </a:lnTo>
                  <a:cubicBezTo>
                    <a:pt x="42915" y="4018"/>
                    <a:pt x="43773" y="3055"/>
                    <a:pt x="43731" y="1925"/>
                  </a:cubicBezTo>
                  <a:cubicBezTo>
                    <a:pt x="43668" y="796"/>
                    <a:pt x="42748" y="0"/>
                    <a:pt x="41576"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9"/>
            <p:cNvSpPr/>
            <p:nvPr/>
          </p:nvSpPr>
          <p:spPr>
            <a:xfrm>
              <a:off x="-37842400" y="-1475525"/>
              <a:ext cx="860000" cy="52325"/>
            </a:xfrm>
            <a:custGeom>
              <a:rect b="b" l="l" r="r" t="t"/>
              <a:pathLst>
                <a:path extrusionOk="0" h="2093" w="34400">
                  <a:moveTo>
                    <a:pt x="34399" y="2093"/>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9"/>
            <p:cNvSpPr/>
            <p:nvPr/>
          </p:nvSpPr>
          <p:spPr>
            <a:xfrm>
              <a:off x="-37895225" y="-1527000"/>
              <a:ext cx="965650" cy="154550"/>
            </a:xfrm>
            <a:custGeom>
              <a:rect b="b" l="l" r="r" t="t"/>
              <a:pathLst>
                <a:path extrusionOk="0" h="6182" w="38626">
                  <a:moveTo>
                    <a:pt x="2055" y="0"/>
                  </a:moveTo>
                  <a:cubicBezTo>
                    <a:pt x="972" y="0"/>
                    <a:pt x="143" y="863"/>
                    <a:pt x="63" y="1913"/>
                  </a:cubicBezTo>
                  <a:cubicBezTo>
                    <a:pt x="1" y="3043"/>
                    <a:pt x="859" y="4005"/>
                    <a:pt x="1988" y="4089"/>
                  </a:cubicBezTo>
                  <a:lnTo>
                    <a:pt x="36366" y="6181"/>
                  </a:lnTo>
                  <a:lnTo>
                    <a:pt x="36512" y="6181"/>
                  </a:lnTo>
                  <a:cubicBezTo>
                    <a:pt x="37579" y="6181"/>
                    <a:pt x="38500" y="5344"/>
                    <a:pt x="38542" y="4277"/>
                  </a:cubicBezTo>
                  <a:cubicBezTo>
                    <a:pt x="38626" y="3147"/>
                    <a:pt x="37768" y="2185"/>
                    <a:pt x="36638" y="2101"/>
                  </a:cubicBezTo>
                  <a:lnTo>
                    <a:pt x="2239" y="9"/>
                  </a:lnTo>
                  <a:cubicBezTo>
                    <a:pt x="2177" y="3"/>
                    <a:pt x="2116" y="0"/>
                    <a:pt x="2055"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9"/>
            <p:cNvSpPr/>
            <p:nvPr/>
          </p:nvSpPr>
          <p:spPr>
            <a:xfrm>
              <a:off x="-39953050" y="-2465750"/>
              <a:ext cx="807675" cy="51825"/>
            </a:xfrm>
            <a:custGeom>
              <a:rect b="b" l="l" r="r" t="t"/>
              <a:pathLst>
                <a:path extrusionOk="0" h="2073" w="32307">
                  <a:moveTo>
                    <a:pt x="32306" y="1"/>
                  </a:moveTo>
                  <a:lnTo>
                    <a:pt x="0"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9"/>
            <p:cNvSpPr/>
            <p:nvPr/>
          </p:nvSpPr>
          <p:spPr>
            <a:xfrm>
              <a:off x="-40005900" y="-2517575"/>
              <a:ext cx="913875" cy="154375"/>
            </a:xfrm>
            <a:custGeom>
              <a:rect b="b" l="l" r="r" t="t"/>
              <a:pathLst>
                <a:path extrusionOk="0" h="6175" w="36555">
                  <a:moveTo>
                    <a:pt x="34394" y="1"/>
                  </a:moveTo>
                  <a:cubicBezTo>
                    <a:pt x="34368" y="1"/>
                    <a:pt x="34342" y="1"/>
                    <a:pt x="34316" y="2"/>
                  </a:cubicBezTo>
                  <a:lnTo>
                    <a:pt x="1989" y="2095"/>
                  </a:lnTo>
                  <a:cubicBezTo>
                    <a:pt x="859" y="2178"/>
                    <a:pt x="1" y="3141"/>
                    <a:pt x="64" y="4271"/>
                  </a:cubicBezTo>
                  <a:cubicBezTo>
                    <a:pt x="147" y="5338"/>
                    <a:pt x="1047" y="6175"/>
                    <a:pt x="2114" y="6175"/>
                  </a:cubicBezTo>
                  <a:lnTo>
                    <a:pt x="2240" y="6175"/>
                  </a:lnTo>
                  <a:lnTo>
                    <a:pt x="34567" y="4083"/>
                  </a:lnTo>
                  <a:cubicBezTo>
                    <a:pt x="35697" y="4020"/>
                    <a:pt x="36554" y="3036"/>
                    <a:pt x="36492" y="1927"/>
                  </a:cubicBezTo>
                  <a:cubicBezTo>
                    <a:pt x="36410" y="825"/>
                    <a:pt x="35451" y="1"/>
                    <a:pt x="34394"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9"/>
            <p:cNvSpPr/>
            <p:nvPr/>
          </p:nvSpPr>
          <p:spPr>
            <a:xfrm>
              <a:off x="-39510000" y="-1918075"/>
              <a:ext cx="990225" cy="51300"/>
            </a:xfrm>
            <a:custGeom>
              <a:rect b="b" l="l" r="r" t="t"/>
              <a:pathLst>
                <a:path extrusionOk="0" h="2052" w="39609">
                  <a:moveTo>
                    <a:pt x="39609" y="1"/>
                  </a:moveTo>
                  <a:lnTo>
                    <a:pt x="0"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9"/>
            <p:cNvSpPr/>
            <p:nvPr/>
          </p:nvSpPr>
          <p:spPr>
            <a:xfrm>
              <a:off x="-39562825" y="-1969850"/>
              <a:ext cx="1094850" cy="154325"/>
            </a:xfrm>
            <a:custGeom>
              <a:rect b="b" l="l" r="r" t="t"/>
              <a:pathLst>
                <a:path extrusionOk="0" h="6173" w="43794">
                  <a:moveTo>
                    <a:pt x="41596" y="0"/>
                  </a:moveTo>
                  <a:lnTo>
                    <a:pt x="1988" y="2093"/>
                  </a:lnTo>
                  <a:cubicBezTo>
                    <a:pt x="858" y="2135"/>
                    <a:pt x="0" y="3097"/>
                    <a:pt x="63" y="4227"/>
                  </a:cubicBezTo>
                  <a:cubicBezTo>
                    <a:pt x="105" y="5336"/>
                    <a:pt x="1025" y="6173"/>
                    <a:pt x="2093" y="6173"/>
                  </a:cubicBezTo>
                  <a:lnTo>
                    <a:pt x="2197" y="6173"/>
                  </a:lnTo>
                  <a:lnTo>
                    <a:pt x="41806" y="4081"/>
                  </a:lnTo>
                  <a:cubicBezTo>
                    <a:pt x="42915" y="4018"/>
                    <a:pt x="43793" y="3055"/>
                    <a:pt x="43731" y="1925"/>
                  </a:cubicBezTo>
                  <a:cubicBezTo>
                    <a:pt x="43689" y="796"/>
                    <a:pt x="42768" y="0"/>
                    <a:pt x="41596"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9"/>
            <p:cNvSpPr/>
            <p:nvPr/>
          </p:nvSpPr>
          <p:spPr>
            <a:xfrm>
              <a:off x="-39796650" y="-1475525"/>
              <a:ext cx="859450" cy="52325"/>
            </a:xfrm>
            <a:custGeom>
              <a:rect b="b" l="l" r="r" t="t"/>
              <a:pathLst>
                <a:path extrusionOk="0" h="2093" w="34378">
                  <a:moveTo>
                    <a:pt x="34378" y="2093"/>
                  </a:moveTo>
                  <a:lnTo>
                    <a:pt x="0"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9"/>
            <p:cNvSpPr/>
            <p:nvPr/>
          </p:nvSpPr>
          <p:spPr>
            <a:xfrm>
              <a:off x="-39850000" y="-1527000"/>
              <a:ext cx="966150" cy="154550"/>
            </a:xfrm>
            <a:custGeom>
              <a:rect b="b" l="l" r="r" t="t"/>
              <a:pathLst>
                <a:path extrusionOk="0" h="6182" w="38646">
                  <a:moveTo>
                    <a:pt x="2075" y="0"/>
                  </a:moveTo>
                  <a:cubicBezTo>
                    <a:pt x="993" y="0"/>
                    <a:pt x="163" y="863"/>
                    <a:pt x="84" y="1913"/>
                  </a:cubicBezTo>
                  <a:cubicBezTo>
                    <a:pt x="0" y="3043"/>
                    <a:pt x="879" y="4005"/>
                    <a:pt x="1988" y="4089"/>
                  </a:cubicBezTo>
                  <a:lnTo>
                    <a:pt x="36386" y="6181"/>
                  </a:lnTo>
                  <a:lnTo>
                    <a:pt x="36512" y="6181"/>
                  </a:lnTo>
                  <a:cubicBezTo>
                    <a:pt x="37600" y="6181"/>
                    <a:pt x="38500" y="5344"/>
                    <a:pt x="38562" y="4277"/>
                  </a:cubicBezTo>
                  <a:cubicBezTo>
                    <a:pt x="38646" y="3147"/>
                    <a:pt x="37767" y="2185"/>
                    <a:pt x="36658" y="2101"/>
                  </a:cubicBezTo>
                  <a:lnTo>
                    <a:pt x="2260" y="9"/>
                  </a:lnTo>
                  <a:cubicBezTo>
                    <a:pt x="2198" y="3"/>
                    <a:pt x="2136" y="0"/>
                    <a:pt x="2075"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9"/>
            <p:cNvSpPr/>
            <p:nvPr/>
          </p:nvSpPr>
          <p:spPr>
            <a:xfrm>
              <a:off x="-41464800" y="-1918075"/>
              <a:ext cx="808200" cy="51300"/>
            </a:xfrm>
            <a:custGeom>
              <a:rect b="b" l="l" r="r" t="t"/>
              <a:pathLst>
                <a:path extrusionOk="0" h="2052" w="32328">
                  <a:moveTo>
                    <a:pt x="32328" y="1"/>
                  </a:moveTo>
                  <a:lnTo>
                    <a:pt x="1"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9"/>
            <p:cNvSpPr/>
            <p:nvPr/>
          </p:nvSpPr>
          <p:spPr>
            <a:xfrm>
              <a:off x="-41517625" y="-1970000"/>
              <a:ext cx="913350" cy="154475"/>
            </a:xfrm>
            <a:custGeom>
              <a:rect b="b" l="l" r="r" t="t"/>
              <a:pathLst>
                <a:path extrusionOk="0" h="6179" w="36534">
                  <a:moveTo>
                    <a:pt x="34423" y="1"/>
                  </a:moveTo>
                  <a:cubicBezTo>
                    <a:pt x="34373" y="1"/>
                    <a:pt x="34324" y="3"/>
                    <a:pt x="34274" y="6"/>
                  </a:cubicBezTo>
                  <a:lnTo>
                    <a:pt x="1988" y="2099"/>
                  </a:lnTo>
                  <a:cubicBezTo>
                    <a:pt x="858" y="2162"/>
                    <a:pt x="1" y="3145"/>
                    <a:pt x="63" y="4254"/>
                  </a:cubicBezTo>
                  <a:cubicBezTo>
                    <a:pt x="147" y="5342"/>
                    <a:pt x="1047" y="6179"/>
                    <a:pt x="2114" y="6179"/>
                  </a:cubicBezTo>
                  <a:lnTo>
                    <a:pt x="2239" y="6179"/>
                  </a:lnTo>
                  <a:lnTo>
                    <a:pt x="34546" y="4087"/>
                  </a:lnTo>
                  <a:cubicBezTo>
                    <a:pt x="35675" y="4003"/>
                    <a:pt x="36533" y="3040"/>
                    <a:pt x="36450" y="1910"/>
                  </a:cubicBezTo>
                  <a:cubicBezTo>
                    <a:pt x="36370" y="832"/>
                    <a:pt x="35469" y="1"/>
                    <a:pt x="34423"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41021200" y="-1370925"/>
              <a:ext cx="989700" cy="51825"/>
            </a:xfrm>
            <a:custGeom>
              <a:rect b="b" l="l" r="r" t="t"/>
              <a:pathLst>
                <a:path extrusionOk="0" h="2073" w="39588">
                  <a:moveTo>
                    <a:pt x="39588" y="1"/>
                  </a:moveTo>
                  <a:lnTo>
                    <a:pt x="0"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41074050" y="-1422700"/>
              <a:ext cx="1094850" cy="154325"/>
            </a:xfrm>
            <a:custGeom>
              <a:rect b="b" l="l" r="r" t="t"/>
              <a:pathLst>
                <a:path extrusionOk="0" h="6173" w="43794">
                  <a:moveTo>
                    <a:pt x="41639" y="0"/>
                  </a:moveTo>
                  <a:cubicBezTo>
                    <a:pt x="41625" y="0"/>
                    <a:pt x="41611" y="0"/>
                    <a:pt x="41597" y="1"/>
                  </a:cubicBezTo>
                  <a:lnTo>
                    <a:pt x="1989" y="2093"/>
                  </a:lnTo>
                  <a:cubicBezTo>
                    <a:pt x="880" y="2135"/>
                    <a:pt x="1" y="3118"/>
                    <a:pt x="64" y="4227"/>
                  </a:cubicBezTo>
                  <a:cubicBezTo>
                    <a:pt x="105" y="5336"/>
                    <a:pt x="1026" y="6173"/>
                    <a:pt x="2093" y="6173"/>
                  </a:cubicBezTo>
                  <a:lnTo>
                    <a:pt x="2198" y="6173"/>
                  </a:lnTo>
                  <a:lnTo>
                    <a:pt x="41806" y="4081"/>
                  </a:lnTo>
                  <a:cubicBezTo>
                    <a:pt x="42936" y="4018"/>
                    <a:pt x="43794" y="3055"/>
                    <a:pt x="43731" y="1925"/>
                  </a:cubicBezTo>
                  <a:cubicBezTo>
                    <a:pt x="43690" y="830"/>
                    <a:pt x="42771" y="0"/>
                    <a:pt x="41639"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a:off x="-41307875" y="-928375"/>
              <a:ext cx="860000" cy="52325"/>
            </a:xfrm>
            <a:custGeom>
              <a:rect b="b" l="l" r="r" t="t"/>
              <a:pathLst>
                <a:path extrusionOk="0" h="2093" w="34400">
                  <a:moveTo>
                    <a:pt x="34399" y="2093"/>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a:off x="-41360700" y="-979850"/>
              <a:ext cx="965650" cy="154550"/>
            </a:xfrm>
            <a:custGeom>
              <a:rect b="b" l="l" r="r" t="t"/>
              <a:pathLst>
                <a:path extrusionOk="0" h="6182" w="38626">
                  <a:moveTo>
                    <a:pt x="2058" y="1"/>
                  </a:moveTo>
                  <a:cubicBezTo>
                    <a:pt x="991" y="1"/>
                    <a:pt x="143" y="864"/>
                    <a:pt x="63" y="1934"/>
                  </a:cubicBezTo>
                  <a:cubicBezTo>
                    <a:pt x="1" y="3043"/>
                    <a:pt x="859" y="4026"/>
                    <a:pt x="1988" y="4089"/>
                  </a:cubicBezTo>
                  <a:lnTo>
                    <a:pt x="36366" y="6181"/>
                  </a:lnTo>
                  <a:lnTo>
                    <a:pt x="36512" y="6181"/>
                  </a:lnTo>
                  <a:cubicBezTo>
                    <a:pt x="37580" y="6181"/>
                    <a:pt x="38458" y="5344"/>
                    <a:pt x="38542" y="4277"/>
                  </a:cubicBezTo>
                  <a:cubicBezTo>
                    <a:pt x="38626" y="3147"/>
                    <a:pt x="37768" y="2185"/>
                    <a:pt x="36638" y="2101"/>
                  </a:cubicBezTo>
                  <a:lnTo>
                    <a:pt x="2240" y="9"/>
                  </a:lnTo>
                  <a:cubicBezTo>
                    <a:pt x="2178" y="3"/>
                    <a:pt x="2118" y="1"/>
                    <a:pt x="2058"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9"/>
            <p:cNvSpPr/>
            <p:nvPr/>
          </p:nvSpPr>
          <p:spPr>
            <a:xfrm>
              <a:off x="-41229925" y="-381225"/>
              <a:ext cx="808200" cy="52325"/>
            </a:xfrm>
            <a:custGeom>
              <a:rect b="b" l="l" r="r" t="t"/>
              <a:pathLst>
                <a:path extrusionOk="0" h="2093" w="32328">
                  <a:moveTo>
                    <a:pt x="32328" y="0"/>
                  </a:moveTo>
                  <a:lnTo>
                    <a:pt x="1" y="2093"/>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9"/>
            <p:cNvSpPr/>
            <p:nvPr/>
          </p:nvSpPr>
          <p:spPr>
            <a:xfrm>
              <a:off x="-41283275" y="-432100"/>
              <a:ext cx="913850" cy="154475"/>
            </a:xfrm>
            <a:custGeom>
              <a:rect b="b" l="l" r="r" t="t"/>
              <a:pathLst>
                <a:path extrusionOk="0" h="6179" w="36554">
                  <a:moveTo>
                    <a:pt x="34446" y="0"/>
                  </a:moveTo>
                  <a:cubicBezTo>
                    <a:pt x="34396" y="0"/>
                    <a:pt x="34345" y="2"/>
                    <a:pt x="34294" y="6"/>
                  </a:cubicBezTo>
                  <a:lnTo>
                    <a:pt x="1988" y="2098"/>
                  </a:lnTo>
                  <a:cubicBezTo>
                    <a:pt x="879" y="2161"/>
                    <a:pt x="0" y="3144"/>
                    <a:pt x="84" y="4253"/>
                  </a:cubicBezTo>
                  <a:cubicBezTo>
                    <a:pt x="168" y="5341"/>
                    <a:pt x="1047" y="6178"/>
                    <a:pt x="2135" y="6178"/>
                  </a:cubicBezTo>
                  <a:lnTo>
                    <a:pt x="2260" y="6178"/>
                  </a:lnTo>
                  <a:lnTo>
                    <a:pt x="34566" y="4086"/>
                  </a:lnTo>
                  <a:cubicBezTo>
                    <a:pt x="35675" y="4002"/>
                    <a:pt x="36554" y="3040"/>
                    <a:pt x="36470" y="1910"/>
                  </a:cubicBezTo>
                  <a:cubicBezTo>
                    <a:pt x="36390" y="831"/>
                    <a:pt x="35509" y="0"/>
                    <a:pt x="34446"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40786875" y="165925"/>
              <a:ext cx="990250" cy="52325"/>
            </a:xfrm>
            <a:custGeom>
              <a:rect b="b" l="l" r="r" t="t"/>
              <a:pathLst>
                <a:path extrusionOk="0" h="2093" w="39610">
                  <a:moveTo>
                    <a:pt x="39609" y="1"/>
                  </a:moveTo>
                  <a:lnTo>
                    <a:pt x="1" y="2093"/>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40839175" y="115175"/>
              <a:ext cx="1094850" cy="154350"/>
            </a:xfrm>
            <a:custGeom>
              <a:rect b="b" l="l" r="r" t="t"/>
              <a:pathLst>
                <a:path extrusionOk="0" h="6174" w="43794">
                  <a:moveTo>
                    <a:pt x="41597" y="1"/>
                  </a:moveTo>
                  <a:lnTo>
                    <a:pt x="1988" y="2093"/>
                  </a:lnTo>
                  <a:cubicBezTo>
                    <a:pt x="858" y="2135"/>
                    <a:pt x="1" y="3119"/>
                    <a:pt x="63" y="4228"/>
                  </a:cubicBezTo>
                  <a:cubicBezTo>
                    <a:pt x="105" y="5336"/>
                    <a:pt x="1026" y="6173"/>
                    <a:pt x="2093" y="6173"/>
                  </a:cubicBezTo>
                  <a:lnTo>
                    <a:pt x="2198" y="6173"/>
                  </a:lnTo>
                  <a:lnTo>
                    <a:pt x="41806" y="4081"/>
                  </a:lnTo>
                  <a:cubicBezTo>
                    <a:pt x="42915" y="4018"/>
                    <a:pt x="43794" y="3056"/>
                    <a:pt x="43731" y="1926"/>
                  </a:cubicBezTo>
                  <a:cubicBezTo>
                    <a:pt x="43689" y="817"/>
                    <a:pt x="42768" y="22"/>
                    <a:pt x="41597"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41073525" y="608975"/>
              <a:ext cx="859475" cy="52350"/>
            </a:xfrm>
            <a:custGeom>
              <a:rect b="b" l="l" r="r" t="t"/>
              <a:pathLst>
                <a:path extrusionOk="0" h="2094" w="34379">
                  <a:moveTo>
                    <a:pt x="34378" y="2093"/>
                  </a:moveTo>
                  <a:lnTo>
                    <a:pt x="1"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41126350" y="557525"/>
              <a:ext cx="966175" cy="154525"/>
            </a:xfrm>
            <a:custGeom>
              <a:rect b="b" l="l" r="r" t="t"/>
              <a:pathLst>
                <a:path extrusionOk="0" h="6181" w="38647">
                  <a:moveTo>
                    <a:pt x="2076" y="0"/>
                  </a:moveTo>
                  <a:cubicBezTo>
                    <a:pt x="993" y="0"/>
                    <a:pt x="163" y="864"/>
                    <a:pt x="84" y="1933"/>
                  </a:cubicBezTo>
                  <a:cubicBezTo>
                    <a:pt x="0" y="3042"/>
                    <a:pt x="879" y="4026"/>
                    <a:pt x="1988" y="4088"/>
                  </a:cubicBezTo>
                  <a:lnTo>
                    <a:pt x="36387" y="6181"/>
                  </a:lnTo>
                  <a:lnTo>
                    <a:pt x="36512" y="6181"/>
                  </a:lnTo>
                  <a:cubicBezTo>
                    <a:pt x="37600" y="6181"/>
                    <a:pt x="38479" y="5344"/>
                    <a:pt x="38563" y="4277"/>
                  </a:cubicBezTo>
                  <a:cubicBezTo>
                    <a:pt x="38646" y="3147"/>
                    <a:pt x="37768" y="2184"/>
                    <a:pt x="36659" y="2101"/>
                  </a:cubicBezTo>
                  <a:lnTo>
                    <a:pt x="2260" y="8"/>
                  </a:lnTo>
                  <a:cubicBezTo>
                    <a:pt x="2198" y="3"/>
                    <a:pt x="2136" y="0"/>
                    <a:pt x="2076"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39770500" y="322325"/>
              <a:ext cx="807150" cy="52350"/>
            </a:xfrm>
            <a:custGeom>
              <a:rect b="b" l="l" r="r" t="t"/>
              <a:pathLst>
                <a:path extrusionOk="0" h="2094" w="32286">
                  <a:moveTo>
                    <a:pt x="32286" y="1"/>
                  </a:moveTo>
                  <a:lnTo>
                    <a:pt x="0" y="2093"/>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39823850" y="271450"/>
              <a:ext cx="913850" cy="154475"/>
            </a:xfrm>
            <a:custGeom>
              <a:rect b="b" l="l" r="r" t="t"/>
              <a:pathLst>
                <a:path extrusionOk="0" h="6179" w="36554">
                  <a:moveTo>
                    <a:pt x="34446" y="0"/>
                  </a:moveTo>
                  <a:cubicBezTo>
                    <a:pt x="34396" y="0"/>
                    <a:pt x="34345" y="2"/>
                    <a:pt x="34294" y="6"/>
                  </a:cubicBezTo>
                  <a:lnTo>
                    <a:pt x="1988" y="2098"/>
                  </a:lnTo>
                  <a:cubicBezTo>
                    <a:pt x="879" y="2161"/>
                    <a:pt x="0" y="3145"/>
                    <a:pt x="84" y="4275"/>
                  </a:cubicBezTo>
                  <a:cubicBezTo>
                    <a:pt x="168" y="5342"/>
                    <a:pt x="1046" y="6179"/>
                    <a:pt x="2134" y="6179"/>
                  </a:cubicBezTo>
                  <a:lnTo>
                    <a:pt x="2260" y="6179"/>
                  </a:lnTo>
                  <a:lnTo>
                    <a:pt x="34566" y="4086"/>
                  </a:lnTo>
                  <a:cubicBezTo>
                    <a:pt x="35675" y="4003"/>
                    <a:pt x="36554" y="3040"/>
                    <a:pt x="36470" y="1910"/>
                  </a:cubicBezTo>
                  <a:cubicBezTo>
                    <a:pt x="36390" y="831"/>
                    <a:pt x="35509" y="0"/>
                    <a:pt x="34446"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39327450" y="869475"/>
              <a:ext cx="990250" cy="52350"/>
            </a:xfrm>
            <a:custGeom>
              <a:rect b="b" l="l" r="r" t="t"/>
              <a:pathLst>
                <a:path extrusionOk="0" h="2094" w="39610">
                  <a:moveTo>
                    <a:pt x="39609" y="1"/>
                  </a:moveTo>
                  <a:lnTo>
                    <a:pt x="1" y="2093"/>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39380275" y="818725"/>
              <a:ext cx="1094325" cy="154350"/>
            </a:xfrm>
            <a:custGeom>
              <a:rect b="b" l="l" r="r" t="t"/>
              <a:pathLst>
                <a:path extrusionOk="0" h="6174" w="43773">
                  <a:moveTo>
                    <a:pt x="41618" y="1"/>
                  </a:moveTo>
                  <a:cubicBezTo>
                    <a:pt x="41604" y="1"/>
                    <a:pt x="41590" y="1"/>
                    <a:pt x="41576" y="1"/>
                  </a:cubicBezTo>
                  <a:lnTo>
                    <a:pt x="1988" y="2094"/>
                  </a:lnTo>
                  <a:cubicBezTo>
                    <a:pt x="858" y="2156"/>
                    <a:pt x="1" y="3119"/>
                    <a:pt x="42" y="4249"/>
                  </a:cubicBezTo>
                  <a:cubicBezTo>
                    <a:pt x="105" y="5337"/>
                    <a:pt x="1026" y="6174"/>
                    <a:pt x="2093" y="6174"/>
                  </a:cubicBezTo>
                  <a:lnTo>
                    <a:pt x="2197" y="6174"/>
                  </a:lnTo>
                  <a:lnTo>
                    <a:pt x="41785" y="4081"/>
                  </a:lnTo>
                  <a:cubicBezTo>
                    <a:pt x="42915" y="4039"/>
                    <a:pt x="43773" y="3056"/>
                    <a:pt x="43731" y="1947"/>
                  </a:cubicBezTo>
                  <a:cubicBezTo>
                    <a:pt x="43669" y="831"/>
                    <a:pt x="42749" y="1"/>
                    <a:pt x="41618"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9"/>
            <p:cNvSpPr/>
            <p:nvPr/>
          </p:nvSpPr>
          <p:spPr>
            <a:xfrm>
              <a:off x="-39614625" y="1312550"/>
              <a:ext cx="860000" cy="52325"/>
            </a:xfrm>
            <a:custGeom>
              <a:rect b="b" l="l" r="r" t="t"/>
              <a:pathLst>
                <a:path extrusionOk="0" h="2093" w="34400">
                  <a:moveTo>
                    <a:pt x="34399" y="2092"/>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9"/>
            <p:cNvSpPr/>
            <p:nvPr/>
          </p:nvSpPr>
          <p:spPr>
            <a:xfrm>
              <a:off x="-39667450" y="1261250"/>
              <a:ext cx="965650" cy="154375"/>
            </a:xfrm>
            <a:custGeom>
              <a:rect b="b" l="l" r="r" t="t"/>
              <a:pathLst>
                <a:path extrusionOk="0" h="6175" w="38626">
                  <a:moveTo>
                    <a:pt x="2175" y="0"/>
                  </a:moveTo>
                  <a:cubicBezTo>
                    <a:pt x="1025" y="0"/>
                    <a:pt x="166" y="823"/>
                    <a:pt x="84" y="1906"/>
                  </a:cubicBezTo>
                  <a:cubicBezTo>
                    <a:pt x="0" y="3036"/>
                    <a:pt x="858" y="4019"/>
                    <a:pt x="1988" y="4082"/>
                  </a:cubicBezTo>
                  <a:lnTo>
                    <a:pt x="36387" y="6174"/>
                  </a:lnTo>
                  <a:lnTo>
                    <a:pt x="36512" y="6174"/>
                  </a:lnTo>
                  <a:cubicBezTo>
                    <a:pt x="37579" y="6174"/>
                    <a:pt x="38500" y="5337"/>
                    <a:pt x="38563" y="4270"/>
                  </a:cubicBezTo>
                  <a:cubicBezTo>
                    <a:pt x="38625" y="3140"/>
                    <a:pt x="37768" y="2178"/>
                    <a:pt x="36638" y="2094"/>
                  </a:cubicBezTo>
                  <a:lnTo>
                    <a:pt x="2260" y="2"/>
                  </a:lnTo>
                  <a:cubicBezTo>
                    <a:pt x="2232" y="1"/>
                    <a:pt x="2203" y="0"/>
                    <a:pt x="2175"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9"/>
            <p:cNvSpPr/>
            <p:nvPr/>
          </p:nvSpPr>
          <p:spPr>
            <a:xfrm>
              <a:off x="-37477275" y="192075"/>
              <a:ext cx="807675" cy="51825"/>
            </a:xfrm>
            <a:custGeom>
              <a:rect b="b" l="l" r="r" t="t"/>
              <a:pathLst>
                <a:path extrusionOk="0" h="2073" w="32307">
                  <a:moveTo>
                    <a:pt x="32307" y="1"/>
                  </a:moveTo>
                  <a:lnTo>
                    <a:pt x="1"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9"/>
            <p:cNvSpPr/>
            <p:nvPr/>
          </p:nvSpPr>
          <p:spPr>
            <a:xfrm>
              <a:off x="-37530625" y="141125"/>
              <a:ext cx="913325" cy="154550"/>
            </a:xfrm>
            <a:custGeom>
              <a:rect b="b" l="l" r="r" t="t"/>
              <a:pathLst>
                <a:path extrusionOk="0" h="6182" w="36533">
                  <a:moveTo>
                    <a:pt x="34477" y="1"/>
                  </a:moveTo>
                  <a:cubicBezTo>
                    <a:pt x="34416" y="1"/>
                    <a:pt x="34356" y="3"/>
                    <a:pt x="34294" y="9"/>
                  </a:cubicBezTo>
                  <a:lnTo>
                    <a:pt x="1988" y="2101"/>
                  </a:lnTo>
                  <a:cubicBezTo>
                    <a:pt x="858" y="2185"/>
                    <a:pt x="0" y="3148"/>
                    <a:pt x="84" y="4278"/>
                  </a:cubicBezTo>
                  <a:cubicBezTo>
                    <a:pt x="168" y="5345"/>
                    <a:pt x="1047" y="6182"/>
                    <a:pt x="2114" y="6182"/>
                  </a:cubicBezTo>
                  <a:lnTo>
                    <a:pt x="2260" y="6182"/>
                  </a:lnTo>
                  <a:lnTo>
                    <a:pt x="34545" y="4089"/>
                  </a:lnTo>
                  <a:cubicBezTo>
                    <a:pt x="35675" y="4006"/>
                    <a:pt x="36533" y="3043"/>
                    <a:pt x="36470" y="1913"/>
                  </a:cubicBezTo>
                  <a:cubicBezTo>
                    <a:pt x="36391" y="845"/>
                    <a:pt x="35526" y="1"/>
                    <a:pt x="34477"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9"/>
            <p:cNvSpPr/>
            <p:nvPr/>
          </p:nvSpPr>
          <p:spPr>
            <a:xfrm>
              <a:off x="-37034225" y="739750"/>
              <a:ext cx="989725" cy="51300"/>
            </a:xfrm>
            <a:custGeom>
              <a:rect b="b" l="l" r="r" t="t"/>
              <a:pathLst>
                <a:path extrusionOk="0" h="2052" w="39589">
                  <a:moveTo>
                    <a:pt x="39588" y="1"/>
                  </a:moveTo>
                  <a:lnTo>
                    <a:pt x="1"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9"/>
            <p:cNvSpPr/>
            <p:nvPr/>
          </p:nvSpPr>
          <p:spPr>
            <a:xfrm>
              <a:off x="-37086525" y="688500"/>
              <a:ext cx="1094325" cy="154325"/>
            </a:xfrm>
            <a:custGeom>
              <a:rect b="b" l="l" r="r" t="t"/>
              <a:pathLst>
                <a:path extrusionOk="0" h="6173" w="43773">
                  <a:moveTo>
                    <a:pt x="41576" y="0"/>
                  </a:moveTo>
                  <a:lnTo>
                    <a:pt x="1988" y="2093"/>
                  </a:lnTo>
                  <a:cubicBezTo>
                    <a:pt x="858" y="2155"/>
                    <a:pt x="1" y="3118"/>
                    <a:pt x="42" y="4248"/>
                  </a:cubicBezTo>
                  <a:cubicBezTo>
                    <a:pt x="105" y="5336"/>
                    <a:pt x="1026" y="6173"/>
                    <a:pt x="2093" y="6173"/>
                  </a:cubicBezTo>
                  <a:lnTo>
                    <a:pt x="2198" y="6173"/>
                  </a:lnTo>
                  <a:lnTo>
                    <a:pt x="41785" y="4080"/>
                  </a:lnTo>
                  <a:cubicBezTo>
                    <a:pt x="42915" y="4038"/>
                    <a:pt x="43773" y="3055"/>
                    <a:pt x="43731" y="1946"/>
                  </a:cubicBezTo>
                  <a:cubicBezTo>
                    <a:pt x="43668" y="816"/>
                    <a:pt x="42727" y="21"/>
                    <a:pt x="41576"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9"/>
            <p:cNvSpPr/>
            <p:nvPr/>
          </p:nvSpPr>
          <p:spPr>
            <a:xfrm>
              <a:off x="-37321400" y="1182300"/>
              <a:ext cx="860000" cy="52325"/>
            </a:xfrm>
            <a:custGeom>
              <a:rect b="b" l="l" r="r" t="t"/>
              <a:pathLst>
                <a:path extrusionOk="0" h="2093" w="34400">
                  <a:moveTo>
                    <a:pt x="34399" y="2092"/>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9"/>
            <p:cNvSpPr/>
            <p:nvPr/>
          </p:nvSpPr>
          <p:spPr>
            <a:xfrm>
              <a:off x="-37373700" y="1131000"/>
              <a:ext cx="965650" cy="154375"/>
            </a:xfrm>
            <a:custGeom>
              <a:rect b="b" l="l" r="r" t="t"/>
              <a:pathLst>
                <a:path extrusionOk="0" h="6175" w="38626">
                  <a:moveTo>
                    <a:pt x="2178" y="0"/>
                  </a:moveTo>
                  <a:cubicBezTo>
                    <a:pt x="1065" y="0"/>
                    <a:pt x="166" y="824"/>
                    <a:pt x="84" y="1927"/>
                  </a:cubicBezTo>
                  <a:cubicBezTo>
                    <a:pt x="1" y="3036"/>
                    <a:pt x="858" y="4019"/>
                    <a:pt x="1988" y="4082"/>
                  </a:cubicBezTo>
                  <a:lnTo>
                    <a:pt x="36387" y="6174"/>
                  </a:lnTo>
                  <a:lnTo>
                    <a:pt x="36512" y="6174"/>
                  </a:lnTo>
                  <a:cubicBezTo>
                    <a:pt x="37579" y="6174"/>
                    <a:pt x="38479" y="5358"/>
                    <a:pt x="38563" y="4270"/>
                  </a:cubicBezTo>
                  <a:cubicBezTo>
                    <a:pt x="38625" y="3140"/>
                    <a:pt x="37768" y="2178"/>
                    <a:pt x="36638" y="2094"/>
                  </a:cubicBezTo>
                  <a:lnTo>
                    <a:pt x="2260" y="2"/>
                  </a:lnTo>
                  <a:cubicBezTo>
                    <a:pt x="2233" y="1"/>
                    <a:pt x="2205" y="0"/>
                    <a:pt x="217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a:off x="-38858750" y="-1058625"/>
              <a:ext cx="807675" cy="51800"/>
            </a:xfrm>
            <a:custGeom>
              <a:rect b="b" l="l" r="r" t="t"/>
              <a:pathLst>
                <a:path extrusionOk="0" h="2072" w="32307">
                  <a:moveTo>
                    <a:pt x="32306" y="0"/>
                  </a:moveTo>
                  <a:lnTo>
                    <a:pt x="0"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38911575" y="-1109575"/>
              <a:ext cx="914375" cy="154550"/>
            </a:xfrm>
            <a:custGeom>
              <a:rect b="b" l="l" r="r" t="t"/>
              <a:pathLst>
                <a:path extrusionOk="0" h="6182" w="36575">
                  <a:moveTo>
                    <a:pt x="34494" y="0"/>
                  </a:moveTo>
                  <a:cubicBezTo>
                    <a:pt x="34435" y="0"/>
                    <a:pt x="34375" y="3"/>
                    <a:pt x="34315" y="9"/>
                  </a:cubicBezTo>
                  <a:lnTo>
                    <a:pt x="1988" y="2101"/>
                  </a:lnTo>
                  <a:cubicBezTo>
                    <a:pt x="858" y="2164"/>
                    <a:pt x="0" y="3147"/>
                    <a:pt x="84" y="4256"/>
                  </a:cubicBezTo>
                  <a:cubicBezTo>
                    <a:pt x="167" y="5344"/>
                    <a:pt x="1046" y="6181"/>
                    <a:pt x="2113" y="6181"/>
                  </a:cubicBezTo>
                  <a:lnTo>
                    <a:pt x="2260" y="6181"/>
                  </a:lnTo>
                  <a:lnTo>
                    <a:pt x="34587" y="4089"/>
                  </a:lnTo>
                  <a:cubicBezTo>
                    <a:pt x="35696" y="4005"/>
                    <a:pt x="36575" y="3043"/>
                    <a:pt x="36491" y="1913"/>
                  </a:cubicBezTo>
                  <a:cubicBezTo>
                    <a:pt x="36412" y="844"/>
                    <a:pt x="35528" y="0"/>
                    <a:pt x="34494"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38415700" y="-510950"/>
              <a:ext cx="990750" cy="51275"/>
            </a:xfrm>
            <a:custGeom>
              <a:rect b="b" l="l" r="r" t="t"/>
              <a:pathLst>
                <a:path extrusionOk="0" h="2051" w="39630">
                  <a:moveTo>
                    <a:pt x="39630" y="0"/>
                  </a:moveTo>
                  <a:lnTo>
                    <a:pt x="1"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38468000" y="-562225"/>
              <a:ext cx="1094325" cy="154350"/>
            </a:xfrm>
            <a:custGeom>
              <a:rect b="b" l="l" r="r" t="t"/>
              <a:pathLst>
                <a:path extrusionOk="0" h="6174" w="43773">
                  <a:moveTo>
                    <a:pt x="41576" y="1"/>
                  </a:moveTo>
                  <a:lnTo>
                    <a:pt x="1988" y="2093"/>
                  </a:lnTo>
                  <a:cubicBezTo>
                    <a:pt x="858" y="2135"/>
                    <a:pt x="0" y="3118"/>
                    <a:pt x="42" y="4227"/>
                  </a:cubicBezTo>
                  <a:cubicBezTo>
                    <a:pt x="105" y="5336"/>
                    <a:pt x="1005" y="6173"/>
                    <a:pt x="2093" y="6173"/>
                  </a:cubicBezTo>
                  <a:cubicBezTo>
                    <a:pt x="2121" y="6173"/>
                    <a:pt x="2139" y="6164"/>
                    <a:pt x="2161" y="6164"/>
                  </a:cubicBezTo>
                  <a:cubicBezTo>
                    <a:pt x="2172" y="6164"/>
                    <a:pt x="2183" y="6166"/>
                    <a:pt x="2197" y="6173"/>
                  </a:cubicBezTo>
                  <a:lnTo>
                    <a:pt x="41785" y="4081"/>
                  </a:lnTo>
                  <a:cubicBezTo>
                    <a:pt x="42915" y="4018"/>
                    <a:pt x="43773" y="3056"/>
                    <a:pt x="43731" y="1926"/>
                  </a:cubicBezTo>
                  <a:cubicBezTo>
                    <a:pt x="43668" y="817"/>
                    <a:pt x="42726" y="22"/>
                    <a:pt x="41576"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38702350" y="-68425"/>
              <a:ext cx="859975" cy="52350"/>
            </a:xfrm>
            <a:custGeom>
              <a:rect b="b" l="l" r="r" t="t"/>
              <a:pathLst>
                <a:path extrusionOk="0" h="2094" w="34399">
                  <a:moveTo>
                    <a:pt x="34399" y="2093"/>
                  </a:moveTo>
                  <a:lnTo>
                    <a:pt x="1"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38755175" y="-119900"/>
              <a:ext cx="965650" cy="154550"/>
            </a:xfrm>
            <a:custGeom>
              <a:rect b="b" l="l" r="r" t="t"/>
              <a:pathLst>
                <a:path extrusionOk="0" h="6182" w="38626">
                  <a:moveTo>
                    <a:pt x="2054" y="1"/>
                  </a:moveTo>
                  <a:cubicBezTo>
                    <a:pt x="972" y="1"/>
                    <a:pt x="143" y="863"/>
                    <a:pt x="84" y="1913"/>
                  </a:cubicBezTo>
                  <a:cubicBezTo>
                    <a:pt x="0" y="3043"/>
                    <a:pt x="858" y="4006"/>
                    <a:pt x="1988" y="4089"/>
                  </a:cubicBezTo>
                  <a:lnTo>
                    <a:pt x="36386" y="6182"/>
                  </a:lnTo>
                  <a:lnTo>
                    <a:pt x="36512" y="6182"/>
                  </a:lnTo>
                  <a:cubicBezTo>
                    <a:pt x="37579" y="6182"/>
                    <a:pt x="38500" y="5345"/>
                    <a:pt x="38542" y="4278"/>
                  </a:cubicBezTo>
                  <a:cubicBezTo>
                    <a:pt x="38625" y="3148"/>
                    <a:pt x="37767" y="2185"/>
                    <a:pt x="36637" y="2102"/>
                  </a:cubicBezTo>
                  <a:lnTo>
                    <a:pt x="2239" y="9"/>
                  </a:lnTo>
                  <a:cubicBezTo>
                    <a:pt x="2177" y="4"/>
                    <a:pt x="2115" y="1"/>
                    <a:pt x="2054"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36226575" y="-1058625"/>
              <a:ext cx="808200" cy="51800"/>
            </a:xfrm>
            <a:custGeom>
              <a:rect b="b" l="l" r="r" t="t"/>
              <a:pathLst>
                <a:path extrusionOk="0" h="2072" w="32328">
                  <a:moveTo>
                    <a:pt x="32328" y="0"/>
                  </a:moveTo>
                  <a:lnTo>
                    <a:pt x="1" y="2072"/>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9"/>
            <p:cNvSpPr/>
            <p:nvPr/>
          </p:nvSpPr>
          <p:spPr>
            <a:xfrm>
              <a:off x="-36279925" y="-1109575"/>
              <a:ext cx="914400" cy="154550"/>
            </a:xfrm>
            <a:custGeom>
              <a:rect b="b" l="l" r="r" t="t"/>
              <a:pathLst>
                <a:path extrusionOk="0" h="6182" w="36576">
                  <a:moveTo>
                    <a:pt x="34492" y="0"/>
                  </a:moveTo>
                  <a:cubicBezTo>
                    <a:pt x="34433" y="0"/>
                    <a:pt x="34375" y="3"/>
                    <a:pt x="34316" y="9"/>
                  </a:cubicBezTo>
                  <a:lnTo>
                    <a:pt x="1989" y="2101"/>
                  </a:lnTo>
                  <a:cubicBezTo>
                    <a:pt x="880" y="2164"/>
                    <a:pt x="1" y="3147"/>
                    <a:pt x="84" y="4256"/>
                  </a:cubicBezTo>
                  <a:cubicBezTo>
                    <a:pt x="168" y="5344"/>
                    <a:pt x="1047" y="6181"/>
                    <a:pt x="2135" y="6181"/>
                  </a:cubicBezTo>
                  <a:lnTo>
                    <a:pt x="2261" y="6181"/>
                  </a:lnTo>
                  <a:lnTo>
                    <a:pt x="34588" y="4089"/>
                  </a:lnTo>
                  <a:cubicBezTo>
                    <a:pt x="35717" y="4005"/>
                    <a:pt x="36575" y="3043"/>
                    <a:pt x="36492" y="1913"/>
                  </a:cubicBezTo>
                  <a:cubicBezTo>
                    <a:pt x="36412" y="844"/>
                    <a:pt x="35510" y="0"/>
                    <a:pt x="34492"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9"/>
            <p:cNvSpPr/>
            <p:nvPr/>
          </p:nvSpPr>
          <p:spPr>
            <a:xfrm>
              <a:off x="-35783500" y="-510950"/>
              <a:ext cx="990225" cy="51275"/>
            </a:xfrm>
            <a:custGeom>
              <a:rect b="b" l="l" r="r" t="t"/>
              <a:pathLst>
                <a:path extrusionOk="0" h="2051" w="39609">
                  <a:moveTo>
                    <a:pt x="39609" y="0"/>
                  </a:moveTo>
                  <a:lnTo>
                    <a:pt x="0" y="205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35835825" y="-562225"/>
              <a:ext cx="1094850" cy="154350"/>
            </a:xfrm>
            <a:custGeom>
              <a:rect b="b" l="l" r="r" t="t"/>
              <a:pathLst>
                <a:path extrusionOk="0" h="6174" w="43794">
                  <a:moveTo>
                    <a:pt x="41597" y="1"/>
                  </a:moveTo>
                  <a:lnTo>
                    <a:pt x="1989" y="2093"/>
                  </a:lnTo>
                  <a:cubicBezTo>
                    <a:pt x="859" y="2135"/>
                    <a:pt x="1" y="3118"/>
                    <a:pt x="64" y="4227"/>
                  </a:cubicBezTo>
                  <a:cubicBezTo>
                    <a:pt x="106" y="5336"/>
                    <a:pt x="1026" y="6173"/>
                    <a:pt x="2093" y="6173"/>
                  </a:cubicBezTo>
                  <a:cubicBezTo>
                    <a:pt x="2107" y="6173"/>
                    <a:pt x="2130" y="6164"/>
                    <a:pt x="2157" y="6164"/>
                  </a:cubicBezTo>
                  <a:cubicBezTo>
                    <a:pt x="2170" y="6164"/>
                    <a:pt x="2184" y="6166"/>
                    <a:pt x="2198" y="6173"/>
                  </a:cubicBezTo>
                  <a:lnTo>
                    <a:pt x="41806" y="4081"/>
                  </a:lnTo>
                  <a:cubicBezTo>
                    <a:pt x="42915" y="4018"/>
                    <a:pt x="43794" y="3056"/>
                    <a:pt x="43731" y="1926"/>
                  </a:cubicBezTo>
                  <a:cubicBezTo>
                    <a:pt x="43689" y="817"/>
                    <a:pt x="42769" y="22"/>
                    <a:pt x="41597"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36070675" y="-68425"/>
              <a:ext cx="859975" cy="52350"/>
            </a:xfrm>
            <a:custGeom>
              <a:rect b="b" l="l" r="r" t="t"/>
              <a:pathLst>
                <a:path extrusionOk="0" h="2094" w="34399">
                  <a:moveTo>
                    <a:pt x="34399" y="2093"/>
                  </a:moveTo>
                  <a:lnTo>
                    <a:pt x="0"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36123000" y="-119900"/>
              <a:ext cx="966175" cy="154550"/>
            </a:xfrm>
            <a:custGeom>
              <a:rect b="b" l="l" r="r" t="t"/>
              <a:pathLst>
                <a:path extrusionOk="0" h="6182" w="38647">
                  <a:moveTo>
                    <a:pt x="2079" y="1"/>
                  </a:moveTo>
                  <a:cubicBezTo>
                    <a:pt x="1012" y="1"/>
                    <a:pt x="164" y="863"/>
                    <a:pt x="85" y="1913"/>
                  </a:cubicBezTo>
                  <a:cubicBezTo>
                    <a:pt x="1" y="3043"/>
                    <a:pt x="880" y="4006"/>
                    <a:pt x="1989" y="4089"/>
                  </a:cubicBezTo>
                  <a:lnTo>
                    <a:pt x="36387" y="6182"/>
                  </a:lnTo>
                  <a:lnTo>
                    <a:pt x="36513" y="6182"/>
                  </a:lnTo>
                  <a:cubicBezTo>
                    <a:pt x="37601" y="6182"/>
                    <a:pt x="38479" y="5345"/>
                    <a:pt x="38563" y="4278"/>
                  </a:cubicBezTo>
                  <a:cubicBezTo>
                    <a:pt x="38647" y="3148"/>
                    <a:pt x="37768" y="2185"/>
                    <a:pt x="36659" y="2102"/>
                  </a:cubicBezTo>
                  <a:lnTo>
                    <a:pt x="2261" y="9"/>
                  </a:lnTo>
                  <a:cubicBezTo>
                    <a:pt x="2199" y="4"/>
                    <a:pt x="2139" y="1"/>
                    <a:pt x="2079"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32760575" y="-11057500"/>
              <a:ext cx="51825" cy="807675"/>
            </a:xfrm>
            <a:custGeom>
              <a:rect b="b" l="l" r="r" t="t"/>
              <a:pathLst>
                <a:path extrusionOk="0" h="32307" w="2073">
                  <a:moveTo>
                    <a:pt x="2072" y="32307"/>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32814450" y="-11108450"/>
              <a:ext cx="158525" cy="909375"/>
            </a:xfrm>
            <a:custGeom>
              <a:rect b="b" l="l" r="r" t="t"/>
              <a:pathLst>
                <a:path extrusionOk="0" h="36375" w="6341">
                  <a:moveTo>
                    <a:pt x="2168" y="0"/>
                  </a:moveTo>
                  <a:cubicBezTo>
                    <a:pt x="2109" y="0"/>
                    <a:pt x="2049" y="3"/>
                    <a:pt x="1988" y="9"/>
                  </a:cubicBezTo>
                  <a:cubicBezTo>
                    <a:pt x="880" y="72"/>
                    <a:pt x="1" y="1055"/>
                    <a:pt x="84" y="2164"/>
                  </a:cubicBezTo>
                  <a:lnTo>
                    <a:pt x="2177" y="34470"/>
                  </a:lnTo>
                  <a:cubicBezTo>
                    <a:pt x="2260" y="35537"/>
                    <a:pt x="3139" y="36374"/>
                    <a:pt x="4227" y="36374"/>
                  </a:cubicBezTo>
                  <a:lnTo>
                    <a:pt x="4353" y="36374"/>
                  </a:lnTo>
                  <a:cubicBezTo>
                    <a:pt x="5483" y="36311"/>
                    <a:pt x="6341" y="35328"/>
                    <a:pt x="6257" y="34219"/>
                  </a:cubicBezTo>
                  <a:lnTo>
                    <a:pt x="4165" y="1913"/>
                  </a:lnTo>
                  <a:cubicBezTo>
                    <a:pt x="4085" y="844"/>
                    <a:pt x="3202" y="0"/>
                    <a:pt x="216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33307725" y="-10614975"/>
              <a:ext cx="52325" cy="990775"/>
            </a:xfrm>
            <a:custGeom>
              <a:rect b="b" l="l" r="r" t="t"/>
              <a:pathLst>
                <a:path extrusionOk="0" h="39631" w="2093">
                  <a:moveTo>
                    <a:pt x="2093" y="39630"/>
                  </a:moveTo>
                  <a:lnTo>
                    <a:pt x="1"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33361075" y="-10665175"/>
              <a:ext cx="156950" cy="1092225"/>
            </a:xfrm>
            <a:custGeom>
              <a:rect b="b" l="l" r="r" t="t"/>
              <a:pathLst>
                <a:path extrusionOk="0" h="43689" w="6278">
                  <a:moveTo>
                    <a:pt x="1988" y="0"/>
                  </a:moveTo>
                  <a:cubicBezTo>
                    <a:pt x="879" y="63"/>
                    <a:pt x="1" y="1025"/>
                    <a:pt x="63" y="2155"/>
                  </a:cubicBezTo>
                  <a:lnTo>
                    <a:pt x="2156" y="41743"/>
                  </a:lnTo>
                  <a:cubicBezTo>
                    <a:pt x="2198" y="42852"/>
                    <a:pt x="3118" y="43689"/>
                    <a:pt x="4185" y="43689"/>
                  </a:cubicBezTo>
                  <a:lnTo>
                    <a:pt x="4290" y="43689"/>
                  </a:lnTo>
                  <a:cubicBezTo>
                    <a:pt x="5420" y="43626"/>
                    <a:pt x="6278" y="42663"/>
                    <a:pt x="6236" y="41534"/>
                  </a:cubicBezTo>
                  <a:lnTo>
                    <a:pt x="4143" y="1946"/>
                  </a:lnTo>
                  <a:cubicBezTo>
                    <a:pt x="4081" y="816"/>
                    <a:pt x="3181" y="63"/>
                    <a:pt x="198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33751300" y="-10901100"/>
              <a:ext cx="52325" cy="860000"/>
            </a:xfrm>
            <a:custGeom>
              <a:rect b="b" l="l" r="r" t="t"/>
              <a:pathLst>
                <a:path extrusionOk="0" h="34400" w="2093">
                  <a:moveTo>
                    <a:pt x="1" y="34399"/>
                  </a:moveTo>
                  <a:lnTo>
                    <a:pt x="2093"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33804125" y="-10952650"/>
              <a:ext cx="158500" cy="962275"/>
            </a:xfrm>
            <a:custGeom>
              <a:rect b="b" l="l" r="r" t="t"/>
              <a:pathLst>
                <a:path extrusionOk="0" h="38491" w="6340">
                  <a:moveTo>
                    <a:pt x="4122" y="1"/>
                  </a:moveTo>
                  <a:cubicBezTo>
                    <a:pt x="3068" y="1"/>
                    <a:pt x="2235" y="877"/>
                    <a:pt x="2176" y="1937"/>
                  </a:cubicBezTo>
                  <a:lnTo>
                    <a:pt x="84" y="36315"/>
                  </a:lnTo>
                  <a:cubicBezTo>
                    <a:pt x="0" y="37444"/>
                    <a:pt x="858" y="38407"/>
                    <a:pt x="1988" y="38491"/>
                  </a:cubicBezTo>
                  <a:lnTo>
                    <a:pt x="2114" y="38491"/>
                  </a:lnTo>
                  <a:cubicBezTo>
                    <a:pt x="3181" y="38491"/>
                    <a:pt x="4101" y="37654"/>
                    <a:pt x="4164" y="36587"/>
                  </a:cubicBezTo>
                  <a:lnTo>
                    <a:pt x="6256" y="2188"/>
                  </a:lnTo>
                  <a:cubicBezTo>
                    <a:pt x="6340" y="1058"/>
                    <a:pt x="5461" y="96"/>
                    <a:pt x="4331" y="12"/>
                  </a:cubicBezTo>
                  <a:cubicBezTo>
                    <a:pt x="4261" y="4"/>
                    <a:pt x="4191" y="1"/>
                    <a:pt x="4122"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34363325" y="-10920450"/>
              <a:ext cx="51825" cy="807150"/>
            </a:xfrm>
            <a:custGeom>
              <a:rect b="b" l="l" r="r" t="t"/>
              <a:pathLst>
                <a:path extrusionOk="0" h="32286" w="2073">
                  <a:moveTo>
                    <a:pt x="2072" y="32286"/>
                  </a:moveTo>
                  <a:lnTo>
                    <a:pt x="1" y="0"/>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34416675" y="-10971800"/>
              <a:ext cx="158000" cy="910300"/>
            </a:xfrm>
            <a:custGeom>
              <a:rect b="b" l="l" r="r" t="t"/>
              <a:pathLst>
                <a:path extrusionOk="0" h="36412" w="6320">
                  <a:moveTo>
                    <a:pt x="2103" y="1"/>
                  </a:moveTo>
                  <a:cubicBezTo>
                    <a:pt x="2065" y="1"/>
                    <a:pt x="2027" y="2"/>
                    <a:pt x="1988" y="4"/>
                  </a:cubicBezTo>
                  <a:cubicBezTo>
                    <a:pt x="859" y="88"/>
                    <a:pt x="1" y="1050"/>
                    <a:pt x="63" y="2180"/>
                  </a:cubicBezTo>
                  <a:lnTo>
                    <a:pt x="2156" y="34507"/>
                  </a:lnTo>
                  <a:cubicBezTo>
                    <a:pt x="2240" y="35574"/>
                    <a:pt x="3139" y="36411"/>
                    <a:pt x="4206" y="36411"/>
                  </a:cubicBezTo>
                  <a:cubicBezTo>
                    <a:pt x="4234" y="36411"/>
                    <a:pt x="4271" y="36402"/>
                    <a:pt x="4299" y="36402"/>
                  </a:cubicBezTo>
                  <a:cubicBezTo>
                    <a:pt x="4313" y="36402"/>
                    <a:pt x="4325" y="36404"/>
                    <a:pt x="4332" y="36411"/>
                  </a:cubicBezTo>
                  <a:cubicBezTo>
                    <a:pt x="5462" y="36327"/>
                    <a:pt x="6320" y="35365"/>
                    <a:pt x="6236" y="34235"/>
                  </a:cubicBezTo>
                  <a:lnTo>
                    <a:pt x="4144" y="1908"/>
                  </a:lnTo>
                  <a:cubicBezTo>
                    <a:pt x="4083" y="818"/>
                    <a:pt x="3146" y="1"/>
                    <a:pt x="2103"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34910475" y="-10477925"/>
              <a:ext cx="52350" cy="990250"/>
            </a:xfrm>
            <a:custGeom>
              <a:rect b="b" l="l" r="r" t="t"/>
              <a:pathLst>
                <a:path extrusionOk="0" h="39610" w="2094">
                  <a:moveTo>
                    <a:pt x="2093" y="39609"/>
                  </a:moveTo>
                  <a:lnTo>
                    <a:pt x="1"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34963300" y="-10528650"/>
              <a:ext cx="156950" cy="1092225"/>
            </a:xfrm>
            <a:custGeom>
              <a:rect b="b" l="l" r="r" t="t"/>
              <a:pathLst>
                <a:path extrusionOk="0" h="43689" w="6278">
                  <a:moveTo>
                    <a:pt x="1988" y="0"/>
                  </a:moveTo>
                  <a:cubicBezTo>
                    <a:pt x="858" y="63"/>
                    <a:pt x="1" y="1026"/>
                    <a:pt x="42" y="2155"/>
                  </a:cubicBezTo>
                  <a:lnTo>
                    <a:pt x="2135" y="41743"/>
                  </a:lnTo>
                  <a:cubicBezTo>
                    <a:pt x="2197" y="42852"/>
                    <a:pt x="3097" y="43689"/>
                    <a:pt x="4185" y="43689"/>
                  </a:cubicBezTo>
                  <a:lnTo>
                    <a:pt x="4290" y="43689"/>
                  </a:lnTo>
                  <a:cubicBezTo>
                    <a:pt x="5399" y="43626"/>
                    <a:pt x="6278" y="42664"/>
                    <a:pt x="6215" y="41534"/>
                  </a:cubicBezTo>
                  <a:lnTo>
                    <a:pt x="4122" y="1946"/>
                  </a:lnTo>
                  <a:cubicBezTo>
                    <a:pt x="4081" y="816"/>
                    <a:pt x="3160" y="0"/>
                    <a:pt x="198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35354050" y="-10764575"/>
              <a:ext cx="52325" cy="860000"/>
            </a:xfrm>
            <a:custGeom>
              <a:rect b="b" l="l" r="r" t="t"/>
              <a:pathLst>
                <a:path extrusionOk="0" h="34400" w="2093">
                  <a:moveTo>
                    <a:pt x="1" y="34399"/>
                  </a:moveTo>
                  <a:lnTo>
                    <a:pt x="2093"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9"/>
            <p:cNvSpPr/>
            <p:nvPr/>
          </p:nvSpPr>
          <p:spPr>
            <a:xfrm>
              <a:off x="-35406875" y="-10815400"/>
              <a:ext cx="158525" cy="961550"/>
            </a:xfrm>
            <a:custGeom>
              <a:rect b="b" l="l" r="r" t="t"/>
              <a:pathLst>
                <a:path extrusionOk="0" h="38462" w="6341">
                  <a:moveTo>
                    <a:pt x="4231" y="1"/>
                  </a:moveTo>
                  <a:cubicBezTo>
                    <a:pt x="3136" y="1"/>
                    <a:pt x="2257" y="818"/>
                    <a:pt x="2176" y="1908"/>
                  </a:cubicBezTo>
                  <a:lnTo>
                    <a:pt x="84" y="36307"/>
                  </a:lnTo>
                  <a:cubicBezTo>
                    <a:pt x="0" y="37416"/>
                    <a:pt x="858" y="38399"/>
                    <a:pt x="1988" y="38462"/>
                  </a:cubicBezTo>
                  <a:lnTo>
                    <a:pt x="2114" y="38462"/>
                  </a:lnTo>
                  <a:cubicBezTo>
                    <a:pt x="3202" y="38462"/>
                    <a:pt x="4101" y="37625"/>
                    <a:pt x="4164" y="36558"/>
                  </a:cubicBezTo>
                  <a:lnTo>
                    <a:pt x="6256" y="2159"/>
                  </a:lnTo>
                  <a:cubicBezTo>
                    <a:pt x="6340" y="1050"/>
                    <a:pt x="5461" y="67"/>
                    <a:pt x="4352" y="4"/>
                  </a:cubicBezTo>
                  <a:cubicBezTo>
                    <a:pt x="4312" y="2"/>
                    <a:pt x="4271" y="1"/>
                    <a:pt x="4231"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9"/>
            <p:cNvSpPr/>
            <p:nvPr/>
          </p:nvSpPr>
          <p:spPr>
            <a:xfrm>
              <a:off x="-31079875" y="-11181475"/>
              <a:ext cx="52325" cy="808200"/>
            </a:xfrm>
            <a:custGeom>
              <a:rect b="b" l="l" r="r" t="t"/>
              <a:pathLst>
                <a:path extrusionOk="0" h="32328" w="2093">
                  <a:moveTo>
                    <a:pt x="2093" y="32328"/>
                  </a:moveTo>
                  <a:lnTo>
                    <a:pt x="0"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31133225" y="-11232950"/>
              <a:ext cx="158500" cy="910425"/>
            </a:xfrm>
            <a:custGeom>
              <a:rect b="b" l="l" r="r" t="t"/>
              <a:pathLst>
                <a:path extrusionOk="0" h="36417" w="6340">
                  <a:moveTo>
                    <a:pt x="2164" y="1"/>
                  </a:moveTo>
                  <a:cubicBezTo>
                    <a:pt x="2106" y="1"/>
                    <a:pt x="2047" y="4"/>
                    <a:pt x="1988" y="9"/>
                  </a:cubicBezTo>
                  <a:cubicBezTo>
                    <a:pt x="858" y="93"/>
                    <a:pt x="0" y="1055"/>
                    <a:pt x="84" y="2185"/>
                  </a:cubicBezTo>
                  <a:lnTo>
                    <a:pt x="2176" y="34512"/>
                  </a:lnTo>
                  <a:cubicBezTo>
                    <a:pt x="2260" y="35579"/>
                    <a:pt x="3139" y="36416"/>
                    <a:pt x="4227" y="36416"/>
                  </a:cubicBezTo>
                  <a:lnTo>
                    <a:pt x="4352" y="36416"/>
                  </a:lnTo>
                  <a:cubicBezTo>
                    <a:pt x="5482" y="36332"/>
                    <a:pt x="6340" y="35370"/>
                    <a:pt x="6256" y="34240"/>
                  </a:cubicBezTo>
                  <a:lnTo>
                    <a:pt x="4164" y="1934"/>
                  </a:lnTo>
                  <a:cubicBezTo>
                    <a:pt x="4085" y="864"/>
                    <a:pt x="3199" y="1"/>
                    <a:pt x="2164"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31627550" y="-10738425"/>
              <a:ext cx="52325" cy="990250"/>
            </a:xfrm>
            <a:custGeom>
              <a:rect b="b" l="l" r="r" t="t"/>
              <a:pathLst>
                <a:path extrusionOk="0" h="39610" w="2093">
                  <a:moveTo>
                    <a:pt x="2093" y="39609"/>
                  </a:moveTo>
                  <a:lnTo>
                    <a:pt x="0"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9"/>
            <p:cNvSpPr/>
            <p:nvPr/>
          </p:nvSpPr>
          <p:spPr>
            <a:xfrm>
              <a:off x="-31679850" y="-10789150"/>
              <a:ext cx="156950" cy="1091700"/>
            </a:xfrm>
            <a:custGeom>
              <a:rect b="b" l="l" r="r" t="t"/>
              <a:pathLst>
                <a:path extrusionOk="0" h="43668" w="6278">
                  <a:moveTo>
                    <a:pt x="1988" y="0"/>
                  </a:moveTo>
                  <a:cubicBezTo>
                    <a:pt x="858" y="42"/>
                    <a:pt x="0" y="1005"/>
                    <a:pt x="63" y="2135"/>
                  </a:cubicBezTo>
                  <a:lnTo>
                    <a:pt x="2155" y="41743"/>
                  </a:lnTo>
                  <a:cubicBezTo>
                    <a:pt x="2197" y="42831"/>
                    <a:pt x="3118" y="43668"/>
                    <a:pt x="4185" y="43668"/>
                  </a:cubicBezTo>
                  <a:lnTo>
                    <a:pt x="4289" y="43668"/>
                  </a:lnTo>
                  <a:cubicBezTo>
                    <a:pt x="5419" y="43626"/>
                    <a:pt x="6277" y="42643"/>
                    <a:pt x="6235" y="41534"/>
                  </a:cubicBezTo>
                  <a:lnTo>
                    <a:pt x="4143" y="1925"/>
                  </a:lnTo>
                  <a:cubicBezTo>
                    <a:pt x="4080" y="795"/>
                    <a:pt x="3139" y="0"/>
                    <a:pt x="198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32070075" y="-11025075"/>
              <a:ext cx="52325" cy="860000"/>
            </a:xfrm>
            <a:custGeom>
              <a:rect b="b" l="l" r="r" t="t"/>
              <a:pathLst>
                <a:path extrusionOk="0" h="34400" w="2093">
                  <a:moveTo>
                    <a:pt x="0" y="34399"/>
                  </a:moveTo>
                  <a:lnTo>
                    <a:pt x="2092" y="1"/>
                  </a:lnTo>
                </a:path>
              </a:pathLst>
            </a:custGeom>
            <a:solidFill>
              <a:srgbClr val="FF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9"/>
            <p:cNvSpPr/>
            <p:nvPr/>
          </p:nvSpPr>
          <p:spPr>
            <a:xfrm>
              <a:off x="-32122925" y="-11075950"/>
              <a:ext cx="158000" cy="962125"/>
            </a:xfrm>
            <a:custGeom>
              <a:rect b="b" l="l" r="r" t="t"/>
              <a:pathLst>
                <a:path extrusionOk="0" h="38485" w="6320">
                  <a:moveTo>
                    <a:pt x="4181" y="1"/>
                  </a:moveTo>
                  <a:cubicBezTo>
                    <a:pt x="3100" y="1"/>
                    <a:pt x="2236" y="850"/>
                    <a:pt x="2156" y="1910"/>
                  </a:cubicBezTo>
                  <a:lnTo>
                    <a:pt x="64" y="36309"/>
                  </a:lnTo>
                  <a:cubicBezTo>
                    <a:pt x="1" y="37439"/>
                    <a:pt x="859" y="38401"/>
                    <a:pt x="1988" y="38485"/>
                  </a:cubicBezTo>
                  <a:lnTo>
                    <a:pt x="2114" y="38485"/>
                  </a:lnTo>
                  <a:cubicBezTo>
                    <a:pt x="3181" y="38485"/>
                    <a:pt x="4081" y="37648"/>
                    <a:pt x="4144" y="36581"/>
                  </a:cubicBezTo>
                  <a:lnTo>
                    <a:pt x="6236" y="2182"/>
                  </a:lnTo>
                  <a:cubicBezTo>
                    <a:pt x="6320" y="1052"/>
                    <a:pt x="5462" y="90"/>
                    <a:pt x="4332" y="6"/>
                  </a:cubicBezTo>
                  <a:cubicBezTo>
                    <a:pt x="4281" y="2"/>
                    <a:pt x="4231" y="1"/>
                    <a:pt x="4181"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38613050" y="-12388200"/>
              <a:ext cx="2301325" cy="2788850"/>
            </a:xfrm>
            <a:custGeom>
              <a:rect b="b" l="l" r="r" t="t"/>
              <a:pathLst>
                <a:path extrusionOk="0" h="111554" w="92053">
                  <a:moveTo>
                    <a:pt x="41501" y="0"/>
                  </a:moveTo>
                  <a:cubicBezTo>
                    <a:pt x="28748" y="0"/>
                    <a:pt x="17340" y="2563"/>
                    <a:pt x="12707" y="8201"/>
                  </a:cubicBezTo>
                  <a:cubicBezTo>
                    <a:pt x="0" y="23645"/>
                    <a:pt x="3530" y="111553"/>
                    <a:pt x="26508" y="111553"/>
                  </a:cubicBezTo>
                  <a:cubicBezTo>
                    <a:pt x="27064" y="111553"/>
                    <a:pt x="27632" y="111501"/>
                    <a:pt x="28211" y="111396"/>
                  </a:cubicBezTo>
                  <a:cubicBezTo>
                    <a:pt x="52734" y="106981"/>
                    <a:pt x="91275" y="46826"/>
                    <a:pt x="91757" y="22136"/>
                  </a:cubicBezTo>
                  <a:cubicBezTo>
                    <a:pt x="92053" y="8391"/>
                    <a:pt x="64576" y="0"/>
                    <a:pt x="41501" y="0"/>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9"/>
            <p:cNvSpPr/>
            <p:nvPr/>
          </p:nvSpPr>
          <p:spPr>
            <a:xfrm>
              <a:off x="-30314350" y="-12388200"/>
              <a:ext cx="2301025" cy="2788850"/>
            </a:xfrm>
            <a:custGeom>
              <a:rect b="b" l="l" r="r" t="t"/>
              <a:pathLst>
                <a:path extrusionOk="0" h="111554" w="92041">
                  <a:moveTo>
                    <a:pt x="50550" y="0"/>
                  </a:moveTo>
                  <a:cubicBezTo>
                    <a:pt x="27474" y="0"/>
                    <a:pt x="1" y="8391"/>
                    <a:pt x="284" y="22136"/>
                  </a:cubicBezTo>
                  <a:cubicBezTo>
                    <a:pt x="786" y="46826"/>
                    <a:pt x="39306" y="106981"/>
                    <a:pt x="63829" y="111396"/>
                  </a:cubicBezTo>
                  <a:cubicBezTo>
                    <a:pt x="64408" y="111501"/>
                    <a:pt x="64977" y="111553"/>
                    <a:pt x="65534" y="111553"/>
                  </a:cubicBezTo>
                  <a:cubicBezTo>
                    <a:pt x="88531" y="111553"/>
                    <a:pt x="92040" y="23645"/>
                    <a:pt x="79354" y="8201"/>
                  </a:cubicBezTo>
                  <a:cubicBezTo>
                    <a:pt x="74714" y="2563"/>
                    <a:pt x="63303" y="0"/>
                    <a:pt x="50550" y="0"/>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9"/>
            <p:cNvSpPr/>
            <p:nvPr/>
          </p:nvSpPr>
          <p:spPr>
            <a:xfrm>
              <a:off x="-41090250" y="5037175"/>
              <a:ext cx="423725" cy="727925"/>
            </a:xfrm>
            <a:custGeom>
              <a:rect b="b" l="l" r="r" t="t"/>
              <a:pathLst>
                <a:path extrusionOk="0" h="29117" w="16949">
                  <a:moveTo>
                    <a:pt x="2256" y="0"/>
                  </a:moveTo>
                  <a:cubicBezTo>
                    <a:pt x="1349" y="0"/>
                    <a:pt x="505" y="606"/>
                    <a:pt x="272" y="1519"/>
                  </a:cubicBezTo>
                  <a:cubicBezTo>
                    <a:pt x="0" y="2607"/>
                    <a:pt x="649" y="3716"/>
                    <a:pt x="1737" y="4009"/>
                  </a:cubicBezTo>
                  <a:cubicBezTo>
                    <a:pt x="2176" y="4134"/>
                    <a:pt x="12450" y="7168"/>
                    <a:pt x="10127" y="26815"/>
                  </a:cubicBezTo>
                  <a:cubicBezTo>
                    <a:pt x="10002" y="27945"/>
                    <a:pt x="10776" y="28970"/>
                    <a:pt x="11906" y="29096"/>
                  </a:cubicBezTo>
                  <a:cubicBezTo>
                    <a:pt x="11989" y="29117"/>
                    <a:pt x="12052" y="29117"/>
                    <a:pt x="12136" y="29117"/>
                  </a:cubicBezTo>
                  <a:cubicBezTo>
                    <a:pt x="13161" y="29117"/>
                    <a:pt x="14040" y="28364"/>
                    <a:pt x="14145" y="27317"/>
                  </a:cubicBezTo>
                  <a:cubicBezTo>
                    <a:pt x="16948" y="3904"/>
                    <a:pt x="3306" y="221"/>
                    <a:pt x="2720" y="54"/>
                  </a:cubicBezTo>
                  <a:cubicBezTo>
                    <a:pt x="2565" y="18"/>
                    <a:pt x="2410" y="0"/>
                    <a:pt x="2256"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9"/>
            <p:cNvSpPr/>
            <p:nvPr/>
          </p:nvSpPr>
          <p:spPr>
            <a:xfrm>
              <a:off x="-40632025" y="4933350"/>
              <a:ext cx="423725" cy="728200"/>
            </a:xfrm>
            <a:custGeom>
              <a:rect b="b" l="l" r="r" t="t"/>
              <a:pathLst>
                <a:path extrusionOk="0" h="29128" w="16949">
                  <a:moveTo>
                    <a:pt x="2220" y="1"/>
                  </a:moveTo>
                  <a:cubicBezTo>
                    <a:pt x="1331" y="1"/>
                    <a:pt x="519" y="594"/>
                    <a:pt x="272" y="1529"/>
                  </a:cubicBezTo>
                  <a:cubicBezTo>
                    <a:pt x="0" y="2596"/>
                    <a:pt x="670" y="3726"/>
                    <a:pt x="1737" y="3998"/>
                  </a:cubicBezTo>
                  <a:cubicBezTo>
                    <a:pt x="2176" y="4144"/>
                    <a:pt x="12450" y="7178"/>
                    <a:pt x="10127" y="26805"/>
                  </a:cubicBezTo>
                  <a:cubicBezTo>
                    <a:pt x="10002" y="27934"/>
                    <a:pt x="10776" y="28960"/>
                    <a:pt x="11906" y="29085"/>
                  </a:cubicBezTo>
                  <a:cubicBezTo>
                    <a:pt x="11990" y="29127"/>
                    <a:pt x="12073" y="29127"/>
                    <a:pt x="12136" y="29127"/>
                  </a:cubicBezTo>
                  <a:cubicBezTo>
                    <a:pt x="13161" y="29127"/>
                    <a:pt x="14061" y="28353"/>
                    <a:pt x="14166" y="27307"/>
                  </a:cubicBezTo>
                  <a:cubicBezTo>
                    <a:pt x="16948" y="3893"/>
                    <a:pt x="3306" y="211"/>
                    <a:pt x="2720" y="64"/>
                  </a:cubicBezTo>
                  <a:cubicBezTo>
                    <a:pt x="2553" y="21"/>
                    <a:pt x="2385" y="1"/>
                    <a:pt x="2220"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38614475" y="4476600"/>
              <a:ext cx="424250" cy="728275"/>
            </a:xfrm>
            <a:custGeom>
              <a:rect b="b" l="l" r="r" t="t"/>
              <a:pathLst>
                <a:path extrusionOk="0" h="29131" w="16970">
                  <a:moveTo>
                    <a:pt x="2241" y="0"/>
                  </a:moveTo>
                  <a:cubicBezTo>
                    <a:pt x="1347" y="0"/>
                    <a:pt x="520" y="632"/>
                    <a:pt x="273" y="1532"/>
                  </a:cubicBezTo>
                  <a:cubicBezTo>
                    <a:pt x="1" y="2621"/>
                    <a:pt x="649" y="3729"/>
                    <a:pt x="1716" y="4022"/>
                  </a:cubicBezTo>
                  <a:cubicBezTo>
                    <a:pt x="2156" y="4148"/>
                    <a:pt x="12450" y="7182"/>
                    <a:pt x="10107" y="26829"/>
                  </a:cubicBezTo>
                  <a:cubicBezTo>
                    <a:pt x="9981" y="27959"/>
                    <a:pt x="10776" y="28984"/>
                    <a:pt x="11885" y="29110"/>
                  </a:cubicBezTo>
                  <a:cubicBezTo>
                    <a:pt x="11969" y="29131"/>
                    <a:pt x="12053" y="29131"/>
                    <a:pt x="12136" y="29131"/>
                  </a:cubicBezTo>
                  <a:cubicBezTo>
                    <a:pt x="13141" y="29131"/>
                    <a:pt x="14040" y="28377"/>
                    <a:pt x="14166" y="27331"/>
                  </a:cubicBezTo>
                  <a:cubicBezTo>
                    <a:pt x="16970" y="3918"/>
                    <a:pt x="3307" y="235"/>
                    <a:pt x="2742" y="68"/>
                  </a:cubicBezTo>
                  <a:cubicBezTo>
                    <a:pt x="2575" y="22"/>
                    <a:pt x="2407" y="0"/>
                    <a:pt x="2241"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9"/>
            <p:cNvSpPr/>
            <p:nvPr/>
          </p:nvSpPr>
          <p:spPr>
            <a:xfrm>
              <a:off x="-38156250" y="4372650"/>
              <a:ext cx="424250" cy="728125"/>
            </a:xfrm>
            <a:custGeom>
              <a:rect b="b" l="l" r="r" t="t"/>
              <a:pathLst>
                <a:path extrusionOk="0" h="29125" w="16970">
                  <a:moveTo>
                    <a:pt x="2249" y="0"/>
                  </a:moveTo>
                  <a:cubicBezTo>
                    <a:pt x="1353" y="0"/>
                    <a:pt x="524" y="606"/>
                    <a:pt x="294" y="1527"/>
                  </a:cubicBezTo>
                  <a:cubicBezTo>
                    <a:pt x="1" y="2615"/>
                    <a:pt x="649" y="3724"/>
                    <a:pt x="1717" y="4017"/>
                  </a:cubicBezTo>
                  <a:cubicBezTo>
                    <a:pt x="2177" y="4142"/>
                    <a:pt x="12450" y="7197"/>
                    <a:pt x="10128" y="26823"/>
                  </a:cubicBezTo>
                  <a:cubicBezTo>
                    <a:pt x="9981" y="27953"/>
                    <a:pt x="10776" y="28978"/>
                    <a:pt x="11906" y="29104"/>
                  </a:cubicBezTo>
                  <a:cubicBezTo>
                    <a:pt x="11969" y="29125"/>
                    <a:pt x="12053" y="29125"/>
                    <a:pt x="12136" y="29125"/>
                  </a:cubicBezTo>
                  <a:cubicBezTo>
                    <a:pt x="13162" y="29125"/>
                    <a:pt x="14041" y="28372"/>
                    <a:pt x="14166" y="27325"/>
                  </a:cubicBezTo>
                  <a:cubicBezTo>
                    <a:pt x="16970" y="3912"/>
                    <a:pt x="3328" y="229"/>
                    <a:pt x="2742" y="62"/>
                  </a:cubicBezTo>
                  <a:cubicBezTo>
                    <a:pt x="2578" y="20"/>
                    <a:pt x="2412" y="0"/>
                    <a:pt x="2249"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9"/>
            <p:cNvSpPr/>
            <p:nvPr/>
          </p:nvSpPr>
          <p:spPr>
            <a:xfrm>
              <a:off x="-35232175" y="4990750"/>
              <a:ext cx="423725" cy="728325"/>
            </a:xfrm>
            <a:custGeom>
              <a:rect b="b" l="l" r="r" t="t"/>
              <a:pathLst>
                <a:path extrusionOk="0" h="29133" w="16949">
                  <a:moveTo>
                    <a:pt x="2211" y="1"/>
                  </a:moveTo>
                  <a:cubicBezTo>
                    <a:pt x="1321" y="1"/>
                    <a:pt x="498" y="620"/>
                    <a:pt x="252" y="1534"/>
                  </a:cubicBezTo>
                  <a:cubicBezTo>
                    <a:pt x="1" y="2601"/>
                    <a:pt x="649" y="3731"/>
                    <a:pt x="1717" y="4024"/>
                  </a:cubicBezTo>
                  <a:cubicBezTo>
                    <a:pt x="2177" y="4150"/>
                    <a:pt x="12450" y="7184"/>
                    <a:pt x="10128" y="26831"/>
                  </a:cubicBezTo>
                  <a:cubicBezTo>
                    <a:pt x="9981" y="27940"/>
                    <a:pt x="10776" y="28965"/>
                    <a:pt x="11906" y="29091"/>
                  </a:cubicBezTo>
                  <a:cubicBezTo>
                    <a:pt x="11969" y="29133"/>
                    <a:pt x="12053" y="29133"/>
                    <a:pt x="12136" y="29133"/>
                  </a:cubicBezTo>
                  <a:cubicBezTo>
                    <a:pt x="13162" y="29133"/>
                    <a:pt x="14041" y="28338"/>
                    <a:pt x="14145" y="27312"/>
                  </a:cubicBezTo>
                  <a:cubicBezTo>
                    <a:pt x="16949" y="3920"/>
                    <a:pt x="3286" y="216"/>
                    <a:pt x="2721" y="70"/>
                  </a:cubicBezTo>
                  <a:cubicBezTo>
                    <a:pt x="2551" y="23"/>
                    <a:pt x="2380" y="1"/>
                    <a:pt x="2211" y="1"/>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34773950" y="4886325"/>
              <a:ext cx="423725" cy="728125"/>
            </a:xfrm>
            <a:custGeom>
              <a:rect b="b" l="l" r="r" t="t"/>
              <a:pathLst>
                <a:path extrusionOk="0" h="29125" w="16949">
                  <a:moveTo>
                    <a:pt x="2228" y="0"/>
                  </a:moveTo>
                  <a:cubicBezTo>
                    <a:pt x="1332" y="0"/>
                    <a:pt x="503" y="606"/>
                    <a:pt x="273" y="1527"/>
                  </a:cubicBezTo>
                  <a:cubicBezTo>
                    <a:pt x="1" y="2594"/>
                    <a:pt x="649" y="3724"/>
                    <a:pt x="1738" y="4017"/>
                  </a:cubicBezTo>
                  <a:cubicBezTo>
                    <a:pt x="2177" y="4142"/>
                    <a:pt x="12450" y="7176"/>
                    <a:pt x="10128" y="26823"/>
                  </a:cubicBezTo>
                  <a:cubicBezTo>
                    <a:pt x="10002" y="27932"/>
                    <a:pt x="10777" y="28958"/>
                    <a:pt x="11906" y="29083"/>
                  </a:cubicBezTo>
                  <a:cubicBezTo>
                    <a:pt x="11990" y="29125"/>
                    <a:pt x="12053" y="29125"/>
                    <a:pt x="12137" y="29125"/>
                  </a:cubicBezTo>
                  <a:cubicBezTo>
                    <a:pt x="13162" y="29125"/>
                    <a:pt x="14041" y="28351"/>
                    <a:pt x="14145" y="27305"/>
                  </a:cubicBezTo>
                  <a:cubicBezTo>
                    <a:pt x="16949" y="3912"/>
                    <a:pt x="3307" y="208"/>
                    <a:pt x="2721" y="62"/>
                  </a:cubicBezTo>
                  <a:cubicBezTo>
                    <a:pt x="2557" y="20"/>
                    <a:pt x="2391" y="0"/>
                    <a:pt x="2228"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9"/>
            <p:cNvSpPr/>
            <p:nvPr/>
          </p:nvSpPr>
          <p:spPr>
            <a:xfrm>
              <a:off x="-31987950" y="4443300"/>
              <a:ext cx="424750" cy="728100"/>
            </a:xfrm>
            <a:custGeom>
              <a:rect b="b" l="l" r="r" t="t"/>
              <a:pathLst>
                <a:path extrusionOk="0" h="29124" w="16990">
                  <a:moveTo>
                    <a:pt x="2272" y="0"/>
                  </a:moveTo>
                  <a:cubicBezTo>
                    <a:pt x="1363" y="0"/>
                    <a:pt x="542" y="619"/>
                    <a:pt x="293" y="1525"/>
                  </a:cubicBezTo>
                  <a:cubicBezTo>
                    <a:pt x="0" y="2613"/>
                    <a:pt x="670" y="3722"/>
                    <a:pt x="1737" y="4015"/>
                  </a:cubicBezTo>
                  <a:cubicBezTo>
                    <a:pt x="2176" y="4141"/>
                    <a:pt x="12450" y="7175"/>
                    <a:pt x="10127" y="26822"/>
                  </a:cubicBezTo>
                  <a:cubicBezTo>
                    <a:pt x="10002" y="27952"/>
                    <a:pt x="10776" y="28977"/>
                    <a:pt x="11906" y="29103"/>
                  </a:cubicBezTo>
                  <a:cubicBezTo>
                    <a:pt x="11989" y="29124"/>
                    <a:pt x="12073" y="29124"/>
                    <a:pt x="12136" y="29124"/>
                  </a:cubicBezTo>
                  <a:cubicBezTo>
                    <a:pt x="13161" y="29124"/>
                    <a:pt x="14061" y="28349"/>
                    <a:pt x="14186" y="27324"/>
                  </a:cubicBezTo>
                  <a:cubicBezTo>
                    <a:pt x="16990" y="3911"/>
                    <a:pt x="3327" y="228"/>
                    <a:pt x="2762" y="61"/>
                  </a:cubicBezTo>
                  <a:cubicBezTo>
                    <a:pt x="2598" y="20"/>
                    <a:pt x="2433" y="0"/>
                    <a:pt x="2272"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9"/>
            <p:cNvSpPr/>
            <p:nvPr/>
          </p:nvSpPr>
          <p:spPr>
            <a:xfrm>
              <a:off x="-31529200" y="4338850"/>
              <a:ext cx="424225" cy="727925"/>
            </a:xfrm>
            <a:custGeom>
              <a:rect b="b" l="l" r="r" t="t"/>
              <a:pathLst>
                <a:path extrusionOk="0" h="29117" w="16969">
                  <a:moveTo>
                    <a:pt x="2276" y="0"/>
                  </a:moveTo>
                  <a:cubicBezTo>
                    <a:pt x="1369" y="0"/>
                    <a:pt x="522" y="606"/>
                    <a:pt x="272" y="1519"/>
                  </a:cubicBezTo>
                  <a:cubicBezTo>
                    <a:pt x="0" y="2607"/>
                    <a:pt x="649" y="3716"/>
                    <a:pt x="1716" y="4009"/>
                  </a:cubicBezTo>
                  <a:cubicBezTo>
                    <a:pt x="2176" y="4134"/>
                    <a:pt x="12450" y="7168"/>
                    <a:pt x="10127" y="26815"/>
                  </a:cubicBezTo>
                  <a:cubicBezTo>
                    <a:pt x="9981" y="27945"/>
                    <a:pt x="10776" y="28970"/>
                    <a:pt x="11906" y="29096"/>
                  </a:cubicBezTo>
                  <a:cubicBezTo>
                    <a:pt x="11968" y="29117"/>
                    <a:pt x="12052" y="29117"/>
                    <a:pt x="12136" y="29117"/>
                  </a:cubicBezTo>
                  <a:cubicBezTo>
                    <a:pt x="13140" y="29117"/>
                    <a:pt x="14040" y="28364"/>
                    <a:pt x="14165" y="27317"/>
                  </a:cubicBezTo>
                  <a:cubicBezTo>
                    <a:pt x="16969" y="3904"/>
                    <a:pt x="3306" y="221"/>
                    <a:pt x="2741" y="54"/>
                  </a:cubicBezTo>
                  <a:cubicBezTo>
                    <a:pt x="2586" y="18"/>
                    <a:pt x="2430" y="0"/>
                    <a:pt x="2276" y="0"/>
                  </a:cubicBezTo>
                  <a:close/>
                </a:path>
              </a:pathLst>
            </a:custGeom>
            <a:solidFill>
              <a:srgbClr val="5C5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9"/>
            <p:cNvSpPr/>
            <p:nvPr/>
          </p:nvSpPr>
          <p:spPr>
            <a:xfrm>
              <a:off x="-34363325" y="-8223400"/>
              <a:ext cx="1979925" cy="1454225"/>
            </a:xfrm>
            <a:custGeom>
              <a:rect b="b" l="l" r="r" t="t"/>
              <a:pathLst>
                <a:path extrusionOk="0" h="58169" w="79197">
                  <a:moveTo>
                    <a:pt x="39609" y="1"/>
                  </a:moveTo>
                  <a:cubicBezTo>
                    <a:pt x="17744" y="1"/>
                    <a:pt x="1" y="12597"/>
                    <a:pt x="1" y="28143"/>
                  </a:cubicBezTo>
                  <a:cubicBezTo>
                    <a:pt x="1" y="43668"/>
                    <a:pt x="39609" y="58168"/>
                    <a:pt x="39609" y="58168"/>
                  </a:cubicBezTo>
                  <a:cubicBezTo>
                    <a:pt x="39609" y="58168"/>
                    <a:pt x="79197" y="43668"/>
                    <a:pt x="79197" y="28143"/>
                  </a:cubicBezTo>
                  <a:cubicBezTo>
                    <a:pt x="79197" y="12597"/>
                    <a:pt x="61474" y="1"/>
                    <a:pt x="3960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31562175" y="-9135675"/>
              <a:ext cx="1824575" cy="1824575"/>
            </a:xfrm>
            <a:custGeom>
              <a:rect b="b" l="l" r="r" t="t"/>
              <a:pathLst>
                <a:path extrusionOk="0" h="72983" w="72983">
                  <a:moveTo>
                    <a:pt x="36492" y="1"/>
                  </a:moveTo>
                  <a:cubicBezTo>
                    <a:pt x="16342" y="1"/>
                    <a:pt x="1" y="16342"/>
                    <a:pt x="1" y="36492"/>
                  </a:cubicBezTo>
                  <a:cubicBezTo>
                    <a:pt x="1" y="56641"/>
                    <a:pt x="16342" y="72982"/>
                    <a:pt x="36492" y="72982"/>
                  </a:cubicBezTo>
                  <a:cubicBezTo>
                    <a:pt x="56641" y="72982"/>
                    <a:pt x="72982" y="56641"/>
                    <a:pt x="72982" y="36492"/>
                  </a:cubicBezTo>
                  <a:cubicBezTo>
                    <a:pt x="72982" y="16342"/>
                    <a:pt x="56641" y="1"/>
                    <a:pt x="364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37398800" y="-9135675"/>
              <a:ext cx="1824025" cy="1824575"/>
            </a:xfrm>
            <a:custGeom>
              <a:rect b="b" l="l" r="r" t="t"/>
              <a:pathLst>
                <a:path extrusionOk="0" h="72983" w="72961">
                  <a:moveTo>
                    <a:pt x="36470" y="1"/>
                  </a:moveTo>
                  <a:cubicBezTo>
                    <a:pt x="16321" y="1"/>
                    <a:pt x="0" y="16342"/>
                    <a:pt x="0" y="36492"/>
                  </a:cubicBezTo>
                  <a:cubicBezTo>
                    <a:pt x="0" y="56641"/>
                    <a:pt x="16321" y="72982"/>
                    <a:pt x="36470" y="72982"/>
                  </a:cubicBezTo>
                  <a:cubicBezTo>
                    <a:pt x="56619" y="72982"/>
                    <a:pt x="72961" y="56641"/>
                    <a:pt x="72961" y="36492"/>
                  </a:cubicBezTo>
                  <a:cubicBezTo>
                    <a:pt x="72961" y="16342"/>
                    <a:pt x="56619" y="1"/>
                    <a:pt x="364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35467550" y="-3146800"/>
              <a:ext cx="1131450" cy="1094325"/>
            </a:xfrm>
            <a:custGeom>
              <a:rect b="b" l="l" r="r" t="t"/>
              <a:pathLst>
                <a:path extrusionOk="0" h="43773" w="45258">
                  <a:moveTo>
                    <a:pt x="6926" y="0"/>
                  </a:moveTo>
                  <a:lnTo>
                    <a:pt x="0" y="36512"/>
                  </a:lnTo>
                  <a:lnTo>
                    <a:pt x="38353" y="43772"/>
                  </a:lnTo>
                  <a:lnTo>
                    <a:pt x="45258" y="7261"/>
                  </a:lnTo>
                  <a:lnTo>
                    <a:pt x="6926" y="0"/>
                  </a:ln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35252050" y="-2938625"/>
              <a:ext cx="701500" cy="677950"/>
            </a:xfrm>
            <a:custGeom>
              <a:rect b="b" l="l" r="r" t="t"/>
              <a:pathLst>
                <a:path extrusionOk="0" h="27118" w="28060">
                  <a:moveTo>
                    <a:pt x="4290" y="1"/>
                  </a:moveTo>
                  <a:lnTo>
                    <a:pt x="1" y="22619"/>
                  </a:lnTo>
                  <a:lnTo>
                    <a:pt x="23770" y="27118"/>
                  </a:lnTo>
                  <a:lnTo>
                    <a:pt x="28059" y="4499"/>
                  </a:lnTo>
                  <a:lnTo>
                    <a:pt x="4290" y="1"/>
                  </a:ln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35290225" y="-2739850"/>
              <a:ext cx="431575" cy="264725"/>
            </a:xfrm>
            <a:custGeom>
              <a:rect b="b" l="l" r="r" t="t"/>
              <a:pathLst>
                <a:path extrusionOk="0" h="10589" w="17263">
                  <a:moveTo>
                    <a:pt x="1549" y="1"/>
                  </a:moveTo>
                  <a:lnTo>
                    <a:pt x="0" y="7303"/>
                  </a:lnTo>
                  <a:lnTo>
                    <a:pt x="15735" y="10588"/>
                  </a:lnTo>
                  <a:lnTo>
                    <a:pt x="17262" y="3307"/>
                  </a:lnTo>
                  <a:lnTo>
                    <a:pt x="1549" y="1"/>
                  </a:ln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9"/>
            <p:cNvSpPr/>
            <p:nvPr/>
          </p:nvSpPr>
          <p:spPr>
            <a:xfrm>
              <a:off x="-33907175" y="-6221000"/>
              <a:ext cx="1058750" cy="564425"/>
            </a:xfrm>
            <a:custGeom>
              <a:rect b="b" l="l" r="r" t="t"/>
              <a:pathLst>
                <a:path extrusionOk="0" h="22577" w="42350">
                  <a:moveTo>
                    <a:pt x="2490" y="0"/>
                  </a:moveTo>
                  <a:cubicBezTo>
                    <a:pt x="1381" y="63"/>
                    <a:pt x="398" y="816"/>
                    <a:pt x="356" y="1946"/>
                  </a:cubicBezTo>
                  <a:cubicBezTo>
                    <a:pt x="0" y="9562"/>
                    <a:pt x="2992" y="15735"/>
                    <a:pt x="8809" y="19334"/>
                  </a:cubicBezTo>
                  <a:cubicBezTo>
                    <a:pt x="12282" y="21510"/>
                    <a:pt x="16572" y="22577"/>
                    <a:pt x="20945" y="22577"/>
                  </a:cubicBezTo>
                  <a:cubicBezTo>
                    <a:pt x="25171" y="22577"/>
                    <a:pt x="29461" y="21552"/>
                    <a:pt x="33101" y="19522"/>
                  </a:cubicBezTo>
                  <a:cubicBezTo>
                    <a:pt x="39065" y="16195"/>
                    <a:pt x="42350" y="10880"/>
                    <a:pt x="42350" y="4541"/>
                  </a:cubicBezTo>
                  <a:cubicBezTo>
                    <a:pt x="42350" y="3411"/>
                    <a:pt x="41450" y="2490"/>
                    <a:pt x="40320" y="2490"/>
                  </a:cubicBezTo>
                  <a:cubicBezTo>
                    <a:pt x="39190" y="2490"/>
                    <a:pt x="38270" y="3411"/>
                    <a:pt x="38270" y="4541"/>
                  </a:cubicBezTo>
                  <a:cubicBezTo>
                    <a:pt x="38270" y="11027"/>
                    <a:pt x="33813" y="14479"/>
                    <a:pt x="31135" y="15965"/>
                  </a:cubicBezTo>
                  <a:cubicBezTo>
                    <a:pt x="28082" y="17647"/>
                    <a:pt x="24458" y="18489"/>
                    <a:pt x="20901" y="18489"/>
                  </a:cubicBezTo>
                  <a:cubicBezTo>
                    <a:pt x="17290" y="18489"/>
                    <a:pt x="13747" y="17621"/>
                    <a:pt x="10943" y="15881"/>
                  </a:cubicBezTo>
                  <a:cubicBezTo>
                    <a:pt x="6403" y="13036"/>
                    <a:pt x="4143" y="8307"/>
                    <a:pt x="4436" y="2155"/>
                  </a:cubicBezTo>
                  <a:cubicBezTo>
                    <a:pt x="4478" y="1025"/>
                    <a:pt x="3620" y="63"/>
                    <a:pt x="24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grpSp>
        <p:nvGrpSpPr>
          <p:cNvPr id="1526" name="Google Shape;1526;p50"/>
          <p:cNvGrpSpPr/>
          <p:nvPr/>
        </p:nvGrpSpPr>
        <p:grpSpPr>
          <a:xfrm>
            <a:off x="2830975" y="197113"/>
            <a:ext cx="3731100" cy="1193313"/>
            <a:chOff x="68473" y="1768950"/>
            <a:chExt cx="3731100" cy="1098107"/>
          </a:xfrm>
        </p:grpSpPr>
        <p:sp>
          <p:nvSpPr>
            <p:cNvPr id="1527" name="Google Shape;1527;p50"/>
            <p:cNvSpPr txBox="1"/>
            <p:nvPr/>
          </p:nvSpPr>
          <p:spPr>
            <a:xfrm>
              <a:off x="457215" y="1768950"/>
              <a:ext cx="3093300" cy="41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dk1"/>
                  </a:solidFill>
                  <a:latin typeface="Lexend"/>
                  <a:ea typeface="Lexend"/>
                  <a:cs typeface="Lexend"/>
                  <a:sym typeface="Lexend"/>
                </a:rPr>
                <a:t>VPC</a:t>
              </a:r>
              <a:endParaRPr b="1" sz="3400">
                <a:solidFill>
                  <a:schemeClr val="dk1"/>
                </a:solidFill>
                <a:latin typeface="Lexend"/>
                <a:ea typeface="Lexend"/>
                <a:cs typeface="Lexend"/>
                <a:sym typeface="Lexend"/>
              </a:endParaRPr>
            </a:p>
          </p:txBody>
        </p:sp>
        <p:sp>
          <p:nvSpPr>
            <p:cNvPr id="1528" name="Google Shape;1528;p50"/>
            <p:cNvSpPr txBox="1"/>
            <p:nvPr/>
          </p:nvSpPr>
          <p:spPr>
            <a:xfrm>
              <a:off x="68473" y="2272757"/>
              <a:ext cx="37311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Created 2 VPC endpoints to access data source(S3) and to connect to redshift</a:t>
              </a:r>
              <a:endParaRPr sz="1500">
                <a:latin typeface="Roboto"/>
                <a:ea typeface="Roboto"/>
                <a:cs typeface="Roboto"/>
                <a:sym typeface="Roboto"/>
              </a:endParaRPr>
            </a:p>
          </p:txBody>
        </p:sp>
      </p:grpSp>
      <p:pic>
        <p:nvPicPr>
          <p:cNvPr id="1529" name="Google Shape;1529;p50"/>
          <p:cNvPicPr preferRelativeResize="0"/>
          <p:nvPr/>
        </p:nvPicPr>
        <p:blipFill>
          <a:blip r:embed="rId3">
            <a:alphaModFix/>
          </a:blip>
          <a:stretch>
            <a:fillRect/>
          </a:stretch>
        </p:blipFill>
        <p:spPr>
          <a:xfrm>
            <a:off x="92450" y="46050"/>
            <a:ext cx="789241" cy="847025"/>
          </a:xfrm>
          <a:prstGeom prst="rect">
            <a:avLst/>
          </a:prstGeom>
          <a:noFill/>
          <a:ln>
            <a:noFill/>
          </a:ln>
        </p:spPr>
      </p:pic>
      <p:pic>
        <p:nvPicPr>
          <p:cNvPr id="1530" name="Google Shape;1530;p50"/>
          <p:cNvPicPr preferRelativeResize="0"/>
          <p:nvPr/>
        </p:nvPicPr>
        <p:blipFill>
          <a:blip r:embed="rId4">
            <a:alphaModFix/>
          </a:blip>
          <a:stretch>
            <a:fillRect/>
          </a:stretch>
        </p:blipFill>
        <p:spPr>
          <a:xfrm>
            <a:off x="221425" y="1638725"/>
            <a:ext cx="4242814" cy="2203705"/>
          </a:xfrm>
          <a:prstGeom prst="rect">
            <a:avLst/>
          </a:prstGeom>
          <a:noFill/>
          <a:ln cap="flat" cmpd="sng" w="19050">
            <a:solidFill>
              <a:schemeClr val="dk2"/>
            </a:solidFill>
            <a:prstDash val="solid"/>
            <a:round/>
            <a:headEnd len="sm" w="sm" type="none"/>
            <a:tailEnd len="sm" w="sm" type="none"/>
          </a:ln>
        </p:spPr>
      </p:pic>
      <p:pic>
        <p:nvPicPr>
          <p:cNvPr id="1531" name="Google Shape;1531;p50"/>
          <p:cNvPicPr preferRelativeResize="0"/>
          <p:nvPr/>
        </p:nvPicPr>
        <p:blipFill>
          <a:blip r:embed="rId5">
            <a:alphaModFix/>
          </a:blip>
          <a:stretch>
            <a:fillRect/>
          </a:stretch>
        </p:blipFill>
        <p:spPr>
          <a:xfrm>
            <a:off x="4686601" y="1638724"/>
            <a:ext cx="4242814" cy="2203704"/>
          </a:xfrm>
          <a:prstGeom prst="rect">
            <a:avLst/>
          </a:prstGeom>
          <a:noFill/>
          <a:ln cap="flat" cmpd="sng" w="19050">
            <a:solidFill>
              <a:schemeClr val="dk2"/>
            </a:solidFill>
            <a:prstDash val="solid"/>
            <a:round/>
            <a:headEnd len="sm" w="sm" type="none"/>
            <a:tailEnd len="sm" w="sm" type="none"/>
          </a:ln>
        </p:spPr>
      </p:pic>
      <p:grpSp>
        <p:nvGrpSpPr>
          <p:cNvPr id="1532" name="Google Shape;1532;p50"/>
          <p:cNvGrpSpPr/>
          <p:nvPr/>
        </p:nvGrpSpPr>
        <p:grpSpPr>
          <a:xfrm>
            <a:off x="8420823" y="4236297"/>
            <a:ext cx="642440" cy="907194"/>
            <a:chOff x="13827950" y="-11142800"/>
            <a:chExt cx="11617353" cy="10647814"/>
          </a:xfrm>
        </p:grpSpPr>
        <p:sp>
          <p:nvSpPr>
            <p:cNvPr id="1533" name="Google Shape;1533;p50"/>
            <p:cNvSpPr/>
            <p:nvPr/>
          </p:nvSpPr>
          <p:spPr>
            <a:xfrm>
              <a:off x="15507603" y="-954341"/>
              <a:ext cx="9937700" cy="459354"/>
            </a:xfrm>
            <a:custGeom>
              <a:rect b="b" l="l" r="r" t="t"/>
              <a:pathLst>
                <a:path extrusionOk="0" h="38585" w="397508">
                  <a:moveTo>
                    <a:pt x="199231" y="1"/>
                  </a:moveTo>
                  <a:cubicBezTo>
                    <a:pt x="199072" y="1"/>
                    <a:pt x="198913" y="1"/>
                    <a:pt x="198754" y="1"/>
                  </a:cubicBezTo>
                  <a:cubicBezTo>
                    <a:pt x="66935" y="1"/>
                    <a:pt x="0" y="8622"/>
                    <a:pt x="0" y="19293"/>
                  </a:cubicBezTo>
                  <a:cubicBezTo>
                    <a:pt x="0" y="29964"/>
                    <a:pt x="66935" y="38584"/>
                    <a:pt x="198754" y="38584"/>
                  </a:cubicBezTo>
                  <a:cubicBezTo>
                    <a:pt x="330573" y="38584"/>
                    <a:pt x="397507" y="29943"/>
                    <a:pt x="397507" y="19293"/>
                  </a:cubicBezTo>
                  <a:cubicBezTo>
                    <a:pt x="397507" y="8634"/>
                    <a:pt x="330734" y="1"/>
                    <a:pt x="199231" y="1"/>
                  </a:cubicBezTo>
                  <a:close/>
                </a:path>
              </a:pathLst>
            </a:custGeom>
            <a:solidFill>
              <a:srgbClr val="C7C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0"/>
            <p:cNvSpPr/>
            <p:nvPr/>
          </p:nvSpPr>
          <p:spPr>
            <a:xfrm>
              <a:off x="23614125" y="-7120925"/>
              <a:ext cx="1326900" cy="1912125"/>
            </a:xfrm>
            <a:custGeom>
              <a:rect b="b" l="l" r="r" t="t"/>
              <a:pathLst>
                <a:path extrusionOk="0" h="76485" w="53076">
                  <a:moveTo>
                    <a:pt x="3503" y="1"/>
                  </a:moveTo>
                  <a:cubicBezTo>
                    <a:pt x="1598" y="1"/>
                    <a:pt x="0" y="2200"/>
                    <a:pt x="1290" y="4151"/>
                  </a:cubicBezTo>
                  <a:cubicBezTo>
                    <a:pt x="25666" y="41375"/>
                    <a:pt x="2127" y="76484"/>
                    <a:pt x="2127" y="76484"/>
                  </a:cubicBezTo>
                  <a:lnTo>
                    <a:pt x="14597" y="73702"/>
                  </a:lnTo>
                  <a:cubicBezTo>
                    <a:pt x="14597" y="73702"/>
                    <a:pt x="53076" y="35035"/>
                    <a:pt x="5035" y="511"/>
                  </a:cubicBezTo>
                  <a:cubicBezTo>
                    <a:pt x="4535" y="155"/>
                    <a:pt x="4008" y="1"/>
                    <a:pt x="3503" y="1"/>
                  </a:cubicBez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0"/>
            <p:cNvSpPr/>
            <p:nvPr/>
          </p:nvSpPr>
          <p:spPr>
            <a:xfrm>
              <a:off x="16313325" y="-3984275"/>
              <a:ext cx="1661200" cy="3184900"/>
            </a:xfrm>
            <a:custGeom>
              <a:rect b="b" l="l" r="r" t="t"/>
              <a:pathLst>
                <a:path extrusionOk="0" h="127396" w="66448">
                  <a:moveTo>
                    <a:pt x="66447" y="1"/>
                  </a:moveTo>
                  <a:lnTo>
                    <a:pt x="23177" y="3662"/>
                  </a:lnTo>
                  <a:cubicBezTo>
                    <a:pt x="23177" y="3662"/>
                    <a:pt x="16795" y="69467"/>
                    <a:pt x="21733" y="105079"/>
                  </a:cubicBezTo>
                  <a:lnTo>
                    <a:pt x="21733" y="105079"/>
                  </a:lnTo>
                  <a:cubicBezTo>
                    <a:pt x="21192" y="105005"/>
                    <a:pt x="20655" y="104969"/>
                    <a:pt x="20123" y="104969"/>
                  </a:cubicBezTo>
                  <a:cubicBezTo>
                    <a:pt x="8764" y="104969"/>
                    <a:pt x="0" y="121181"/>
                    <a:pt x="16230" y="125898"/>
                  </a:cubicBezTo>
                  <a:cubicBezTo>
                    <a:pt x="19956" y="126975"/>
                    <a:pt x="23233" y="127395"/>
                    <a:pt x="26079" y="127395"/>
                  </a:cubicBezTo>
                  <a:cubicBezTo>
                    <a:pt x="36228" y="127395"/>
                    <a:pt x="40899" y="122048"/>
                    <a:pt x="40899" y="122048"/>
                  </a:cubicBezTo>
                  <a:lnTo>
                    <a:pt x="66447" y="1"/>
                  </a:ln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0"/>
            <p:cNvSpPr/>
            <p:nvPr/>
          </p:nvSpPr>
          <p:spPr>
            <a:xfrm>
              <a:off x="21594475" y="-3934050"/>
              <a:ext cx="1264650" cy="3134675"/>
            </a:xfrm>
            <a:custGeom>
              <a:rect b="b" l="l" r="r" t="t"/>
              <a:pathLst>
                <a:path extrusionOk="0" h="125387" w="50586">
                  <a:moveTo>
                    <a:pt x="50586" y="0"/>
                  </a:moveTo>
                  <a:lnTo>
                    <a:pt x="4010" y="1088"/>
                  </a:lnTo>
                  <a:cubicBezTo>
                    <a:pt x="4010" y="1088"/>
                    <a:pt x="16794" y="67437"/>
                    <a:pt x="21732" y="103070"/>
                  </a:cubicBezTo>
                  <a:cubicBezTo>
                    <a:pt x="21192" y="102996"/>
                    <a:pt x="20655" y="102960"/>
                    <a:pt x="20124" y="102960"/>
                  </a:cubicBezTo>
                  <a:cubicBezTo>
                    <a:pt x="8782" y="102960"/>
                    <a:pt x="0" y="119172"/>
                    <a:pt x="16250" y="123889"/>
                  </a:cubicBezTo>
                  <a:cubicBezTo>
                    <a:pt x="19971" y="124966"/>
                    <a:pt x="23245" y="125386"/>
                    <a:pt x="26088" y="125386"/>
                  </a:cubicBezTo>
                  <a:cubicBezTo>
                    <a:pt x="36227" y="125386"/>
                    <a:pt x="40898" y="120039"/>
                    <a:pt x="40898" y="120039"/>
                  </a:cubicBezTo>
                  <a:lnTo>
                    <a:pt x="50586" y="0"/>
                  </a:ln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0"/>
            <p:cNvSpPr/>
            <p:nvPr/>
          </p:nvSpPr>
          <p:spPr>
            <a:xfrm>
              <a:off x="15673850" y="-6373750"/>
              <a:ext cx="8845800" cy="3331900"/>
            </a:xfrm>
            <a:custGeom>
              <a:rect b="b" l="l" r="r" t="t"/>
              <a:pathLst>
                <a:path extrusionOk="0" h="133276" w="353832">
                  <a:moveTo>
                    <a:pt x="128412" y="1"/>
                  </a:moveTo>
                  <a:lnTo>
                    <a:pt x="30825" y="14250"/>
                  </a:lnTo>
                  <a:cubicBezTo>
                    <a:pt x="30825" y="14250"/>
                    <a:pt x="1" y="133275"/>
                    <a:pt x="86231" y="133275"/>
                  </a:cubicBezTo>
                  <a:cubicBezTo>
                    <a:pt x="87475" y="133275"/>
                    <a:pt x="88744" y="133251"/>
                    <a:pt x="90038" y="133200"/>
                  </a:cubicBezTo>
                  <a:cubicBezTo>
                    <a:pt x="140397" y="131256"/>
                    <a:pt x="181024" y="130795"/>
                    <a:pt x="213807" y="130795"/>
                  </a:cubicBezTo>
                  <a:cubicBezTo>
                    <a:pt x="243450" y="130795"/>
                    <a:pt x="266679" y="131172"/>
                    <a:pt x="284889" y="131172"/>
                  </a:cubicBezTo>
                  <a:cubicBezTo>
                    <a:pt x="353831" y="131172"/>
                    <a:pt x="350829" y="125763"/>
                    <a:pt x="351542" y="73986"/>
                  </a:cubicBezTo>
                  <a:cubicBezTo>
                    <a:pt x="353611" y="45582"/>
                    <a:pt x="337186" y="24977"/>
                    <a:pt x="289896" y="24977"/>
                  </a:cubicBezTo>
                  <a:cubicBezTo>
                    <a:pt x="286988" y="24977"/>
                    <a:pt x="283964" y="25055"/>
                    <a:pt x="280820" y="25213"/>
                  </a:cubicBezTo>
                  <a:cubicBezTo>
                    <a:pt x="254101" y="26563"/>
                    <a:pt x="215025" y="32957"/>
                    <a:pt x="183085" y="32957"/>
                  </a:cubicBezTo>
                  <a:cubicBezTo>
                    <a:pt x="150142" y="32957"/>
                    <a:pt x="124790" y="26155"/>
                    <a:pt x="128412" y="1"/>
                  </a:cubicBez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0"/>
            <p:cNvSpPr/>
            <p:nvPr/>
          </p:nvSpPr>
          <p:spPr>
            <a:xfrm>
              <a:off x="16297475" y="-7009300"/>
              <a:ext cx="2929325" cy="1450025"/>
            </a:xfrm>
            <a:custGeom>
              <a:rect b="b" l="l" r="r" t="t"/>
              <a:pathLst>
                <a:path extrusionOk="0" h="58001" w="117173">
                  <a:moveTo>
                    <a:pt x="52341" y="0"/>
                  </a:moveTo>
                  <a:cubicBezTo>
                    <a:pt x="52323" y="0"/>
                    <a:pt x="52306" y="0"/>
                    <a:pt x="52288" y="0"/>
                  </a:cubicBezTo>
                  <a:cubicBezTo>
                    <a:pt x="18999" y="0"/>
                    <a:pt x="0" y="19878"/>
                    <a:pt x="0" y="19878"/>
                  </a:cubicBezTo>
                  <a:lnTo>
                    <a:pt x="0" y="41931"/>
                  </a:lnTo>
                  <a:cubicBezTo>
                    <a:pt x="0" y="41931"/>
                    <a:pt x="32327" y="58001"/>
                    <a:pt x="58670" y="58001"/>
                  </a:cubicBezTo>
                  <a:cubicBezTo>
                    <a:pt x="84824" y="58001"/>
                    <a:pt x="117172" y="42099"/>
                    <a:pt x="117172" y="42099"/>
                  </a:cubicBezTo>
                  <a:lnTo>
                    <a:pt x="117172" y="19878"/>
                  </a:lnTo>
                  <a:cubicBezTo>
                    <a:pt x="117172" y="19878"/>
                    <a:pt x="85611" y="0"/>
                    <a:pt x="52341" y="0"/>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0"/>
            <p:cNvSpPr/>
            <p:nvPr/>
          </p:nvSpPr>
          <p:spPr>
            <a:xfrm>
              <a:off x="17743450" y="-3605025"/>
              <a:ext cx="1673225" cy="3093350"/>
            </a:xfrm>
            <a:custGeom>
              <a:rect b="b" l="l" r="r" t="t"/>
              <a:pathLst>
                <a:path extrusionOk="0" h="123734" w="66929">
                  <a:moveTo>
                    <a:pt x="23156" y="0"/>
                  </a:moveTo>
                  <a:cubicBezTo>
                    <a:pt x="23156" y="0"/>
                    <a:pt x="16775" y="65784"/>
                    <a:pt x="21734" y="101417"/>
                  </a:cubicBezTo>
                  <a:cubicBezTo>
                    <a:pt x="21193" y="101343"/>
                    <a:pt x="20655" y="101307"/>
                    <a:pt x="20123" y="101307"/>
                  </a:cubicBezTo>
                  <a:cubicBezTo>
                    <a:pt x="8764" y="101307"/>
                    <a:pt x="1" y="117519"/>
                    <a:pt x="16231" y="122236"/>
                  </a:cubicBezTo>
                  <a:cubicBezTo>
                    <a:pt x="19956" y="123313"/>
                    <a:pt x="23233" y="123733"/>
                    <a:pt x="26079" y="123733"/>
                  </a:cubicBezTo>
                  <a:cubicBezTo>
                    <a:pt x="36229" y="123733"/>
                    <a:pt x="40900" y="118386"/>
                    <a:pt x="40900" y="118386"/>
                  </a:cubicBezTo>
                  <a:lnTo>
                    <a:pt x="66929" y="858"/>
                  </a:lnTo>
                  <a:lnTo>
                    <a:pt x="23156" y="0"/>
                  </a:ln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0"/>
            <p:cNvSpPr/>
            <p:nvPr/>
          </p:nvSpPr>
          <p:spPr>
            <a:xfrm>
              <a:off x="22828425" y="-3669375"/>
              <a:ext cx="1596850" cy="3157700"/>
            </a:xfrm>
            <a:custGeom>
              <a:rect b="b" l="l" r="r" t="t"/>
              <a:pathLst>
                <a:path extrusionOk="0" h="126308" w="63874">
                  <a:moveTo>
                    <a:pt x="63873" y="1"/>
                  </a:moveTo>
                  <a:lnTo>
                    <a:pt x="8363" y="5859"/>
                  </a:lnTo>
                  <a:cubicBezTo>
                    <a:pt x="8363" y="5859"/>
                    <a:pt x="16774" y="68358"/>
                    <a:pt x="21733" y="103991"/>
                  </a:cubicBezTo>
                  <a:cubicBezTo>
                    <a:pt x="21192" y="103917"/>
                    <a:pt x="20654" y="103881"/>
                    <a:pt x="20122" y="103881"/>
                  </a:cubicBezTo>
                  <a:cubicBezTo>
                    <a:pt x="8764" y="103881"/>
                    <a:pt x="0" y="120093"/>
                    <a:pt x="16230" y="124810"/>
                  </a:cubicBezTo>
                  <a:cubicBezTo>
                    <a:pt x="19956" y="125887"/>
                    <a:pt x="23233" y="126307"/>
                    <a:pt x="26079" y="126307"/>
                  </a:cubicBezTo>
                  <a:cubicBezTo>
                    <a:pt x="36228" y="126307"/>
                    <a:pt x="40899" y="120960"/>
                    <a:pt x="40899" y="120960"/>
                  </a:cubicBezTo>
                  <a:lnTo>
                    <a:pt x="63873" y="1"/>
                  </a:ln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0"/>
            <p:cNvSpPr/>
            <p:nvPr/>
          </p:nvSpPr>
          <p:spPr>
            <a:xfrm>
              <a:off x="16432950" y="-5869500"/>
              <a:ext cx="524150" cy="524175"/>
            </a:xfrm>
            <a:custGeom>
              <a:rect b="b" l="l" r="r" t="t"/>
              <a:pathLst>
                <a:path extrusionOk="0" h="20967" w="20966">
                  <a:moveTo>
                    <a:pt x="10483" y="1"/>
                  </a:moveTo>
                  <a:cubicBezTo>
                    <a:pt x="4687" y="1"/>
                    <a:pt x="0" y="4688"/>
                    <a:pt x="0" y="10484"/>
                  </a:cubicBezTo>
                  <a:cubicBezTo>
                    <a:pt x="0" y="16279"/>
                    <a:pt x="4687" y="20966"/>
                    <a:pt x="10483" y="20966"/>
                  </a:cubicBezTo>
                  <a:cubicBezTo>
                    <a:pt x="16279" y="20966"/>
                    <a:pt x="20966" y="16279"/>
                    <a:pt x="20966" y="10484"/>
                  </a:cubicBezTo>
                  <a:cubicBezTo>
                    <a:pt x="20966" y="4688"/>
                    <a:pt x="16279" y="1"/>
                    <a:pt x="10483"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0"/>
            <p:cNvSpPr/>
            <p:nvPr/>
          </p:nvSpPr>
          <p:spPr>
            <a:xfrm>
              <a:off x="16536000" y="-6139900"/>
              <a:ext cx="198800" cy="459325"/>
            </a:xfrm>
            <a:custGeom>
              <a:rect b="b" l="l" r="r" t="t"/>
              <a:pathLst>
                <a:path extrusionOk="0" h="18373" w="7952">
                  <a:moveTo>
                    <a:pt x="3612" y="1"/>
                  </a:moveTo>
                  <a:cubicBezTo>
                    <a:pt x="2290" y="1"/>
                    <a:pt x="1023" y="1169"/>
                    <a:pt x="691" y="3117"/>
                  </a:cubicBezTo>
                  <a:cubicBezTo>
                    <a:pt x="0" y="7155"/>
                    <a:pt x="0" y="11256"/>
                    <a:pt x="691" y="15295"/>
                  </a:cubicBezTo>
                  <a:cubicBezTo>
                    <a:pt x="1038" y="17221"/>
                    <a:pt x="2291" y="18372"/>
                    <a:pt x="3604" y="18372"/>
                  </a:cubicBezTo>
                  <a:cubicBezTo>
                    <a:pt x="4031" y="18372"/>
                    <a:pt x="4464" y="18250"/>
                    <a:pt x="4875" y="17994"/>
                  </a:cubicBezTo>
                  <a:cubicBezTo>
                    <a:pt x="5001" y="17931"/>
                    <a:pt x="5168" y="17847"/>
                    <a:pt x="5294" y="17764"/>
                  </a:cubicBezTo>
                  <a:cubicBezTo>
                    <a:pt x="6989" y="16717"/>
                    <a:pt x="7951" y="14646"/>
                    <a:pt x="7700" y="13118"/>
                  </a:cubicBezTo>
                  <a:cubicBezTo>
                    <a:pt x="7261" y="10524"/>
                    <a:pt x="7261" y="7888"/>
                    <a:pt x="7700" y="5272"/>
                  </a:cubicBezTo>
                  <a:cubicBezTo>
                    <a:pt x="7951" y="3724"/>
                    <a:pt x="6968" y="1652"/>
                    <a:pt x="5294" y="606"/>
                  </a:cubicBezTo>
                  <a:cubicBezTo>
                    <a:pt x="5168" y="543"/>
                    <a:pt x="5001" y="460"/>
                    <a:pt x="4875" y="376"/>
                  </a:cubicBezTo>
                  <a:cubicBezTo>
                    <a:pt x="4468" y="122"/>
                    <a:pt x="4037" y="1"/>
                    <a:pt x="3612" y="1"/>
                  </a:cubicBezTo>
                  <a:close/>
                </a:path>
              </a:pathLst>
            </a:custGeom>
            <a:solidFill>
              <a:srgbClr val="F9E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0"/>
            <p:cNvSpPr/>
            <p:nvPr/>
          </p:nvSpPr>
          <p:spPr>
            <a:xfrm>
              <a:off x="19917250" y="-7830550"/>
              <a:ext cx="25" cy="25"/>
            </a:xfrm>
            <a:custGeom>
              <a:rect b="b" l="l" r="r" t="t"/>
              <a:pathLst>
                <a:path extrusionOk="0" h="1" w="1">
                  <a:moveTo>
                    <a:pt x="0" y="0"/>
                  </a:moveTo>
                  <a:close/>
                </a:path>
              </a:pathLst>
            </a:custGeom>
            <a:solidFill>
              <a:srgbClr val="7C55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0"/>
            <p:cNvSpPr/>
            <p:nvPr/>
          </p:nvSpPr>
          <p:spPr>
            <a:xfrm>
              <a:off x="16451775" y="-8928000"/>
              <a:ext cx="3430450" cy="2791300"/>
            </a:xfrm>
            <a:custGeom>
              <a:rect b="b" l="l" r="r" t="t"/>
              <a:pathLst>
                <a:path extrusionOk="0" h="111652" w="137218">
                  <a:moveTo>
                    <a:pt x="137218" y="1"/>
                  </a:moveTo>
                  <a:lnTo>
                    <a:pt x="36889" y="23833"/>
                  </a:lnTo>
                  <a:lnTo>
                    <a:pt x="0" y="97860"/>
                  </a:lnTo>
                  <a:cubicBezTo>
                    <a:pt x="9752" y="107612"/>
                    <a:pt x="28553" y="111651"/>
                    <a:pt x="47476" y="111651"/>
                  </a:cubicBezTo>
                  <a:cubicBezTo>
                    <a:pt x="71631" y="111651"/>
                    <a:pt x="95987" y="105070"/>
                    <a:pt x="101982" y="95391"/>
                  </a:cubicBezTo>
                  <a:cubicBezTo>
                    <a:pt x="101982" y="71539"/>
                    <a:pt x="137217" y="2"/>
                    <a:pt x="137218" y="1"/>
                  </a:cubicBez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0"/>
            <p:cNvSpPr/>
            <p:nvPr/>
          </p:nvSpPr>
          <p:spPr>
            <a:xfrm>
              <a:off x="13828475" y="-11067175"/>
              <a:ext cx="7387050" cy="3988775"/>
            </a:xfrm>
            <a:custGeom>
              <a:rect b="b" l="l" r="r" t="t"/>
              <a:pathLst>
                <a:path extrusionOk="0" h="159551" w="295482">
                  <a:moveTo>
                    <a:pt x="200127" y="1"/>
                  </a:moveTo>
                  <a:cubicBezTo>
                    <a:pt x="199851" y="1"/>
                    <a:pt x="199574" y="4"/>
                    <a:pt x="199298" y="11"/>
                  </a:cubicBezTo>
                  <a:cubicBezTo>
                    <a:pt x="152806" y="1120"/>
                    <a:pt x="115248" y="16687"/>
                    <a:pt x="104368" y="46587"/>
                  </a:cubicBezTo>
                  <a:cubicBezTo>
                    <a:pt x="93466" y="76466"/>
                    <a:pt x="24962" y="76591"/>
                    <a:pt x="12471" y="79228"/>
                  </a:cubicBezTo>
                  <a:cubicBezTo>
                    <a:pt x="1" y="81864"/>
                    <a:pt x="482" y="87158"/>
                    <a:pt x="545" y="106931"/>
                  </a:cubicBezTo>
                  <a:cubicBezTo>
                    <a:pt x="5394" y="148104"/>
                    <a:pt x="48295" y="159550"/>
                    <a:pt x="94501" y="159550"/>
                  </a:cubicBezTo>
                  <a:cubicBezTo>
                    <a:pt x="152363" y="159550"/>
                    <a:pt x="215409" y="141601"/>
                    <a:pt x="215409" y="141601"/>
                  </a:cubicBezTo>
                  <a:cubicBezTo>
                    <a:pt x="215409" y="141601"/>
                    <a:pt x="215658" y="141623"/>
                    <a:pt x="216180" y="141623"/>
                  </a:cubicBezTo>
                  <a:cubicBezTo>
                    <a:pt x="218721" y="141623"/>
                    <a:pt x="227737" y="141105"/>
                    <a:pt x="246167" y="135031"/>
                  </a:cubicBezTo>
                  <a:cubicBezTo>
                    <a:pt x="295482" y="93536"/>
                    <a:pt x="246401" y="1"/>
                    <a:pt x="200127" y="1"/>
                  </a:cubicBezTo>
                  <a:close/>
                </a:path>
              </a:pathLst>
            </a:custGeom>
            <a:solidFill>
              <a:srgbClr val="E8A8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0"/>
            <p:cNvSpPr/>
            <p:nvPr/>
          </p:nvSpPr>
          <p:spPr>
            <a:xfrm>
              <a:off x="17497425" y="-8827575"/>
              <a:ext cx="860525" cy="348450"/>
            </a:xfrm>
            <a:custGeom>
              <a:rect b="b" l="l" r="r" t="t"/>
              <a:pathLst>
                <a:path extrusionOk="0" h="13938" w="34421">
                  <a:moveTo>
                    <a:pt x="20266" y="1"/>
                  </a:moveTo>
                  <a:cubicBezTo>
                    <a:pt x="19078" y="1"/>
                    <a:pt x="17849" y="55"/>
                    <a:pt x="16593" y="168"/>
                  </a:cubicBezTo>
                  <a:cubicBezTo>
                    <a:pt x="7261" y="1005"/>
                    <a:pt x="1" y="4751"/>
                    <a:pt x="336" y="8496"/>
                  </a:cubicBezTo>
                  <a:cubicBezTo>
                    <a:pt x="607" y="11747"/>
                    <a:pt x="6491" y="13938"/>
                    <a:pt x="14085" y="13938"/>
                  </a:cubicBezTo>
                  <a:cubicBezTo>
                    <a:pt x="15288" y="13938"/>
                    <a:pt x="16534" y="13883"/>
                    <a:pt x="17807" y="13769"/>
                  </a:cubicBezTo>
                  <a:cubicBezTo>
                    <a:pt x="27139" y="12932"/>
                    <a:pt x="34420" y="9207"/>
                    <a:pt x="34085" y="5462"/>
                  </a:cubicBezTo>
                  <a:cubicBezTo>
                    <a:pt x="33778" y="2223"/>
                    <a:pt x="27867" y="1"/>
                    <a:pt x="20266" y="1"/>
                  </a:cubicBezTo>
                  <a:close/>
                </a:path>
              </a:pathLst>
            </a:custGeom>
            <a:solidFill>
              <a:srgbClr val="FF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0"/>
            <p:cNvSpPr/>
            <p:nvPr/>
          </p:nvSpPr>
          <p:spPr>
            <a:xfrm>
              <a:off x="13828475" y="-9293125"/>
              <a:ext cx="2011300" cy="2111225"/>
            </a:xfrm>
            <a:custGeom>
              <a:rect b="b" l="l" r="r" t="t"/>
              <a:pathLst>
                <a:path extrusionOk="0" h="84449" w="80452">
                  <a:moveTo>
                    <a:pt x="73568" y="1"/>
                  </a:moveTo>
                  <a:cubicBezTo>
                    <a:pt x="48418" y="6006"/>
                    <a:pt x="19669" y="6717"/>
                    <a:pt x="12471" y="8224"/>
                  </a:cubicBezTo>
                  <a:cubicBezTo>
                    <a:pt x="1" y="10881"/>
                    <a:pt x="482" y="16154"/>
                    <a:pt x="545" y="35927"/>
                  </a:cubicBezTo>
                  <a:cubicBezTo>
                    <a:pt x="3851" y="63964"/>
                    <a:pt x="25611" y="78192"/>
                    <a:pt x="54318" y="84449"/>
                  </a:cubicBezTo>
                  <a:cubicBezTo>
                    <a:pt x="70953" y="68358"/>
                    <a:pt x="80452" y="45196"/>
                    <a:pt x="78234" y="20339"/>
                  </a:cubicBezTo>
                  <a:cubicBezTo>
                    <a:pt x="77606" y="13204"/>
                    <a:pt x="75932" y="6403"/>
                    <a:pt x="73568"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0"/>
            <p:cNvSpPr/>
            <p:nvPr/>
          </p:nvSpPr>
          <p:spPr>
            <a:xfrm>
              <a:off x="16883850" y="-10177500"/>
              <a:ext cx="1466250" cy="1307950"/>
            </a:xfrm>
            <a:custGeom>
              <a:rect b="b" l="l" r="r" t="t"/>
              <a:pathLst>
                <a:path extrusionOk="0" h="52318" w="58650">
                  <a:moveTo>
                    <a:pt x="29334" y="0"/>
                  </a:moveTo>
                  <a:cubicBezTo>
                    <a:pt x="26674" y="0"/>
                    <a:pt x="23969" y="409"/>
                    <a:pt x="21301" y="1270"/>
                  </a:cubicBezTo>
                  <a:cubicBezTo>
                    <a:pt x="7554" y="5706"/>
                    <a:pt x="0" y="20436"/>
                    <a:pt x="4436" y="34183"/>
                  </a:cubicBezTo>
                  <a:cubicBezTo>
                    <a:pt x="8011" y="45262"/>
                    <a:pt x="18272" y="52318"/>
                    <a:pt x="29316" y="52318"/>
                  </a:cubicBezTo>
                  <a:cubicBezTo>
                    <a:pt x="31976" y="52318"/>
                    <a:pt x="34681" y="51909"/>
                    <a:pt x="37349" y="51048"/>
                  </a:cubicBezTo>
                  <a:cubicBezTo>
                    <a:pt x="51096" y="46612"/>
                    <a:pt x="58649" y="31882"/>
                    <a:pt x="54213" y="18135"/>
                  </a:cubicBezTo>
                  <a:cubicBezTo>
                    <a:pt x="50639" y="7056"/>
                    <a:pt x="40378" y="0"/>
                    <a:pt x="29334"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0"/>
            <p:cNvSpPr/>
            <p:nvPr/>
          </p:nvSpPr>
          <p:spPr>
            <a:xfrm>
              <a:off x="19145175" y="-11142800"/>
              <a:ext cx="2335625" cy="4249750"/>
            </a:xfrm>
            <a:custGeom>
              <a:rect b="b" l="l" r="r" t="t"/>
              <a:pathLst>
                <a:path extrusionOk="0" h="169990" w="93425">
                  <a:moveTo>
                    <a:pt x="16077" y="1"/>
                  </a:moveTo>
                  <a:cubicBezTo>
                    <a:pt x="11070" y="1"/>
                    <a:pt x="5711" y="1476"/>
                    <a:pt x="0" y="4793"/>
                  </a:cubicBezTo>
                  <a:cubicBezTo>
                    <a:pt x="0" y="4793"/>
                    <a:pt x="12026" y="169989"/>
                    <a:pt x="53518" y="169989"/>
                  </a:cubicBezTo>
                  <a:cubicBezTo>
                    <a:pt x="56522" y="169989"/>
                    <a:pt x="59681" y="169123"/>
                    <a:pt x="63001" y="167265"/>
                  </a:cubicBezTo>
                  <a:cubicBezTo>
                    <a:pt x="93424" y="149250"/>
                    <a:pt x="73379" y="120355"/>
                    <a:pt x="68881" y="85203"/>
                  </a:cubicBezTo>
                  <a:cubicBezTo>
                    <a:pt x="65679" y="60183"/>
                    <a:pt x="48055" y="1"/>
                    <a:pt x="160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0"/>
            <p:cNvSpPr/>
            <p:nvPr/>
          </p:nvSpPr>
          <p:spPr>
            <a:xfrm>
              <a:off x="14635075" y="-8001600"/>
              <a:ext cx="724500" cy="413600"/>
            </a:xfrm>
            <a:custGeom>
              <a:rect b="b" l="l" r="r" t="t"/>
              <a:pathLst>
                <a:path extrusionOk="0" h="16544" w="28980">
                  <a:moveTo>
                    <a:pt x="28290" y="0"/>
                  </a:moveTo>
                  <a:cubicBezTo>
                    <a:pt x="28290" y="0"/>
                    <a:pt x="28206" y="670"/>
                    <a:pt x="28080" y="1883"/>
                  </a:cubicBezTo>
                  <a:cubicBezTo>
                    <a:pt x="27976" y="2448"/>
                    <a:pt x="28080" y="3181"/>
                    <a:pt x="27766" y="3934"/>
                  </a:cubicBezTo>
                  <a:cubicBezTo>
                    <a:pt x="27473" y="4666"/>
                    <a:pt x="27369" y="5587"/>
                    <a:pt x="26929" y="6424"/>
                  </a:cubicBezTo>
                  <a:cubicBezTo>
                    <a:pt x="26406" y="7240"/>
                    <a:pt x="26113" y="8223"/>
                    <a:pt x="25297" y="8956"/>
                  </a:cubicBezTo>
                  <a:cubicBezTo>
                    <a:pt x="24942" y="9353"/>
                    <a:pt x="24628" y="9792"/>
                    <a:pt x="24209" y="10169"/>
                  </a:cubicBezTo>
                  <a:cubicBezTo>
                    <a:pt x="23728" y="10483"/>
                    <a:pt x="23289" y="10839"/>
                    <a:pt x="22849" y="11194"/>
                  </a:cubicBezTo>
                  <a:cubicBezTo>
                    <a:pt x="22431" y="11571"/>
                    <a:pt x="21845" y="11759"/>
                    <a:pt x="21322" y="12052"/>
                  </a:cubicBezTo>
                  <a:cubicBezTo>
                    <a:pt x="20778" y="12282"/>
                    <a:pt x="20276" y="12596"/>
                    <a:pt x="19669" y="12764"/>
                  </a:cubicBezTo>
                  <a:lnTo>
                    <a:pt x="17932" y="13308"/>
                  </a:lnTo>
                  <a:lnTo>
                    <a:pt x="16070" y="13601"/>
                  </a:lnTo>
                  <a:cubicBezTo>
                    <a:pt x="15283" y="13707"/>
                    <a:pt x="14488" y="13771"/>
                    <a:pt x="13700" y="13771"/>
                  </a:cubicBezTo>
                  <a:cubicBezTo>
                    <a:pt x="13252" y="13771"/>
                    <a:pt x="12807" y="13751"/>
                    <a:pt x="12367" y="13705"/>
                  </a:cubicBezTo>
                  <a:cubicBezTo>
                    <a:pt x="11760" y="13622"/>
                    <a:pt x="11132" y="13559"/>
                    <a:pt x="10525" y="13517"/>
                  </a:cubicBezTo>
                  <a:cubicBezTo>
                    <a:pt x="9960" y="13350"/>
                    <a:pt x="9375" y="13224"/>
                    <a:pt x="8810" y="13077"/>
                  </a:cubicBezTo>
                  <a:cubicBezTo>
                    <a:pt x="7680" y="12785"/>
                    <a:pt x="6654" y="12282"/>
                    <a:pt x="5692" y="11822"/>
                  </a:cubicBezTo>
                  <a:cubicBezTo>
                    <a:pt x="4834" y="11215"/>
                    <a:pt x="3893" y="10734"/>
                    <a:pt x="3286" y="10002"/>
                  </a:cubicBezTo>
                  <a:cubicBezTo>
                    <a:pt x="2909" y="9667"/>
                    <a:pt x="2595" y="9353"/>
                    <a:pt x="2281" y="9039"/>
                  </a:cubicBezTo>
                  <a:cubicBezTo>
                    <a:pt x="2051" y="8663"/>
                    <a:pt x="1842" y="8328"/>
                    <a:pt x="1633" y="8014"/>
                  </a:cubicBezTo>
                  <a:cubicBezTo>
                    <a:pt x="1403" y="7700"/>
                    <a:pt x="1193" y="7386"/>
                    <a:pt x="1005" y="7093"/>
                  </a:cubicBezTo>
                  <a:cubicBezTo>
                    <a:pt x="838" y="6779"/>
                    <a:pt x="775" y="6466"/>
                    <a:pt x="670" y="6194"/>
                  </a:cubicBezTo>
                  <a:cubicBezTo>
                    <a:pt x="252" y="5085"/>
                    <a:pt x="1" y="4436"/>
                    <a:pt x="1" y="4436"/>
                  </a:cubicBezTo>
                  <a:lnTo>
                    <a:pt x="1" y="4436"/>
                  </a:lnTo>
                  <a:cubicBezTo>
                    <a:pt x="1" y="4436"/>
                    <a:pt x="64" y="5127"/>
                    <a:pt x="105" y="6277"/>
                  </a:cubicBezTo>
                  <a:cubicBezTo>
                    <a:pt x="105" y="6863"/>
                    <a:pt x="273" y="7575"/>
                    <a:pt x="628" y="8412"/>
                  </a:cubicBezTo>
                  <a:cubicBezTo>
                    <a:pt x="817" y="8851"/>
                    <a:pt x="984" y="9311"/>
                    <a:pt x="1152" y="9772"/>
                  </a:cubicBezTo>
                  <a:cubicBezTo>
                    <a:pt x="1445" y="10190"/>
                    <a:pt x="1737" y="10609"/>
                    <a:pt x="2051" y="11048"/>
                  </a:cubicBezTo>
                  <a:cubicBezTo>
                    <a:pt x="2616" y="12031"/>
                    <a:pt x="3558" y="12722"/>
                    <a:pt x="4541" y="13559"/>
                  </a:cubicBezTo>
                  <a:cubicBezTo>
                    <a:pt x="5587" y="14249"/>
                    <a:pt x="6696" y="15002"/>
                    <a:pt x="8015" y="15421"/>
                  </a:cubicBezTo>
                  <a:cubicBezTo>
                    <a:pt x="8663" y="15630"/>
                    <a:pt x="9312" y="15860"/>
                    <a:pt x="10002" y="16070"/>
                  </a:cubicBezTo>
                  <a:cubicBezTo>
                    <a:pt x="10714" y="16174"/>
                    <a:pt x="11404" y="16300"/>
                    <a:pt x="12116" y="16425"/>
                  </a:cubicBezTo>
                  <a:cubicBezTo>
                    <a:pt x="12803" y="16506"/>
                    <a:pt x="13506" y="16543"/>
                    <a:pt x="14211" y="16543"/>
                  </a:cubicBezTo>
                  <a:cubicBezTo>
                    <a:pt x="14965" y="16543"/>
                    <a:pt x="15722" y="16501"/>
                    <a:pt x="16468" y="16425"/>
                  </a:cubicBezTo>
                  <a:lnTo>
                    <a:pt x="18623" y="16028"/>
                  </a:lnTo>
                  <a:lnTo>
                    <a:pt x="20694" y="15316"/>
                  </a:lnTo>
                  <a:cubicBezTo>
                    <a:pt x="21406" y="15107"/>
                    <a:pt x="22012" y="14710"/>
                    <a:pt x="22640" y="14354"/>
                  </a:cubicBezTo>
                  <a:cubicBezTo>
                    <a:pt x="23226" y="13956"/>
                    <a:pt x="23896" y="13684"/>
                    <a:pt x="24377" y="13161"/>
                  </a:cubicBezTo>
                  <a:cubicBezTo>
                    <a:pt x="24900" y="12701"/>
                    <a:pt x="25402" y="12241"/>
                    <a:pt x="25904" y="11780"/>
                  </a:cubicBezTo>
                  <a:cubicBezTo>
                    <a:pt x="26344" y="11299"/>
                    <a:pt x="26678" y="10713"/>
                    <a:pt x="27055" y="10190"/>
                  </a:cubicBezTo>
                  <a:cubicBezTo>
                    <a:pt x="27892" y="9186"/>
                    <a:pt x="28101" y="7930"/>
                    <a:pt x="28499" y="6947"/>
                  </a:cubicBezTo>
                  <a:cubicBezTo>
                    <a:pt x="28834" y="5922"/>
                    <a:pt x="28750" y="4875"/>
                    <a:pt x="28854" y="4038"/>
                  </a:cubicBezTo>
                  <a:cubicBezTo>
                    <a:pt x="28980" y="3181"/>
                    <a:pt x="28708" y="2448"/>
                    <a:pt x="28645" y="1842"/>
                  </a:cubicBezTo>
                  <a:cubicBezTo>
                    <a:pt x="28415" y="670"/>
                    <a:pt x="28290" y="0"/>
                    <a:pt x="282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0"/>
            <p:cNvSpPr/>
            <p:nvPr/>
          </p:nvSpPr>
          <p:spPr>
            <a:xfrm>
              <a:off x="13827950" y="-9161300"/>
              <a:ext cx="1035750" cy="1152925"/>
            </a:xfrm>
            <a:custGeom>
              <a:rect b="b" l="l" r="r" t="t"/>
              <a:pathLst>
                <a:path extrusionOk="0" h="46117" w="41430">
                  <a:moveTo>
                    <a:pt x="41429" y="1"/>
                  </a:moveTo>
                  <a:lnTo>
                    <a:pt x="41429" y="1"/>
                  </a:lnTo>
                  <a:cubicBezTo>
                    <a:pt x="27850" y="1486"/>
                    <a:pt x="16593" y="2093"/>
                    <a:pt x="12471" y="2951"/>
                  </a:cubicBezTo>
                  <a:cubicBezTo>
                    <a:pt x="1" y="5608"/>
                    <a:pt x="461" y="10881"/>
                    <a:pt x="545" y="30654"/>
                  </a:cubicBezTo>
                  <a:cubicBezTo>
                    <a:pt x="1235" y="36366"/>
                    <a:pt x="2658" y="41492"/>
                    <a:pt x="4750" y="46116"/>
                  </a:cubicBezTo>
                  <a:cubicBezTo>
                    <a:pt x="23247" y="37098"/>
                    <a:pt x="36805" y="20108"/>
                    <a:pt x="414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0"/>
            <p:cNvSpPr/>
            <p:nvPr/>
          </p:nvSpPr>
          <p:spPr>
            <a:xfrm>
              <a:off x="14858975" y="-8631750"/>
              <a:ext cx="128700" cy="122600"/>
            </a:xfrm>
            <a:custGeom>
              <a:rect b="b" l="l" r="r" t="t"/>
              <a:pathLst>
                <a:path extrusionOk="0" h="4904" w="5148">
                  <a:moveTo>
                    <a:pt x="2620" y="0"/>
                  </a:moveTo>
                  <a:cubicBezTo>
                    <a:pt x="2536" y="0"/>
                    <a:pt x="2450" y="5"/>
                    <a:pt x="2364" y="14"/>
                  </a:cubicBezTo>
                  <a:cubicBezTo>
                    <a:pt x="1004" y="140"/>
                    <a:pt x="0" y="1311"/>
                    <a:pt x="126" y="2672"/>
                  </a:cubicBezTo>
                  <a:cubicBezTo>
                    <a:pt x="263" y="3943"/>
                    <a:pt x="1296" y="4904"/>
                    <a:pt x="2541" y="4904"/>
                  </a:cubicBezTo>
                  <a:cubicBezTo>
                    <a:pt x="2628" y="4904"/>
                    <a:pt x="2715" y="4899"/>
                    <a:pt x="2804" y="4889"/>
                  </a:cubicBezTo>
                  <a:cubicBezTo>
                    <a:pt x="4164" y="4764"/>
                    <a:pt x="5147" y="3592"/>
                    <a:pt x="5022" y="2232"/>
                  </a:cubicBezTo>
                  <a:cubicBezTo>
                    <a:pt x="4904" y="961"/>
                    <a:pt x="3836" y="0"/>
                    <a:pt x="26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0"/>
            <p:cNvSpPr/>
            <p:nvPr/>
          </p:nvSpPr>
          <p:spPr>
            <a:xfrm>
              <a:off x="14646600" y="-8348125"/>
              <a:ext cx="109850" cy="105100"/>
            </a:xfrm>
            <a:custGeom>
              <a:rect b="b" l="l" r="r" t="t"/>
              <a:pathLst>
                <a:path extrusionOk="0" h="4204" w="4394">
                  <a:moveTo>
                    <a:pt x="2203" y="1"/>
                  </a:moveTo>
                  <a:cubicBezTo>
                    <a:pt x="2139" y="1"/>
                    <a:pt x="2074" y="4"/>
                    <a:pt x="2009" y="10"/>
                  </a:cubicBezTo>
                  <a:cubicBezTo>
                    <a:pt x="858" y="114"/>
                    <a:pt x="0" y="1140"/>
                    <a:pt x="105" y="2290"/>
                  </a:cubicBezTo>
                  <a:cubicBezTo>
                    <a:pt x="204" y="3378"/>
                    <a:pt x="1124" y="4203"/>
                    <a:pt x="2195" y="4203"/>
                  </a:cubicBezTo>
                  <a:cubicBezTo>
                    <a:pt x="2258" y="4203"/>
                    <a:pt x="2322" y="4200"/>
                    <a:pt x="2385" y="4195"/>
                  </a:cubicBezTo>
                  <a:cubicBezTo>
                    <a:pt x="3536" y="4090"/>
                    <a:pt x="4394" y="3086"/>
                    <a:pt x="4289" y="1914"/>
                  </a:cubicBezTo>
                  <a:cubicBezTo>
                    <a:pt x="4191" y="808"/>
                    <a:pt x="3273" y="1"/>
                    <a:pt x="22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0"/>
            <p:cNvSpPr/>
            <p:nvPr/>
          </p:nvSpPr>
          <p:spPr>
            <a:xfrm>
              <a:off x="14885125" y="-8334525"/>
              <a:ext cx="109875" cy="105175"/>
            </a:xfrm>
            <a:custGeom>
              <a:rect b="b" l="l" r="r" t="t"/>
              <a:pathLst>
                <a:path extrusionOk="0" h="4207" w="4395">
                  <a:moveTo>
                    <a:pt x="2203" y="1"/>
                  </a:moveTo>
                  <a:cubicBezTo>
                    <a:pt x="2139" y="1"/>
                    <a:pt x="2074" y="4"/>
                    <a:pt x="2009" y="10"/>
                  </a:cubicBezTo>
                  <a:cubicBezTo>
                    <a:pt x="858" y="135"/>
                    <a:pt x="0" y="1140"/>
                    <a:pt x="105" y="2290"/>
                  </a:cubicBezTo>
                  <a:cubicBezTo>
                    <a:pt x="203" y="3368"/>
                    <a:pt x="1107" y="4206"/>
                    <a:pt x="2166" y="4206"/>
                  </a:cubicBezTo>
                  <a:cubicBezTo>
                    <a:pt x="2239" y="4206"/>
                    <a:pt x="2312" y="4203"/>
                    <a:pt x="2386" y="4195"/>
                  </a:cubicBezTo>
                  <a:cubicBezTo>
                    <a:pt x="3536" y="4090"/>
                    <a:pt x="4394" y="3086"/>
                    <a:pt x="4290" y="1935"/>
                  </a:cubicBezTo>
                  <a:cubicBezTo>
                    <a:pt x="4191" y="810"/>
                    <a:pt x="3273" y="1"/>
                    <a:pt x="220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0"/>
            <p:cNvSpPr/>
            <p:nvPr/>
          </p:nvSpPr>
          <p:spPr>
            <a:xfrm>
              <a:off x="19733650" y="-5409975"/>
              <a:ext cx="425825" cy="73075"/>
            </a:xfrm>
            <a:custGeom>
              <a:rect b="b" l="l" r="r" t="t"/>
              <a:pathLst>
                <a:path extrusionOk="0" h="2923" w="17033">
                  <a:moveTo>
                    <a:pt x="6779" y="0"/>
                  </a:moveTo>
                  <a:cubicBezTo>
                    <a:pt x="5291" y="0"/>
                    <a:pt x="3868" y="105"/>
                    <a:pt x="2720" y="284"/>
                  </a:cubicBezTo>
                  <a:cubicBezTo>
                    <a:pt x="1088" y="514"/>
                    <a:pt x="0" y="911"/>
                    <a:pt x="0" y="911"/>
                  </a:cubicBezTo>
                  <a:cubicBezTo>
                    <a:pt x="0" y="911"/>
                    <a:pt x="1046" y="1435"/>
                    <a:pt x="2616" y="1895"/>
                  </a:cubicBezTo>
                  <a:cubicBezTo>
                    <a:pt x="4185" y="2355"/>
                    <a:pt x="6298" y="2711"/>
                    <a:pt x="8412" y="2878"/>
                  </a:cubicBezTo>
                  <a:cubicBezTo>
                    <a:pt x="9014" y="2908"/>
                    <a:pt x="9616" y="2922"/>
                    <a:pt x="10207" y="2922"/>
                  </a:cubicBezTo>
                  <a:cubicBezTo>
                    <a:pt x="11710" y="2922"/>
                    <a:pt x="13141" y="2828"/>
                    <a:pt x="14312" y="2648"/>
                  </a:cubicBezTo>
                  <a:cubicBezTo>
                    <a:pt x="15923" y="2439"/>
                    <a:pt x="17032" y="2020"/>
                    <a:pt x="17032" y="2020"/>
                  </a:cubicBezTo>
                  <a:cubicBezTo>
                    <a:pt x="17032" y="2020"/>
                    <a:pt x="15986" y="1476"/>
                    <a:pt x="14417" y="1016"/>
                  </a:cubicBezTo>
                  <a:cubicBezTo>
                    <a:pt x="12847" y="577"/>
                    <a:pt x="10713" y="221"/>
                    <a:pt x="8600" y="54"/>
                  </a:cubicBezTo>
                  <a:cubicBezTo>
                    <a:pt x="7992" y="17"/>
                    <a:pt x="7380" y="0"/>
                    <a:pt x="6779"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0"/>
            <p:cNvSpPr/>
            <p:nvPr/>
          </p:nvSpPr>
          <p:spPr>
            <a:xfrm>
              <a:off x="19624325" y="-4889500"/>
              <a:ext cx="451975" cy="73300"/>
            </a:xfrm>
            <a:custGeom>
              <a:rect b="b" l="l" r="r" t="t"/>
              <a:pathLst>
                <a:path extrusionOk="0" h="2932" w="18079">
                  <a:moveTo>
                    <a:pt x="10877" y="0"/>
                  </a:moveTo>
                  <a:cubicBezTo>
                    <a:pt x="10237" y="0"/>
                    <a:pt x="9585" y="17"/>
                    <a:pt x="8935" y="54"/>
                  </a:cubicBezTo>
                  <a:cubicBezTo>
                    <a:pt x="6696" y="200"/>
                    <a:pt x="4457" y="577"/>
                    <a:pt x="2783" y="1037"/>
                  </a:cubicBezTo>
                  <a:cubicBezTo>
                    <a:pt x="1088" y="1455"/>
                    <a:pt x="0" y="2020"/>
                    <a:pt x="0" y="2020"/>
                  </a:cubicBezTo>
                  <a:cubicBezTo>
                    <a:pt x="0" y="2020"/>
                    <a:pt x="1151" y="2439"/>
                    <a:pt x="2888" y="2648"/>
                  </a:cubicBezTo>
                  <a:cubicBezTo>
                    <a:pt x="4110" y="2827"/>
                    <a:pt x="5618" y="2931"/>
                    <a:pt x="7194" y="2931"/>
                  </a:cubicBezTo>
                  <a:cubicBezTo>
                    <a:pt x="7831" y="2931"/>
                    <a:pt x="8479" y="2914"/>
                    <a:pt x="9123" y="2878"/>
                  </a:cubicBezTo>
                  <a:cubicBezTo>
                    <a:pt x="11383" y="2753"/>
                    <a:pt x="13621" y="2376"/>
                    <a:pt x="15295" y="1916"/>
                  </a:cubicBezTo>
                  <a:cubicBezTo>
                    <a:pt x="16969" y="1455"/>
                    <a:pt x="18078" y="911"/>
                    <a:pt x="18078" y="911"/>
                  </a:cubicBezTo>
                  <a:cubicBezTo>
                    <a:pt x="18078" y="911"/>
                    <a:pt x="16927" y="514"/>
                    <a:pt x="15191" y="284"/>
                  </a:cubicBezTo>
                  <a:cubicBezTo>
                    <a:pt x="13969" y="105"/>
                    <a:pt x="12460" y="0"/>
                    <a:pt x="10877"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0"/>
            <p:cNvSpPr/>
            <p:nvPr/>
          </p:nvSpPr>
          <p:spPr>
            <a:xfrm>
              <a:off x="22817775" y="-5409975"/>
              <a:ext cx="425825" cy="73075"/>
            </a:xfrm>
            <a:custGeom>
              <a:rect b="b" l="l" r="r" t="t"/>
              <a:pathLst>
                <a:path extrusionOk="0" h="2923" w="17033">
                  <a:moveTo>
                    <a:pt x="6783" y="0"/>
                  </a:moveTo>
                  <a:cubicBezTo>
                    <a:pt x="5300" y="0"/>
                    <a:pt x="3883" y="105"/>
                    <a:pt x="2721" y="284"/>
                  </a:cubicBezTo>
                  <a:cubicBezTo>
                    <a:pt x="1110" y="514"/>
                    <a:pt x="1" y="911"/>
                    <a:pt x="1" y="911"/>
                  </a:cubicBezTo>
                  <a:cubicBezTo>
                    <a:pt x="1" y="911"/>
                    <a:pt x="1026" y="1435"/>
                    <a:pt x="2616" y="1895"/>
                  </a:cubicBezTo>
                  <a:cubicBezTo>
                    <a:pt x="4186" y="2355"/>
                    <a:pt x="6299" y="2711"/>
                    <a:pt x="8433" y="2878"/>
                  </a:cubicBezTo>
                  <a:cubicBezTo>
                    <a:pt x="9029" y="2908"/>
                    <a:pt x="9628" y="2922"/>
                    <a:pt x="10215" y="2922"/>
                  </a:cubicBezTo>
                  <a:cubicBezTo>
                    <a:pt x="11711" y="2922"/>
                    <a:pt x="13141" y="2828"/>
                    <a:pt x="14313" y="2648"/>
                  </a:cubicBezTo>
                  <a:cubicBezTo>
                    <a:pt x="15924" y="2439"/>
                    <a:pt x="17033" y="2020"/>
                    <a:pt x="17033" y="2020"/>
                  </a:cubicBezTo>
                  <a:cubicBezTo>
                    <a:pt x="17033" y="2020"/>
                    <a:pt x="15987" y="1476"/>
                    <a:pt x="14417" y="1016"/>
                  </a:cubicBezTo>
                  <a:cubicBezTo>
                    <a:pt x="12848" y="577"/>
                    <a:pt x="10735" y="221"/>
                    <a:pt x="8600" y="54"/>
                  </a:cubicBezTo>
                  <a:cubicBezTo>
                    <a:pt x="7992" y="17"/>
                    <a:pt x="7382" y="0"/>
                    <a:pt x="6783"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0"/>
            <p:cNvSpPr/>
            <p:nvPr/>
          </p:nvSpPr>
          <p:spPr>
            <a:xfrm>
              <a:off x="22488750" y="-5122275"/>
              <a:ext cx="521550" cy="73700"/>
            </a:xfrm>
            <a:custGeom>
              <a:rect b="b" l="l" r="r" t="t"/>
              <a:pathLst>
                <a:path extrusionOk="0" h="2948" w="20862">
                  <a:moveTo>
                    <a:pt x="8262" y="0"/>
                  </a:moveTo>
                  <a:cubicBezTo>
                    <a:pt x="6437" y="0"/>
                    <a:pt x="4708" y="105"/>
                    <a:pt x="3307" y="284"/>
                  </a:cubicBezTo>
                  <a:cubicBezTo>
                    <a:pt x="1340" y="514"/>
                    <a:pt x="1" y="911"/>
                    <a:pt x="1" y="911"/>
                  </a:cubicBezTo>
                  <a:cubicBezTo>
                    <a:pt x="1" y="911"/>
                    <a:pt x="1256" y="1455"/>
                    <a:pt x="3223" y="1916"/>
                  </a:cubicBezTo>
                  <a:cubicBezTo>
                    <a:pt x="5169" y="2376"/>
                    <a:pt x="7743" y="2753"/>
                    <a:pt x="10358" y="2899"/>
                  </a:cubicBezTo>
                  <a:cubicBezTo>
                    <a:pt x="11146" y="2931"/>
                    <a:pt x="11933" y="2947"/>
                    <a:pt x="12703" y="2947"/>
                  </a:cubicBezTo>
                  <a:cubicBezTo>
                    <a:pt x="14490" y="2947"/>
                    <a:pt x="16181" y="2859"/>
                    <a:pt x="17556" y="2669"/>
                  </a:cubicBezTo>
                  <a:cubicBezTo>
                    <a:pt x="19523" y="2439"/>
                    <a:pt x="20862" y="2020"/>
                    <a:pt x="20862" y="2020"/>
                  </a:cubicBezTo>
                  <a:cubicBezTo>
                    <a:pt x="20862" y="2020"/>
                    <a:pt x="19565" y="1476"/>
                    <a:pt x="17640" y="1016"/>
                  </a:cubicBezTo>
                  <a:cubicBezTo>
                    <a:pt x="15694" y="577"/>
                    <a:pt x="13120" y="221"/>
                    <a:pt x="10505" y="54"/>
                  </a:cubicBezTo>
                  <a:cubicBezTo>
                    <a:pt x="9752" y="17"/>
                    <a:pt x="8999" y="0"/>
                    <a:pt x="8262"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0"/>
            <p:cNvSpPr/>
            <p:nvPr/>
          </p:nvSpPr>
          <p:spPr>
            <a:xfrm>
              <a:off x="23612350" y="-5122275"/>
              <a:ext cx="425825" cy="73075"/>
            </a:xfrm>
            <a:custGeom>
              <a:rect b="b" l="l" r="r" t="t"/>
              <a:pathLst>
                <a:path extrusionOk="0" h="2923" w="17033">
                  <a:moveTo>
                    <a:pt x="6779" y="0"/>
                  </a:moveTo>
                  <a:cubicBezTo>
                    <a:pt x="5292" y="0"/>
                    <a:pt x="3868" y="105"/>
                    <a:pt x="2721" y="284"/>
                  </a:cubicBezTo>
                  <a:cubicBezTo>
                    <a:pt x="1089" y="514"/>
                    <a:pt x="1" y="911"/>
                    <a:pt x="1" y="911"/>
                  </a:cubicBezTo>
                  <a:cubicBezTo>
                    <a:pt x="1" y="911"/>
                    <a:pt x="1047" y="1455"/>
                    <a:pt x="2616" y="1895"/>
                  </a:cubicBezTo>
                  <a:cubicBezTo>
                    <a:pt x="4186" y="2355"/>
                    <a:pt x="6299" y="2711"/>
                    <a:pt x="8412" y="2878"/>
                  </a:cubicBezTo>
                  <a:cubicBezTo>
                    <a:pt x="9009" y="2908"/>
                    <a:pt x="9608" y="2922"/>
                    <a:pt x="10199" y="2922"/>
                  </a:cubicBezTo>
                  <a:cubicBezTo>
                    <a:pt x="11700" y="2922"/>
                    <a:pt x="13141" y="2828"/>
                    <a:pt x="14313" y="2648"/>
                  </a:cubicBezTo>
                  <a:cubicBezTo>
                    <a:pt x="15924" y="2439"/>
                    <a:pt x="17033" y="2020"/>
                    <a:pt x="17033" y="2020"/>
                  </a:cubicBezTo>
                  <a:cubicBezTo>
                    <a:pt x="17033" y="2020"/>
                    <a:pt x="15986" y="1476"/>
                    <a:pt x="14417" y="1016"/>
                  </a:cubicBezTo>
                  <a:cubicBezTo>
                    <a:pt x="12848" y="577"/>
                    <a:pt x="10714" y="221"/>
                    <a:pt x="8600" y="54"/>
                  </a:cubicBezTo>
                  <a:cubicBezTo>
                    <a:pt x="7992" y="17"/>
                    <a:pt x="7381" y="0"/>
                    <a:pt x="6779"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0"/>
            <p:cNvSpPr/>
            <p:nvPr/>
          </p:nvSpPr>
          <p:spPr>
            <a:xfrm>
              <a:off x="23283325" y="-4834575"/>
              <a:ext cx="521025" cy="73925"/>
            </a:xfrm>
            <a:custGeom>
              <a:rect b="b" l="l" r="r" t="t"/>
              <a:pathLst>
                <a:path extrusionOk="0" h="2957" w="20841">
                  <a:moveTo>
                    <a:pt x="8242" y="0"/>
                  </a:moveTo>
                  <a:cubicBezTo>
                    <a:pt x="6418" y="0"/>
                    <a:pt x="4693" y="105"/>
                    <a:pt x="3307" y="284"/>
                  </a:cubicBezTo>
                  <a:cubicBezTo>
                    <a:pt x="1340" y="514"/>
                    <a:pt x="1" y="911"/>
                    <a:pt x="1" y="911"/>
                  </a:cubicBezTo>
                  <a:cubicBezTo>
                    <a:pt x="1" y="911"/>
                    <a:pt x="1277" y="1455"/>
                    <a:pt x="3223" y="1916"/>
                  </a:cubicBezTo>
                  <a:cubicBezTo>
                    <a:pt x="5148" y="2376"/>
                    <a:pt x="7743" y="2753"/>
                    <a:pt x="10358" y="2899"/>
                  </a:cubicBezTo>
                  <a:cubicBezTo>
                    <a:pt x="11155" y="2937"/>
                    <a:pt x="11952" y="2956"/>
                    <a:pt x="12730" y="2956"/>
                  </a:cubicBezTo>
                  <a:cubicBezTo>
                    <a:pt x="14507" y="2956"/>
                    <a:pt x="16188" y="2858"/>
                    <a:pt x="17556" y="2669"/>
                  </a:cubicBezTo>
                  <a:cubicBezTo>
                    <a:pt x="19523" y="2439"/>
                    <a:pt x="20841" y="2020"/>
                    <a:pt x="20841" y="2020"/>
                  </a:cubicBezTo>
                  <a:cubicBezTo>
                    <a:pt x="20841" y="2020"/>
                    <a:pt x="19564" y="1476"/>
                    <a:pt x="17640" y="1016"/>
                  </a:cubicBezTo>
                  <a:cubicBezTo>
                    <a:pt x="15694" y="577"/>
                    <a:pt x="13099" y="221"/>
                    <a:pt x="10484" y="54"/>
                  </a:cubicBezTo>
                  <a:cubicBezTo>
                    <a:pt x="9731" y="17"/>
                    <a:pt x="8978" y="0"/>
                    <a:pt x="8242"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0"/>
            <p:cNvSpPr/>
            <p:nvPr/>
          </p:nvSpPr>
          <p:spPr>
            <a:xfrm>
              <a:off x="23489425" y="-4313575"/>
              <a:ext cx="425825" cy="73075"/>
            </a:xfrm>
            <a:custGeom>
              <a:rect b="b" l="l" r="r" t="t"/>
              <a:pathLst>
                <a:path extrusionOk="0" h="2923" w="17033">
                  <a:moveTo>
                    <a:pt x="6779" y="0"/>
                  </a:moveTo>
                  <a:cubicBezTo>
                    <a:pt x="5292" y="0"/>
                    <a:pt x="3868" y="105"/>
                    <a:pt x="2721" y="284"/>
                  </a:cubicBezTo>
                  <a:cubicBezTo>
                    <a:pt x="1089" y="535"/>
                    <a:pt x="1" y="911"/>
                    <a:pt x="1" y="911"/>
                  </a:cubicBezTo>
                  <a:cubicBezTo>
                    <a:pt x="1" y="911"/>
                    <a:pt x="1026" y="1434"/>
                    <a:pt x="2616" y="1895"/>
                  </a:cubicBezTo>
                  <a:cubicBezTo>
                    <a:pt x="4186" y="2355"/>
                    <a:pt x="6299" y="2732"/>
                    <a:pt x="8412" y="2878"/>
                  </a:cubicBezTo>
                  <a:cubicBezTo>
                    <a:pt x="9014" y="2908"/>
                    <a:pt x="9617" y="2922"/>
                    <a:pt x="10208" y="2922"/>
                  </a:cubicBezTo>
                  <a:cubicBezTo>
                    <a:pt x="11711" y="2922"/>
                    <a:pt x="13141" y="2828"/>
                    <a:pt x="14313" y="2648"/>
                  </a:cubicBezTo>
                  <a:cubicBezTo>
                    <a:pt x="15924" y="2439"/>
                    <a:pt x="17033" y="2020"/>
                    <a:pt x="17033" y="2020"/>
                  </a:cubicBezTo>
                  <a:cubicBezTo>
                    <a:pt x="17033" y="2020"/>
                    <a:pt x="15986" y="1476"/>
                    <a:pt x="14417" y="1016"/>
                  </a:cubicBezTo>
                  <a:cubicBezTo>
                    <a:pt x="12848" y="577"/>
                    <a:pt x="10714" y="221"/>
                    <a:pt x="8600" y="53"/>
                  </a:cubicBezTo>
                  <a:cubicBezTo>
                    <a:pt x="7992" y="17"/>
                    <a:pt x="7381" y="0"/>
                    <a:pt x="6779"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0"/>
            <p:cNvSpPr/>
            <p:nvPr/>
          </p:nvSpPr>
          <p:spPr>
            <a:xfrm>
              <a:off x="23186575" y="-3719850"/>
              <a:ext cx="521000" cy="74075"/>
            </a:xfrm>
            <a:custGeom>
              <a:rect b="b" l="l" r="r" t="t"/>
              <a:pathLst>
                <a:path extrusionOk="0" h="2963" w="20840">
                  <a:moveTo>
                    <a:pt x="8272" y="0"/>
                  </a:moveTo>
                  <a:cubicBezTo>
                    <a:pt x="6437" y="0"/>
                    <a:pt x="4700" y="109"/>
                    <a:pt x="3306" y="304"/>
                  </a:cubicBezTo>
                  <a:cubicBezTo>
                    <a:pt x="1339" y="534"/>
                    <a:pt x="0" y="932"/>
                    <a:pt x="0" y="932"/>
                  </a:cubicBezTo>
                  <a:cubicBezTo>
                    <a:pt x="0" y="932"/>
                    <a:pt x="1276" y="1476"/>
                    <a:pt x="3222" y="1915"/>
                  </a:cubicBezTo>
                  <a:cubicBezTo>
                    <a:pt x="5147" y="2396"/>
                    <a:pt x="7742" y="2752"/>
                    <a:pt x="10357" y="2919"/>
                  </a:cubicBezTo>
                  <a:cubicBezTo>
                    <a:pt x="11084" y="2948"/>
                    <a:pt x="11810" y="2963"/>
                    <a:pt x="12523" y="2963"/>
                  </a:cubicBezTo>
                  <a:cubicBezTo>
                    <a:pt x="14376" y="2963"/>
                    <a:pt x="16134" y="2865"/>
                    <a:pt x="17555" y="2668"/>
                  </a:cubicBezTo>
                  <a:cubicBezTo>
                    <a:pt x="19522" y="2438"/>
                    <a:pt x="20840" y="2020"/>
                    <a:pt x="20840" y="2020"/>
                  </a:cubicBezTo>
                  <a:cubicBezTo>
                    <a:pt x="20840" y="2020"/>
                    <a:pt x="19564" y="1476"/>
                    <a:pt x="17639" y="1036"/>
                  </a:cubicBezTo>
                  <a:cubicBezTo>
                    <a:pt x="15693" y="576"/>
                    <a:pt x="13098" y="220"/>
                    <a:pt x="10483" y="53"/>
                  </a:cubicBezTo>
                  <a:cubicBezTo>
                    <a:pt x="9741" y="17"/>
                    <a:pt x="8999" y="0"/>
                    <a:pt x="8272"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0"/>
            <p:cNvSpPr/>
            <p:nvPr/>
          </p:nvSpPr>
          <p:spPr>
            <a:xfrm>
              <a:off x="19190150" y="-4341100"/>
              <a:ext cx="451975" cy="73600"/>
            </a:xfrm>
            <a:custGeom>
              <a:rect b="b" l="l" r="r" t="t"/>
              <a:pathLst>
                <a:path extrusionOk="0" h="2944" w="18079">
                  <a:moveTo>
                    <a:pt x="11015" y="0"/>
                  </a:moveTo>
                  <a:cubicBezTo>
                    <a:pt x="10336" y="0"/>
                    <a:pt x="9644" y="21"/>
                    <a:pt x="8956" y="66"/>
                  </a:cubicBezTo>
                  <a:cubicBezTo>
                    <a:pt x="6696" y="213"/>
                    <a:pt x="4457" y="590"/>
                    <a:pt x="2783" y="1050"/>
                  </a:cubicBezTo>
                  <a:cubicBezTo>
                    <a:pt x="1110" y="1468"/>
                    <a:pt x="1" y="2012"/>
                    <a:pt x="1" y="2012"/>
                  </a:cubicBezTo>
                  <a:cubicBezTo>
                    <a:pt x="1" y="2012"/>
                    <a:pt x="1172" y="2410"/>
                    <a:pt x="2888" y="2640"/>
                  </a:cubicBezTo>
                  <a:cubicBezTo>
                    <a:pt x="4117" y="2835"/>
                    <a:pt x="5636" y="2944"/>
                    <a:pt x="7222" y="2944"/>
                  </a:cubicBezTo>
                  <a:cubicBezTo>
                    <a:pt x="7850" y="2944"/>
                    <a:pt x="8488" y="2927"/>
                    <a:pt x="9123" y="2891"/>
                  </a:cubicBezTo>
                  <a:cubicBezTo>
                    <a:pt x="11383" y="2745"/>
                    <a:pt x="13622" y="2389"/>
                    <a:pt x="15296" y="1908"/>
                  </a:cubicBezTo>
                  <a:cubicBezTo>
                    <a:pt x="16970" y="1468"/>
                    <a:pt x="18079" y="924"/>
                    <a:pt x="18079" y="924"/>
                  </a:cubicBezTo>
                  <a:cubicBezTo>
                    <a:pt x="18079" y="924"/>
                    <a:pt x="16928" y="527"/>
                    <a:pt x="15191" y="297"/>
                  </a:cubicBezTo>
                  <a:cubicBezTo>
                    <a:pt x="14003" y="108"/>
                    <a:pt x="12544" y="0"/>
                    <a:pt x="11015"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0"/>
            <p:cNvSpPr/>
            <p:nvPr/>
          </p:nvSpPr>
          <p:spPr>
            <a:xfrm>
              <a:off x="21620425" y="-3775850"/>
              <a:ext cx="521550" cy="73825"/>
            </a:xfrm>
            <a:custGeom>
              <a:rect b="b" l="l" r="r" t="t"/>
              <a:pathLst>
                <a:path extrusionOk="0" h="2953" w="20862">
                  <a:moveTo>
                    <a:pt x="8262" y="1"/>
                  </a:moveTo>
                  <a:cubicBezTo>
                    <a:pt x="6437" y="1"/>
                    <a:pt x="4707" y="105"/>
                    <a:pt x="3307" y="284"/>
                  </a:cubicBezTo>
                  <a:cubicBezTo>
                    <a:pt x="1340" y="514"/>
                    <a:pt x="1" y="912"/>
                    <a:pt x="1" y="912"/>
                  </a:cubicBezTo>
                  <a:cubicBezTo>
                    <a:pt x="1" y="912"/>
                    <a:pt x="1298" y="1456"/>
                    <a:pt x="3223" y="1916"/>
                  </a:cubicBezTo>
                  <a:cubicBezTo>
                    <a:pt x="5169" y="2376"/>
                    <a:pt x="7742" y="2732"/>
                    <a:pt x="10358" y="2900"/>
                  </a:cubicBezTo>
                  <a:cubicBezTo>
                    <a:pt x="11111" y="2936"/>
                    <a:pt x="11863" y="2953"/>
                    <a:pt x="12601" y="2953"/>
                  </a:cubicBezTo>
                  <a:cubicBezTo>
                    <a:pt x="14425" y="2953"/>
                    <a:pt x="16155" y="2848"/>
                    <a:pt x="17556" y="2669"/>
                  </a:cubicBezTo>
                  <a:cubicBezTo>
                    <a:pt x="19522" y="2439"/>
                    <a:pt x="20862" y="2021"/>
                    <a:pt x="20862" y="2021"/>
                  </a:cubicBezTo>
                  <a:cubicBezTo>
                    <a:pt x="20862" y="2021"/>
                    <a:pt x="19564" y="1456"/>
                    <a:pt x="17639" y="1016"/>
                  </a:cubicBezTo>
                  <a:cubicBezTo>
                    <a:pt x="15693" y="577"/>
                    <a:pt x="13120" y="200"/>
                    <a:pt x="10504" y="54"/>
                  </a:cubicBezTo>
                  <a:cubicBezTo>
                    <a:pt x="9752" y="18"/>
                    <a:pt x="8999" y="1"/>
                    <a:pt x="8262"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0"/>
            <p:cNvSpPr/>
            <p:nvPr/>
          </p:nvSpPr>
          <p:spPr>
            <a:xfrm>
              <a:off x="22239250" y="-3410000"/>
              <a:ext cx="451975" cy="73600"/>
            </a:xfrm>
            <a:custGeom>
              <a:rect b="b" l="l" r="r" t="t"/>
              <a:pathLst>
                <a:path extrusionOk="0" h="2944" w="18079">
                  <a:moveTo>
                    <a:pt x="11008" y="0"/>
                  </a:moveTo>
                  <a:cubicBezTo>
                    <a:pt x="10326" y="0"/>
                    <a:pt x="9629" y="21"/>
                    <a:pt x="8935" y="66"/>
                  </a:cubicBezTo>
                  <a:cubicBezTo>
                    <a:pt x="6696" y="213"/>
                    <a:pt x="4436" y="590"/>
                    <a:pt x="2762" y="1050"/>
                  </a:cubicBezTo>
                  <a:cubicBezTo>
                    <a:pt x="1088" y="1468"/>
                    <a:pt x="0" y="2012"/>
                    <a:pt x="0" y="2012"/>
                  </a:cubicBezTo>
                  <a:cubicBezTo>
                    <a:pt x="0" y="2012"/>
                    <a:pt x="1172" y="2431"/>
                    <a:pt x="2867" y="2640"/>
                  </a:cubicBezTo>
                  <a:cubicBezTo>
                    <a:pt x="4096" y="2835"/>
                    <a:pt x="5625" y="2944"/>
                    <a:pt x="7217" y="2944"/>
                  </a:cubicBezTo>
                  <a:cubicBezTo>
                    <a:pt x="7848" y="2944"/>
                    <a:pt x="8488" y="2927"/>
                    <a:pt x="9123" y="2891"/>
                  </a:cubicBezTo>
                  <a:cubicBezTo>
                    <a:pt x="11383" y="2745"/>
                    <a:pt x="13622" y="2389"/>
                    <a:pt x="15296" y="1908"/>
                  </a:cubicBezTo>
                  <a:cubicBezTo>
                    <a:pt x="16969" y="1468"/>
                    <a:pt x="18078" y="924"/>
                    <a:pt x="18078" y="924"/>
                  </a:cubicBezTo>
                  <a:cubicBezTo>
                    <a:pt x="18078" y="924"/>
                    <a:pt x="16928" y="527"/>
                    <a:pt x="15191" y="297"/>
                  </a:cubicBezTo>
                  <a:cubicBezTo>
                    <a:pt x="14003" y="108"/>
                    <a:pt x="12543" y="0"/>
                    <a:pt x="11008"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0"/>
            <p:cNvSpPr/>
            <p:nvPr/>
          </p:nvSpPr>
          <p:spPr>
            <a:xfrm>
              <a:off x="19459550" y="-4012075"/>
              <a:ext cx="425825" cy="72950"/>
            </a:xfrm>
            <a:custGeom>
              <a:rect b="b" l="l" r="r" t="t"/>
              <a:pathLst>
                <a:path extrusionOk="0" h="2918" w="17033">
                  <a:moveTo>
                    <a:pt x="6660" y="0"/>
                  </a:moveTo>
                  <a:cubicBezTo>
                    <a:pt x="5222" y="0"/>
                    <a:pt x="3851" y="108"/>
                    <a:pt x="2720" y="297"/>
                  </a:cubicBezTo>
                  <a:cubicBezTo>
                    <a:pt x="1109" y="527"/>
                    <a:pt x="0" y="924"/>
                    <a:pt x="0" y="924"/>
                  </a:cubicBezTo>
                  <a:cubicBezTo>
                    <a:pt x="0" y="924"/>
                    <a:pt x="1046" y="1447"/>
                    <a:pt x="2616" y="1887"/>
                  </a:cubicBezTo>
                  <a:cubicBezTo>
                    <a:pt x="4185" y="2347"/>
                    <a:pt x="6298" y="2724"/>
                    <a:pt x="8432" y="2870"/>
                  </a:cubicBezTo>
                  <a:cubicBezTo>
                    <a:pt x="9069" y="2902"/>
                    <a:pt x="9707" y="2918"/>
                    <a:pt x="10333" y="2918"/>
                  </a:cubicBezTo>
                  <a:cubicBezTo>
                    <a:pt x="11786" y="2918"/>
                    <a:pt x="13171" y="2830"/>
                    <a:pt x="14312" y="2640"/>
                  </a:cubicBezTo>
                  <a:cubicBezTo>
                    <a:pt x="15923" y="2431"/>
                    <a:pt x="17032" y="2012"/>
                    <a:pt x="17032" y="2012"/>
                  </a:cubicBezTo>
                  <a:cubicBezTo>
                    <a:pt x="17032" y="2012"/>
                    <a:pt x="15986" y="1468"/>
                    <a:pt x="14417" y="1029"/>
                  </a:cubicBezTo>
                  <a:cubicBezTo>
                    <a:pt x="12847" y="590"/>
                    <a:pt x="10734" y="213"/>
                    <a:pt x="8600" y="66"/>
                  </a:cubicBezTo>
                  <a:cubicBezTo>
                    <a:pt x="7950" y="21"/>
                    <a:pt x="7299" y="0"/>
                    <a:pt x="6660"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0"/>
            <p:cNvSpPr/>
            <p:nvPr/>
          </p:nvSpPr>
          <p:spPr>
            <a:xfrm>
              <a:off x="19093375" y="-5108675"/>
              <a:ext cx="451975" cy="73300"/>
            </a:xfrm>
            <a:custGeom>
              <a:rect b="b" l="l" r="r" t="t"/>
              <a:pathLst>
                <a:path extrusionOk="0" h="2932" w="18079">
                  <a:moveTo>
                    <a:pt x="10885" y="0"/>
                  </a:moveTo>
                  <a:cubicBezTo>
                    <a:pt x="10248" y="0"/>
                    <a:pt x="9600" y="17"/>
                    <a:pt x="8956" y="54"/>
                  </a:cubicBezTo>
                  <a:cubicBezTo>
                    <a:pt x="6696" y="221"/>
                    <a:pt x="4457" y="577"/>
                    <a:pt x="2784" y="1058"/>
                  </a:cubicBezTo>
                  <a:cubicBezTo>
                    <a:pt x="1110" y="1476"/>
                    <a:pt x="1" y="2020"/>
                    <a:pt x="1" y="2020"/>
                  </a:cubicBezTo>
                  <a:cubicBezTo>
                    <a:pt x="1" y="2020"/>
                    <a:pt x="1172" y="2418"/>
                    <a:pt x="2888" y="2648"/>
                  </a:cubicBezTo>
                  <a:cubicBezTo>
                    <a:pt x="4110" y="2827"/>
                    <a:pt x="5619" y="2931"/>
                    <a:pt x="7195" y="2931"/>
                  </a:cubicBezTo>
                  <a:cubicBezTo>
                    <a:pt x="7831" y="2931"/>
                    <a:pt x="8479" y="2914"/>
                    <a:pt x="9123" y="2878"/>
                  </a:cubicBezTo>
                  <a:cubicBezTo>
                    <a:pt x="11383" y="2753"/>
                    <a:pt x="13622" y="2376"/>
                    <a:pt x="15296" y="1916"/>
                  </a:cubicBezTo>
                  <a:cubicBezTo>
                    <a:pt x="16970" y="1476"/>
                    <a:pt x="18079" y="911"/>
                    <a:pt x="18079" y="911"/>
                  </a:cubicBezTo>
                  <a:cubicBezTo>
                    <a:pt x="18079" y="911"/>
                    <a:pt x="16928" y="535"/>
                    <a:pt x="15191" y="284"/>
                  </a:cubicBezTo>
                  <a:cubicBezTo>
                    <a:pt x="13969" y="105"/>
                    <a:pt x="12461" y="0"/>
                    <a:pt x="10885"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0"/>
            <p:cNvSpPr/>
            <p:nvPr/>
          </p:nvSpPr>
          <p:spPr>
            <a:xfrm>
              <a:off x="21159600" y="-5409975"/>
              <a:ext cx="425800" cy="73075"/>
            </a:xfrm>
            <a:custGeom>
              <a:rect b="b" l="l" r="r" t="t"/>
              <a:pathLst>
                <a:path extrusionOk="0" h="2923" w="17032">
                  <a:moveTo>
                    <a:pt x="6782" y="0"/>
                  </a:moveTo>
                  <a:cubicBezTo>
                    <a:pt x="5300" y="0"/>
                    <a:pt x="3882" y="105"/>
                    <a:pt x="2720" y="284"/>
                  </a:cubicBezTo>
                  <a:cubicBezTo>
                    <a:pt x="1109" y="514"/>
                    <a:pt x="0" y="911"/>
                    <a:pt x="0" y="911"/>
                  </a:cubicBezTo>
                  <a:cubicBezTo>
                    <a:pt x="0" y="911"/>
                    <a:pt x="1025" y="1435"/>
                    <a:pt x="2615" y="1895"/>
                  </a:cubicBezTo>
                  <a:cubicBezTo>
                    <a:pt x="4185" y="2355"/>
                    <a:pt x="6298" y="2711"/>
                    <a:pt x="8432" y="2878"/>
                  </a:cubicBezTo>
                  <a:cubicBezTo>
                    <a:pt x="9029" y="2908"/>
                    <a:pt x="9627" y="2922"/>
                    <a:pt x="10215" y="2922"/>
                  </a:cubicBezTo>
                  <a:cubicBezTo>
                    <a:pt x="11710" y="2922"/>
                    <a:pt x="13140" y="2828"/>
                    <a:pt x="14312" y="2648"/>
                  </a:cubicBezTo>
                  <a:cubicBezTo>
                    <a:pt x="15923" y="2439"/>
                    <a:pt x="17032" y="2020"/>
                    <a:pt x="17032" y="2020"/>
                  </a:cubicBezTo>
                  <a:cubicBezTo>
                    <a:pt x="17032" y="2020"/>
                    <a:pt x="15986" y="1476"/>
                    <a:pt x="14416" y="1016"/>
                  </a:cubicBezTo>
                  <a:cubicBezTo>
                    <a:pt x="12847" y="577"/>
                    <a:pt x="10734" y="221"/>
                    <a:pt x="8600" y="54"/>
                  </a:cubicBezTo>
                  <a:cubicBezTo>
                    <a:pt x="7991" y="17"/>
                    <a:pt x="7382" y="0"/>
                    <a:pt x="6782"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0"/>
            <p:cNvSpPr/>
            <p:nvPr/>
          </p:nvSpPr>
          <p:spPr>
            <a:xfrm>
              <a:off x="21049750" y="-4889500"/>
              <a:ext cx="451950" cy="73300"/>
            </a:xfrm>
            <a:custGeom>
              <a:rect b="b" l="l" r="r" t="t"/>
              <a:pathLst>
                <a:path extrusionOk="0" h="2932" w="18078">
                  <a:moveTo>
                    <a:pt x="10877" y="0"/>
                  </a:moveTo>
                  <a:cubicBezTo>
                    <a:pt x="10237" y="0"/>
                    <a:pt x="9585" y="17"/>
                    <a:pt x="8934" y="54"/>
                  </a:cubicBezTo>
                  <a:cubicBezTo>
                    <a:pt x="6696" y="200"/>
                    <a:pt x="4457" y="577"/>
                    <a:pt x="2783" y="1037"/>
                  </a:cubicBezTo>
                  <a:cubicBezTo>
                    <a:pt x="1088" y="1455"/>
                    <a:pt x="0" y="2020"/>
                    <a:pt x="0" y="2020"/>
                  </a:cubicBezTo>
                  <a:cubicBezTo>
                    <a:pt x="0" y="2020"/>
                    <a:pt x="1151" y="2439"/>
                    <a:pt x="2888" y="2648"/>
                  </a:cubicBezTo>
                  <a:cubicBezTo>
                    <a:pt x="4109" y="2827"/>
                    <a:pt x="5618" y="2931"/>
                    <a:pt x="7194" y="2931"/>
                  </a:cubicBezTo>
                  <a:cubicBezTo>
                    <a:pt x="7831" y="2931"/>
                    <a:pt x="8478" y="2914"/>
                    <a:pt x="9123" y="2878"/>
                  </a:cubicBezTo>
                  <a:cubicBezTo>
                    <a:pt x="11383" y="2753"/>
                    <a:pt x="13621" y="2376"/>
                    <a:pt x="15295" y="1916"/>
                  </a:cubicBezTo>
                  <a:cubicBezTo>
                    <a:pt x="16969" y="1455"/>
                    <a:pt x="18078" y="911"/>
                    <a:pt x="18078" y="911"/>
                  </a:cubicBezTo>
                  <a:cubicBezTo>
                    <a:pt x="18078" y="911"/>
                    <a:pt x="16927" y="514"/>
                    <a:pt x="15191" y="284"/>
                  </a:cubicBezTo>
                  <a:cubicBezTo>
                    <a:pt x="13969" y="105"/>
                    <a:pt x="12460" y="0"/>
                    <a:pt x="10877"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0"/>
            <p:cNvSpPr/>
            <p:nvPr/>
          </p:nvSpPr>
          <p:spPr>
            <a:xfrm>
              <a:off x="21132375" y="-4491950"/>
              <a:ext cx="521025" cy="73600"/>
            </a:xfrm>
            <a:custGeom>
              <a:rect b="b" l="l" r="r" t="t"/>
              <a:pathLst>
                <a:path extrusionOk="0" h="2944" w="20841">
                  <a:moveTo>
                    <a:pt x="8241" y="0"/>
                  </a:moveTo>
                  <a:cubicBezTo>
                    <a:pt x="6417" y="0"/>
                    <a:pt x="4687" y="105"/>
                    <a:pt x="3286" y="284"/>
                  </a:cubicBezTo>
                  <a:cubicBezTo>
                    <a:pt x="1319" y="514"/>
                    <a:pt x="1" y="911"/>
                    <a:pt x="1" y="911"/>
                  </a:cubicBezTo>
                  <a:cubicBezTo>
                    <a:pt x="1" y="911"/>
                    <a:pt x="1256" y="1455"/>
                    <a:pt x="3202" y="1916"/>
                  </a:cubicBezTo>
                  <a:cubicBezTo>
                    <a:pt x="5148" y="2376"/>
                    <a:pt x="7743" y="2753"/>
                    <a:pt x="10358" y="2899"/>
                  </a:cubicBezTo>
                  <a:cubicBezTo>
                    <a:pt x="11096" y="2929"/>
                    <a:pt x="11834" y="2943"/>
                    <a:pt x="12557" y="2943"/>
                  </a:cubicBezTo>
                  <a:cubicBezTo>
                    <a:pt x="14396" y="2943"/>
                    <a:pt x="16138" y="2849"/>
                    <a:pt x="17535" y="2669"/>
                  </a:cubicBezTo>
                  <a:cubicBezTo>
                    <a:pt x="19502" y="2439"/>
                    <a:pt x="20841" y="2020"/>
                    <a:pt x="20841" y="2020"/>
                  </a:cubicBezTo>
                  <a:cubicBezTo>
                    <a:pt x="20841" y="2020"/>
                    <a:pt x="19565" y="1476"/>
                    <a:pt x="17619" y="1016"/>
                  </a:cubicBezTo>
                  <a:cubicBezTo>
                    <a:pt x="15694" y="577"/>
                    <a:pt x="13099" y="221"/>
                    <a:pt x="10484" y="54"/>
                  </a:cubicBezTo>
                  <a:cubicBezTo>
                    <a:pt x="9731" y="17"/>
                    <a:pt x="8978" y="0"/>
                    <a:pt x="8241"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0"/>
            <p:cNvSpPr/>
            <p:nvPr/>
          </p:nvSpPr>
          <p:spPr>
            <a:xfrm>
              <a:off x="20884975" y="-4012075"/>
              <a:ext cx="425800" cy="72950"/>
            </a:xfrm>
            <a:custGeom>
              <a:rect b="b" l="l" r="r" t="t"/>
              <a:pathLst>
                <a:path extrusionOk="0" h="2918" w="17032">
                  <a:moveTo>
                    <a:pt x="6660" y="0"/>
                  </a:moveTo>
                  <a:cubicBezTo>
                    <a:pt x="5222" y="0"/>
                    <a:pt x="3851" y="108"/>
                    <a:pt x="2720" y="297"/>
                  </a:cubicBezTo>
                  <a:cubicBezTo>
                    <a:pt x="1109" y="527"/>
                    <a:pt x="0" y="924"/>
                    <a:pt x="0" y="924"/>
                  </a:cubicBezTo>
                  <a:cubicBezTo>
                    <a:pt x="0" y="924"/>
                    <a:pt x="1046" y="1447"/>
                    <a:pt x="2616" y="1887"/>
                  </a:cubicBezTo>
                  <a:cubicBezTo>
                    <a:pt x="4185" y="2347"/>
                    <a:pt x="6298" y="2724"/>
                    <a:pt x="8432" y="2870"/>
                  </a:cubicBezTo>
                  <a:cubicBezTo>
                    <a:pt x="9069" y="2902"/>
                    <a:pt x="9707" y="2918"/>
                    <a:pt x="10333" y="2918"/>
                  </a:cubicBezTo>
                  <a:cubicBezTo>
                    <a:pt x="11786" y="2918"/>
                    <a:pt x="13171" y="2830"/>
                    <a:pt x="14312" y="2640"/>
                  </a:cubicBezTo>
                  <a:cubicBezTo>
                    <a:pt x="15923" y="2431"/>
                    <a:pt x="17032" y="2012"/>
                    <a:pt x="17032" y="2012"/>
                  </a:cubicBezTo>
                  <a:cubicBezTo>
                    <a:pt x="17032" y="2012"/>
                    <a:pt x="15986" y="1468"/>
                    <a:pt x="14416" y="1029"/>
                  </a:cubicBezTo>
                  <a:cubicBezTo>
                    <a:pt x="12847" y="590"/>
                    <a:pt x="10734" y="213"/>
                    <a:pt x="8600" y="66"/>
                  </a:cubicBezTo>
                  <a:cubicBezTo>
                    <a:pt x="7950" y="21"/>
                    <a:pt x="7298" y="0"/>
                    <a:pt x="6660"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0"/>
            <p:cNvSpPr/>
            <p:nvPr/>
          </p:nvSpPr>
          <p:spPr>
            <a:xfrm>
              <a:off x="20775650" y="-3491800"/>
              <a:ext cx="451975" cy="73625"/>
            </a:xfrm>
            <a:custGeom>
              <a:rect b="b" l="l" r="r" t="t"/>
              <a:pathLst>
                <a:path extrusionOk="0" h="2945" w="18079">
                  <a:moveTo>
                    <a:pt x="10858" y="1"/>
                  </a:moveTo>
                  <a:cubicBezTo>
                    <a:pt x="10229" y="1"/>
                    <a:pt x="9591" y="18"/>
                    <a:pt x="8955" y="53"/>
                  </a:cubicBezTo>
                  <a:cubicBezTo>
                    <a:pt x="6696" y="221"/>
                    <a:pt x="4457" y="577"/>
                    <a:pt x="2783" y="1058"/>
                  </a:cubicBezTo>
                  <a:cubicBezTo>
                    <a:pt x="1109" y="1476"/>
                    <a:pt x="0" y="2020"/>
                    <a:pt x="0" y="2020"/>
                  </a:cubicBezTo>
                  <a:cubicBezTo>
                    <a:pt x="0" y="2020"/>
                    <a:pt x="1151" y="2439"/>
                    <a:pt x="2888" y="2648"/>
                  </a:cubicBezTo>
                  <a:cubicBezTo>
                    <a:pt x="4076" y="2836"/>
                    <a:pt x="5535" y="2944"/>
                    <a:pt x="7071" y="2944"/>
                  </a:cubicBezTo>
                  <a:cubicBezTo>
                    <a:pt x="7752" y="2944"/>
                    <a:pt x="8449" y="2923"/>
                    <a:pt x="9144" y="2878"/>
                  </a:cubicBezTo>
                  <a:cubicBezTo>
                    <a:pt x="11383" y="2753"/>
                    <a:pt x="13642" y="2397"/>
                    <a:pt x="15316" y="1916"/>
                  </a:cubicBezTo>
                  <a:cubicBezTo>
                    <a:pt x="16990" y="1476"/>
                    <a:pt x="18078" y="932"/>
                    <a:pt x="18078" y="932"/>
                  </a:cubicBezTo>
                  <a:cubicBezTo>
                    <a:pt x="18078" y="932"/>
                    <a:pt x="16927" y="535"/>
                    <a:pt x="15212" y="305"/>
                  </a:cubicBezTo>
                  <a:cubicBezTo>
                    <a:pt x="13968" y="110"/>
                    <a:pt x="12444" y="1"/>
                    <a:pt x="10858"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0"/>
            <p:cNvSpPr/>
            <p:nvPr/>
          </p:nvSpPr>
          <p:spPr>
            <a:xfrm>
              <a:off x="22241850" y="-4669800"/>
              <a:ext cx="425825" cy="73075"/>
            </a:xfrm>
            <a:custGeom>
              <a:rect b="b" l="l" r="r" t="t"/>
              <a:pathLst>
                <a:path extrusionOk="0" h="2923" w="17033">
                  <a:moveTo>
                    <a:pt x="6780" y="0"/>
                  </a:moveTo>
                  <a:cubicBezTo>
                    <a:pt x="5292" y="0"/>
                    <a:pt x="3869" y="105"/>
                    <a:pt x="2721" y="284"/>
                  </a:cubicBezTo>
                  <a:cubicBezTo>
                    <a:pt x="1089" y="514"/>
                    <a:pt x="1" y="911"/>
                    <a:pt x="1" y="911"/>
                  </a:cubicBezTo>
                  <a:cubicBezTo>
                    <a:pt x="1" y="911"/>
                    <a:pt x="1047" y="1434"/>
                    <a:pt x="2616" y="1874"/>
                  </a:cubicBezTo>
                  <a:cubicBezTo>
                    <a:pt x="4186" y="2355"/>
                    <a:pt x="6299" y="2711"/>
                    <a:pt x="8412" y="2878"/>
                  </a:cubicBezTo>
                  <a:cubicBezTo>
                    <a:pt x="9015" y="2908"/>
                    <a:pt x="9617" y="2922"/>
                    <a:pt x="10208" y="2922"/>
                  </a:cubicBezTo>
                  <a:cubicBezTo>
                    <a:pt x="11711" y="2922"/>
                    <a:pt x="13141" y="2828"/>
                    <a:pt x="14313" y="2648"/>
                  </a:cubicBezTo>
                  <a:cubicBezTo>
                    <a:pt x="15924" y="2439"/>
                    <a:pt x="17033" y="2020"/>
                    <a:pt x="17033" y="2020"/>
                  </a:cubicBezTo>
                  <a:cubicBezTo>
                    <a:pt x="17033" y="2020"/>
                    <a:pt x="15987" y="1476"/>
                    <a:pt x="14417" y="1016"/>
                  </a:cubicBezTo>
                  <a:cubicBezTo>
                    <a:pt x="12848" y="577"/>
                    <a:pt x="10714" y="200"/>
                    <a:pt x="8601" y="54"/>
                  </a:cubicBezTo>
                  <a:cubicBezTo>
                    <a:pt x="7992" y="17"/>
                    <a:pt x="7381" y="0"/>
                    <a:pt x="6780"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0"/>
            <p:cNvSpPr/>
            <p:nvPr/>
          </p:nvSpPr>
          <p:spPr>
            <a:xfrm>
              <a:off x="22132525" y="-4149325"/>
              <a:ext cx="451975" cy="73300"/>
            </a:xfrm>
            <a:custGeom>
              <a:rect b="b" l="l" r="r" t="t"/>
              <a:pathLst>
                <a:path extrusionOk="0" h="2932" w="18079">
                  <a:moveTo>
                    <a:pt x="10885" y="0"/>
                  </a:moveTo>
                  <a:cubicBezTo>
                    <a:pt x="10248" y="0"/>
                    <a:pt x="9601" y="17"/>
                    <a:pt x="8956" y="53"/>
                  </a:cubicBezTo>
                  <a:cubicBezTo>
                    <a:pt x="6696" y="200"/>
                    <a:pt x="4458" y="577"/>
                    <a:pt x="2784" y="1037"/>
                  </a:cubicBezTo>
                  <a:cubicBezTo>
                    <a:pt x="1110" y="1455"/>
                    <a:pt x="1" y="2020"/>
                    <a:pt x="1" y="2020"/>
                  </a:cubicBezTo>
                  <a:cubicBezTo>
                    <a:pt x="1" y="2020"/>
                    <a:pt x="1152" y="2397"/>
                    <a:pt x="2888" y="2648"/>
                  </a:cubicBezTo>
                  <a:cubicBezTo>
                    <a:pt x="4110" y="2827"/>
                    <a:pt x="5619" y="2931"/>
                    <a:pt x="7195" y="2931"/>
                  </a:cubicBezTo>
                  <a:cubicBezTo>
                    <a:pt x="7832" y="2931"/>
                    <a:pt x="8479" y="2914"/>
                    <a:pt x="9124" y="2878"/>
                  </a:cubicBezTo>
                  <a:cubicBezTo>
                    <a:pt x="11383" y="2753"/>
                    <a:pt x="13622" y="2376"/>
                    <a:pt x="15296" y="1916"/>
                  </a:cubicBezTo>
                  <a:cubicBezTo>
                    <a:pt x="16970" y="1455"/>
                    <a:pt x="18079" y="911"/>
                    <a:pt x="18079" y="911"/>
                  </a:cubicBezTo>
                  <a:cubicBezTo>
                    <a:pt x="18079" y="911"/>
                    <a:pt x="16928" y="514"/>
                    <a:pt x="15191" y="284"/>
                  </a:cubicBezTo>
                  <a:cubicBezTo>
                    <a:pt x="13970" y="105"/>
                    <a:pt x="12461" y="0"/>
                    <a:pt x="10885"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0"/>
            <p:cNvSpPr/>
            <p:nvPr/>
          </p:nvSpPr>
          <p:spPr>
            <a:xfrm>
              <a:off x="18802025" y="-4669800"/>
              <a:ext cx="425300" cy="73075"/>
            </a:xfrm>
            <a:custGeom>
              <a:rect b="b" l="l" r="r" t="t"/>
              <a:pathLst>
                <a:path extrusionOk="0" h="2923" w="17012">
                  <a:moveTo>
                    <a:pt x="6779" y="0"/>
                  </a:moveTo>
                  <a:cubicBezTo>
                    <a:pt x="5291" y="0"/>
                    <a:pt x="3868" y="105"/>
                    <a:pt x="2720" y="284"/>
                  </a:cubicBezTo>
                  <a:cubicBezTo>
                    <a:pt x="1088" y="514"/>
                    <a:pt x="0" y="911"/>
                    <a:pt x="0" y="911"/>
                  </a:cubicBezTo>
                  <a:cubicBezTo>
                    <a:pt x="0" y="911"/>
                    <a:pt x="1046" y="1434"/>
                    <a:pt x="2616" y="1874"/>
                  </a:cubicBezTo>
                  <a:cubicBezTo>
                    <a:pt x="4185" y="2355"/>
                    <a:pt x="6298" y="2711"/>
                    <a:pt x="8412" y="2878"/>
                  </a:cubicBezTo>
                  <a:cubicBezTo>
                    <a:pt x="9008" y="2908"/>
                    <a:pt x="9608" y="2922"/>
                    <a:pt x="10198" y="2922"/>
                  </a:cubicBezTo>
                  <a:cubicBezTo>
                    <a:pt x="11698" y="2922"/>
                    <a:pt x="13135" y="2828"/>
                    <a:pt x="14291" y="2648"/>
                  </a:cubicBezTo>
                  <a:cubicBezTo>
                    <a:pt x="15923" y="2439"/>
                    <a:pt x="17011" y="2020"/>
                    <a:pt x="17011" y="2020"/>
                  </a:cubicBezTo>
                  <a:cubicBezTo>
                    <a:pt x="17011" y="2020"/>
                    <a:pt x="15965" y="1476"/>
                    <a:pt x="14396" y="1016"/>
                  </a:cubicBezTo>
                  <a:cubicBezTo>
                    <a:pt x="12826" y="577"/>
                    <a:pt x="10713" y="200"/>
                    <a:pt x="8600" y="54"/>
                  </a:cubicBezTo>
                  <a:cubicBezTo>
                    <a:pt x="7992" y="17"/>
                    <a:pt x="7380" y="0"/>
                    <a:pt x="6779"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0"/>
            <p:cNvSpPr/>
            <p:nvPr/>
          </p:nvSpPr>
          <p:spPr>
            <a:xfrm>
              <a:off x="18692175" y="-4149325"/>
              <a:ext cx="451450" cy="73300"/>
            </a:xfrm>
            <a:custGeom>
              <a:rect b="b" l="l" r="r" t="t"/>
              <a:pathLst>
                <a:path extrusionOk="0" h="2932" w="18058">
                  <a:moveTo>
                    <a:pt x="10864" y="0"/>
                  </a:moveTo>
                  <a:cubicBezTo>
                    <a:pt x="10227" y="0"/>
                    <a:pt x="9579" y="17"/>
                    <a:pt x="8935" y="53"/>
                  </a:cubicBezTo>
                  <a:cubicBezTo>
                    <a:pt x="6696" y="200"/>
                    <a:pt x="4436" y="577"/>
                    <a:pt x="2762" y="1037"/>
                  </a:cubicBezTo>
                  <a:cubicBezTo>
                    <a:pt x="1088" y="1455"/>
                    <a:pt x="0" y="2020"/>
                    <a:pt x="0" y="2020"/>
                  </a:cubicBezTo>
                  <a:cubicBezTo>
                    <a:pt x="0" y="2020"/>
                    <a:pt x="1172" y="2397"/>
                    <a:pt x="2867" y="2648"/>
                  </a:cubicBezTo>
                  <a:cubicBezTo>
                    <a:pt x="4104" y="2827"/>
                    <a:pt x="5606" y="2931"/>
                    <a:pt x="7185" y="2931"/>
                  </a:cubicBezTo>
                  <a:cubicBezTo>
                    <a:pt x="7822" y="2931"/>
                    <a:pt x="8473" y="2914"/>
                    <a:pt x="9123" y="2878"/>
                  </a:cubicBezTo>
                  <a:cubicBezTo>
                    <a:pt x="11362" y="2753"/>
                    <a:pt x="13622" y="2376"/>
                    <a:pt x="15295" y="1916"/>
                  </a:cubicBezTo>
                  <a:cubicBezTo>
                    <a:pt x="16969" y="1455"/>
                    <a:pt x="18057" y="911"/>
                    <a:pt x="18057" y="911"/>
                  </a:cubicBezTo>
                  <a:cubicBezTo>
                    <a:pt x="18057" y="911"/>
                    <a:pt x="16907" y="514"/>
                    <a:pt x="15191" y="284"/>
                  </a:cubicBezTo>
                  <a:cubicBezTo>
                    <a:pt x="13954" y="105"/>
                    <a:pt x="12441" y="0"/>
                    <a:pt x="10864"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0"/>
            <p:cNvSpPr/>
            <p:nvPr/>
          </p:nvSpPr>
          <p:spPr>
            <a:xfrm>
              <a:off x="16856125" y="-8552350"/>
              <a:ext cx="447775" cy="89325"/>
            </a:xfrm>
            <a:custGeom>
              <a:rect b="b" l="l" r="r" t="t"/>
              <a:pathLst>
                <a:path extrusionOk="0" h="3573" w="17911">
                  <a:moveTo>
                    <a:pt x="13622" y="1"/>
                  </a:moveTo>
                  <a:cubicBezTo>
                    <a:pt x="12134" y="1"/>
                    <a:pt x="10418" y="126"/>
                    <a:pt x="8726" y="395"/>
                  </a:cubicBezTo>
                  <a:cubicBezTo>
                    <a:pt x="6487" y="751"/>
                    <a:pt x="4269" y="1337"/>
                    <a:pt x="2658" y="1923"/>
                  </a:cubicBezTo>
                  <a:cubicBezTo>
                    <a:pt x="1047" y="2529"/>
                    <a:pt x="0" y="3157"/>
                    <a:pt x="0" y="3157"/>
                  </a:cubicBezTo>
                  <a:cubicBezTo>
                    <a:pt x="0" y="3157"/>
                    <a:pt x="1193" y="3450"/>
                    <a:pt x="2930" y="3534"/>
                  </a:cubicBezTo>
                  <a:cubicBezTo>
                    <a:pt x="3348" y="3559"/>
                    <a:pt x="3801" y="3572"/>
                    <a:pt x="4278" y="3572"/>
                  </a:cubicBezTo>
                  <a:cubicBezTo>
                    <a:pt x="5756" y="3572"/>
                    <a:pt x="7473" y="3447"/>
                    <a:pt x="9165" y="3178"/>
                  </a:cubicBezTo>
                  <a:cubicBezTo>
                    <a:pt x="11425" y="2843"/>
                    <a:pt x="13622" y="2278"/>
                    <a:pt x="15233" y="1672"/>
                  </a:cubicBezTo>
                  <a:cubicBezTo>
                    <a:pt x="16865" y="1065"/>
                    <a:pt x="17911" y="437"/>
                    <a:pt x="17911" y="437"/>
                  </a:cubicBezTo>
                  <a:cubicBezTo>
                    <a:pt x="17911" y="437"/>
                    <a:pt x="16697" y="123"/>
                    <a:pt x="14982" y="40"/>
                  </a:cubicBezTo>
                  <a:cubicBezTo>
                    <a:pt x="14558" y="14"/>
                    <a:pt x="14102" y="1"/>
                    <a:pt x="13622"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0"/>
            <p:cNvSpPr/>
            <p:nvPr/>
          </p:nvSpPr>
          <p:spPr>
            <a:xfrm>
              <a:off x="16473225" y="-7967525"/>
              <a:ext cx="447775" cy="88800"/>
            </a:xfrm>
            <a:custGeom>
              <a:rect b="b" l="l" r="r" t="t"/>
              <a:pathLst>
                <a:path extrusionOk="0" h="3552" w="17911">
                  <a:moveTo>
                    <a:pt x="13625" y="0"/>
                  </a:moveTo>
                  <a:cubicBezTo>
                    <a:pt x="12142" y="0"/>
                    <a:pt x="10432" y="122"/>
                    <a:pt x="8746" y="374"/>
                  </a:cubicBezTo>
                  <a:cubicBezTo>
                    <a:pt x="6487" y="751"/>
                    <a:pt x="4290" y="1315"/>
                    <a:pt x="2679" y="1922"/>
                  </a:cubicBezTo>
                  <a:cubicBezTo>
                    <a:pt x="1047" y="2529"/>
                    <a:pt x="0" y="3157"/>
                    <a:pt x="0" y="3157"/>
                  </a:cubicBezTo>
                  <a:cubicBezTo>
                    <a:pt x="0" y="3157"/>
                    <a:pt x="1193" y="3429"/>
                    <a:pt x="2930" y="3512"/>
                  </a:cubicBezTo>
                  <a:cubicBezTo>
                    <a:pt x="3359" y="3538"/>
                    <a:pt x="3821" y="3551"/>
                    <a:pt x="4307" y="3551"/>
                  </a:cubicBezTo>
                  <a:cubicBezTo>
                    <a:pt x="5790" y="3551"/>
                    <a:pt x="7500" y="3430"/>
                    <a:pt x="9186" y="3178"/>
                  </a:cubicBezTo>
                  <a:cubicBezTo>
                    <a:pt x="11446" y="2843"/>
                    <a:pt x="13643" y="2257"/>
                    <a:pt x="15254" y="1650"/>
                  </a:cubicBezTo>
                  <a:cubicBezTo>
                    <a:pt x="16865" y="1064"/>
                    <a:pt x="17911" y="437"/>
                    <a:pt x="17911" y="437"/>
                  </a:cubicBezTo>
                  <a:cubicBezTo>
                    <a:pt x="17911" y="437"/>
                    <a:pt x="16718" y="123"/>
                    <a:pt x="15003" y="39"/>
                  </a:cubicBezTo>
                  <a:cubicBezTo>
                    <a:pt x="14574" y="13"/>
                    <a:pt x="14112" y="0"/>
                    <a:pt x="13625"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0"/>
            <p:cNvSpPr/>
            <p:nvPr/>
          </p:nvSpPr>
          <p:spPr>
            <a:xfrm>
              <a:off x="16768250" y="-7654425"/>
              <a:ext cx="425300" cy="72000"/>
            </a:xfrm>
            <a:custGeom>
              <a:rect b="b" l="l" r="r" t="t"/>
              <a:pathLst>
                <a:path extrusionOk="0" h="2880" w="17012">
                  <a:moveTo>
                    <a:pt x="9064" y="1"/>
                  </a:moveTo>
                  <a:cubicBezTo>
                    <a:pt x="8867" y="1"/>
                    <a:pt x="8671" y="3"/>
                    <a:pt x="8474" y="7"/>
                  </a:cubicBezTo>
                  <a:cubicBezTo>
                    <a:pt x="6361" y="90"/>
                    <a:pt x="4248" y="383"/>
                    <a:pt x="2637" y="781"/>
                  </a:cubicBezTo>
                  <a:cubicBezTo>
                    <a:pt x="1046" y="1157"/>
                    <a:pt x="0" y="1659"/>
                    <a:pt x="0" y="1659"/>
                  </a:cubicBezTo>
                  <a:cubicBezTo>
                    <a:pt x="0" y="1659"/>
                    <a:pt x="1067" y="2099"/>
                    <a:pt x="2678" y="2392"/>
                  </a:cubicBezTo>
                  <a:cubicBezTo>
                    <a:pt x="4109" y="2712"/>
                    <a:pt x="5979" y="2879"/>
                    <a:pt x="7894" y="2879"/>
                  </a:cubicBezTo>
                  <a:cubicBezTo>
                    <a:pt x="8108" y="2879"/>
                    <a:pt x="8323" y="2877"/>
                    <a:pt x="8537" y="2873"/>
                  </a:cubicBezTo>
                  <a:cubicBezTo>
                    <a:pt x="10650" y="2789"/>
                    <a:pt x="12764" y="2496"/>
                    <a:pt x="14354" y="2099"/>
                  </a:cubicBezTo>
                  <a:cubicBezTo>
                    <a:pt x="15965" y="1722"/>
                    <a:pt x="17011" y="1220"/>
                    <a:pt x="17011" y="1220"/>
                  </a:cubicBezTo>
                  <a:cubicBezTo>
                    <a:pt x="17011" y="1220"/>
                    <a:pt x="15923" y="739"/>
                    <a:pt x="14333" y="467"/>
                  </a:cubicBezTo>
                  <a:cubicBezTo>
                    <a:pt x="12890" y="182"/>
                    <a:pt x="10983" y="1"/>
                    <a:pt x="9064"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0"/>
            <p:cNvSpPr/>
            <p:nvPr/>
          </p:nvSpPr>
          <p:spPr>
            <a:xfrm>
              <a:off x="16307925" y="-8723400"/>
              <a:ext cx="447800" cy="88800"/>
            </a:xfrm>
            <a:custGeom>
              <a:rect b="b" l="l" r="r" t="t"/>
              <a:pathLst>
                <a:path extrusionOk="0" h="3552" w="17912">
                  <a:moveTo>
                    <a:pt x="13616" y="1"/>
                  </a:moveTo>
                  <a:cubicBezTo>
                    <a:pt x="12141" y="1"/>
                    <a:pt x="10427" y="122"/>
                    <a:pt x="8726" y="374"/>
                  </a:cubicBezTo>
                  <a:cubicBezTo>
                    <a:pt x="6487" y="751"/>
                    <a:pt x="4290" y="1316"/>
                    <a:pt x="2658" y="1923"/>
                  </a:cubicBezTo>
                  <a:cubicBezTo>
                    <a:pt x="1047" y="2529"/>
                    <a:pt x="0" y="3157"/>
                    <a:pt x="0" y="3157"/>
                  </a:cubicBezTo>
                  <a:cubicBezTo>
                    <a:pt x="0" y="3157"/>
                    <a:pt x="1172" y="3471"/>
                    <a:pt x="2930" y="3513"/>
                  </a:cubicBezTo>
                  <a:cubicBezTo>
                    <a:pt x="3354" y="3539"/>
                    <a:pt x="3812" y="3552"/>
                    <a:pt x="4295" y="3552"/>
                  </a:cubicBezTo>
                  <a:cubicBezTo>
                    <a:pt x="5771" y="3552"/>
                    <a:pt x="7484" y="3430"/>
                    <a:pt x="9186" y="3178"/>
                  </a:cubicBezTo>
                  <a:cubicBezTo>
                    <a:pt x="11425" y="2843"/>
                    <a:pt x="13622" y="2257"/>
                    <a:pt x="15254" y="1651"/>
                  </a:cubicBezTo>
                  <a:cubicBezTo>
                    <a:pt x="16865" y="1065"/>
                    <a:pt x="17911" y="437"/>
                    <a:pt x="17911" y="437"/>
                  </a:cubicBezTo>
                  <a:cubicBezTo>
                    <a:pt x="17911" y="437"/>
                    <a:pt x="16718" y="123"/>
                    <a:pt x="14982" y="39"/>
                  </a:cubicBezTo>
                  <a:cubicBezTo>
                    <a:pt x="14558" y="14"/>
                    <a:pt x="14100" y="1"/>
                    <a:pt x="13616"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0"/>
            <p:cNvSpPr/>
            <p:nvPr/>
          </p:nvSpPr>
          <p:spPr>
            <a:xfrm>
              <a:off x="16054225" y="-8250750"/>
              <a:ext cx="424775" cy="71975"/>
            </a:xfrm>
            <a:custGeom>
              <a:rect b="b" l="l" r="r" t="t"/>
              <a:pathLst>
                <a:path extrusionOk="0" h="2879" w="16991">
                  <a:moveTo>
                    <a:pt x="9064" y="1"/>
                  </a:moveTo>
                  <a:cubicBezTo>
                    <a:pt x="8867" y="1"/>
                    <a:pt x="8671" y="3"/>
                    <a:pt x="8475" y="7"/>
                  </a:cubicBezTo>
                  <a:cubicBezTo>
                    <a:pt x="6361" y="90"/>
                    <a:pt x="4227" y="383"/>
                    <a:pt x="2637" y="781"/>
                  </a:cubicBezTo>
                  <a:cubicBezTo>
                    <a:pt x="1047" y="1157"/>
                    <a:pt x="1" y="1660"/>
                    <a:pt x="1" y="1660"/>
                  </a:cubicBezTo>
                  <a:cubicBezTo>
                    <a:pt x="1" y="1660"/>
                    <a:pt x="1068" y="2099"/>
                    <a:pt x="2658" y="2392"/>
                  </a:cubicBezTo>
                  <a:cubicBezTo>
                    <a:pt x="4120" y="2696"/>
                    <a:pt x="6013" y="2879"/>
                    <a:pt x="7930" y="2879"/>
                  </a:cubicBezTo>
                  <a:cubicBezTo>
                    <a:pt x="8125" y="2879"/>
                    <a:pt x="8321" y="2877"/>
                    <a:pt x="8516" y="2873"/>
                  </a:cubicBezTo>
                  <a:cubicBezTo>
                    <a:pt x="10651" y="2789"/>
                    <a:pt x="12764" y="2497"/>
                    <a:pt x="14354" y="2099"/>
                  </a:cubicBezTo>
                  <a:cubicBezTo>
                    <a:pt x="15944" y="1722"/>
                    <a:pt x="16991" y="1220"/>
                    <a:pt x="16991" y="1220"/>
                  </a:cubicBezTo>
                  <a:cubicBezTo>
                    <a:pt x="16991" y="1220"/>
                    <a:pt x="15923" y="739"/>
                    <a:pt x="14333" y="467"/>
                  </a:cubicBezTo>
                  <a:cubicBezTo>
                    <a:pt x="12891" y="182"/>
                    <a:pt x="10983" y="1"/>
                    <a:pt x="9064"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0"/>
            <p:cNvSpPr/>
            <p:nvPr/>
          </p:nvSpPr>
          <p:spPr>
            <a:xfrm>
              <a:off x="15994075" y="-7732150"/>
              <a:ext cx="447775" cy="88800"/>
            </a:xfrm>
            <a:custGeom>
              <a:rect b="b" l="l" r="r" t="t"/>
              <a:pathLst>
                <a:path extrusionOk="0" h="3552" w="17911">
                  <a:moveTo>
                    <a:pt x="13616" y="1"/>
                  </a:moveTo>
                  <a:cubicBezTo>
                    <a:pt x="12141" y="1"/>
                    <a:pt x="10427" y="122"/>
                    <a:pt x="8725" y="375"/>
                  </a:cubicBezTo>
                  <a:cubicBezTo>
                    <a:pt x="6487" y="751"/>
                    <a:pt x="4290" y="1316"/>
                    <a:pt x="2658" y="1923"/>
                  </a:cubicBezTo>
                  <a:cubicBezTo>
                    <a:pt x="1047" y="2530"/>
                    <a:pt x="0" y="3157"/>
                    <a:pt x="0" y="3157"/>
                  </a:cubicBezTo>
                  <a:cubicBezTo>
                    <a:pt x="0" y="3157"/>
                    <a:pt x="1172" y="3471"/>
                    <a:pt x="2930" y="3513"/>
                  </a:cubicBezTo>
                  <a:cubicBezTo>
                    <a:pt x="3353" y="3539"/>
                    <a:pt x="3811" y="3552"/>
                    <a:pt x="4295" y="3552"/>
                  </a:cubicBezTo>
                  <a:cubicBezTo>
                    <a:pt x="5771" y="3552"/>
                    <a:pt x="7484" y="3430"/>
                    <a:pt x="9186" y="3178"/>
                  </a:cubicBezTo>
                  <a:cubicBezTo>
                    <a:pt x="11425" y="2844"/>
                    <a:pt x="13622" y="2258"/>
                    <a:pt x="15254" y="1651"/>
                  </a:cubicBezTo>
                  <a:cubicBezTo>
                    <a:pt x="16865" y="1065"/>
                    <a:pt x="17911" y="437"/>
                    <a:pt x="17911" y="437"/>
                  </a:cubicBezTo>
                  <a:cubicBezTo>
                    <a:pt x="17911" y="437"/>
                    <a:pt x="16718" y="123"/>
                    <a:pt x="14982" y="40"/>
                  </a:cubicBezTo>
                  <a:cubicBezTo>
                    <a:pt x="14558" y="14"/>
                    <a:pt x="14100" y="1"/>
                    <a:pt x="13616"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0"/>
            <p:cNvSpPr/>
            <p:nvPr/>
          </p:nvSpPr>
          <p:spPr>
            <a:xfrm>
              <a:off x="19402000" y="-3444600"/>
              <a:ext cx="425825" cy="70950"/>
            </a:xfrm>
            <a:custGeom>
              <a:rect b="b" l="l" r="r" t="t"/>
              <a:pathLst>
                <a:path extrusionOk="0" h="2838" w="17033">
                  <a:moveTo>
                    <a:pt x="7914" y="0"/>
                  </a:moveTo>
                  <a:cubicBezTo>
                    <a:pt x="6013" y="0"/>
                    <a:pt x="4129" y="164"/>
                    <a:pt x="2700" y="446"/>
                  </a:cubicBezTo>
                  <a:cubicBezTo>
                    <a:pt x="1068" y="739"/>
                    <a:pt x="1" y="1178"/>
                    <a:pt x="1" y="1178"/>
                  </a:cubicBezTo>
                  <a:cubicBezTo>
                    <a:pt x="1" y="1178"/>
                    <a:pt x="1047" y="1681"/>
                    <a:pt x="2637" y="2078"/>
                  </a:cubicBezTo>
                  <a:cubicBezTo>
                    <a:pt x="4248" y="2476"/>
                    <a:pt x="6361" y="2748"/>
                    <a:pt x="8475" y="2831"/>
                  </a:cubicBezTo>
                  <a:cubicBezTo>
                    <a:pt x="8689" y="2836"/>
                    <a:pt x="8904" y="2838"/>
                    <a:pt x="9119" y="2838"/>
                  </a:cubicBezTo>
                  <a:cubicBezTo>
                    <a:pt x="11020" y="2838"/>
                    <a:pt x="12905" y="2674"/>
                    <a:pt x="14333" y="2392"/>
                  </a:cubicBezTo>
                  <a:cubicBezTo>
                    <a:pt x="15965" y="2099"/>
                    <a:pt x="17032" y="1660"/>
                    <a:pt x="17032" y="1660"/>
                  </a:cubicBezTo>
                  <a:cubicBezTo>
                    <a:pt x="17032" y="1660"/>
                    <a:pt x="15965" y="1158"/>
                    <a:pt x="14396" y="760"/>
                  </a:cubicBezTo>
                  <a:cubicBezTo>
                    <a:pt x="12785" y="383"/>
                    <a:pt x="10672" y="90"/>
                    <a:pt x="8558" y="7"/>
                  </a:cubicBezTo>
                  <a:cubicBezTo>
                    <a:pt x="8344" y="3"/>
                    <a:pt x="8129" y="0"/>
                    <a:pt x="7914"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0"/>
            <p:cNvSpPr/>
            <p:nvPr/>
          </p:nvSpPr>
          <p:spPr>
            <a:xfrm>
              <a:off x="18692700" y="-3708275"/>
              <a:ext cx="450925" cy="77375"/>
            </a:xfrm>
            <a:custGeom>
              <a:rect b="b" l="l" r="r" t="t"/>
              <a:pathLst>
                <a:path extrusionOk="0" h="3095" w="18037">
                  <a:moveTo>
                    <a:pt x="12115" y="0"/>
                  </a:moveTo>
                  <a:cubicBezTo>
                    <a:pt x="11076" y="0"/>
                    <a:pt x="9979" y="42"/>
                    <a:pt x="8893" y="134"/>
                  </a:cubicBezTo>
                  <a:cubicBezTo>
                    <a:pt x="6633" y="385"/>
                    <a:pt x="4394" y="824"/>
                    <a:pt x="2741" y="1347"/>
                  </a:cubicBezTo>
                  <a:cubicBezTo>
                    <a:pt x="1067" y="1850"/>
                    <a:pt x="0" y="2414"/>
                    <a:pt x="0" y="2414"/>
                  </a:cubicBezTo>
                  <a:cubicBezTo>
                    <a:pt x="0" y="2414"/>
                    <a:pt x="1172" y="2749"/>
                    <a:pt x="2909" y="2938"/>
                  </a:cubicBezTo>
                  <a:cubicBezTo>
                    <a:pt x="3767" y="3042"/>
                    <a:pt x="4766" y="3094"/>
                    <a:pt x="5830" y="3094"/>
                  </a:cubicBezTo>
                  <a:cubicBezTo>
                    <a:pt x="6895" y="3094"/>
                    <a:pt x="8024" y="3042"/>
                    <a:pt x="9144" y="2938"/>
                  </a:cubicBezTo>
                  <a:cubicBezTo>
                    <a:pt x="11404" y="2707"/>
                    <a:pt x="13642" y="2268"/>
                    <a:pt x="15295" y="1745"/>
                  </a:cubicBezTo>
                  <a:cubicBezTo>
                    <a:pt x="16969" y="1243"/>
                    <a:pt x="18036" y="657"/>
                    <a:pt x="18036" y="657"/>
                  </a:cubicBezTo>
                  <a:cubicBezTo>
                    <a:pt x="18036" y="657"/>
                    <a:pt x="16865" y="301"/>
                    <a:pt x="15149" y="134"/>
                  </a:cubicBezTo>
                  <a:cubicBezTo>
                    <a:pt x="14255" y="48"/>
                    <a:pt x="13217" y="0"/>
                    <a:pt x="12115"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0"/>
            <p:cNvSpPr/>
            <p:nvPr/>
          </p:nvSpPr>
          <p:spPr>
            <a:xfrm>
              <a:off x="19879575" y="-4534975"/>
              <a:ext cx="450950" cy="77600"/>
            </a:xfrm>
            <a:custGeom>
              <a:rect b="b" l="l" r="r" t="t"/>
              <a:pathLst>
                <a:path extrusionOk="0" h="3104" w="18038">
                  <a:moveTo>
                    <a:pt x="12031" y="1"/>
                  </a:moveTo>
                  <a:cubicBezTo>
                    <a:pt x="11018" y="1"/>
                    <a:pt x="9951" y="44"/>
                    <a:pt x="8893" y="142"/>
                  </a:cubicBezTo>
                  <a:cubicBezTo>
                    <a:pt x="6634" y="394"/>
                    <a:pt x="4395" y="833"/>
                    <a:pt x="2742" y="1356"/>
                  </a:cubicBezTo>
                  <a:cubicBezTo>
                    <a:pt x="1068" y="1858"/>
                    <a:pt x="1" y="2423"/>
                    <a:pt x="1" y="2423"/>
                  </a:cubicBezTo>
                  <a:cubicBezTo>
                    <a:pt x="1" y="2423"/>
                    <a:pt x="1173" y="2758"/>
                    <a:pt x="2888" y="2946"/>
                  </a:cubicBezTo>
                  <a:cubicBezTo>
                    <a:pt x="3757" y="3051"/>
                    <a:pt x="4761" y="3103"/>
                    <a:pt x="5828" y="3103"/>
                  </a:cubicBezTo>
                  <a:cubicBezTo>
                    <a:pt x="6895" y="3103"/>
                    <a:pt x="8025" y="3051"/>
                    <a:pt x="9145" y="2946"/>
                  </a:cubicBezTo>
                  <a:cubicBezTo>
                    <a:pt x="11404" y="2716"/>
                    <a:pt x="13643" y="2277"/>
                    <a:pt x="15296" y="1754"/>
                  </a:cubicBezTo>
                  <a:cubicBezTo>
                    <a:pt x="16970" y="1251"/>
                    <a:pt x="18037" y="666"/>
                    <a:pt x="18037" y="666"/>
                  </a:cubicBezTo>
                  <a:cubicBezTo>
                    <a:pt x="18037" y="666"/>
                    <a:pt x="16865" y="310"/>
                    <a:pt x="15129" y="142"/>
                  </a:cubicBezTo>
                  <a:cubicBezTo>
                    <a:pt x="14224" y="54"/>
                    <a:pt x="13161" y="1"/>
                    <a:pt x="12031"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0"/>
            <p:cNvSpPr/>
            <p:nvPr/>
          </p:nvSpPr>
          <p:spPr>
            <a:xfrm>
              <a:off x="20242075" y="-5093900"/>
              <a:ext cx="425825" cy="71100"/>
            </a:xfrm>
            <a:custGeom>
              <a:rect b="b" l="l" r="r" t="t"/>
              <a:pathLst>
                <a:path extrusionOk="0" h="2844" w="17033">
                  <a:moveTo>
                    <a:pt x="7969" y="1"/>
                  </a:moveTo>
                  <a:cubicBezTo>
                    <a:pt x="6050" y="1"/>
                    <a:pt x="4143" y="182"/>
                    <a:pt x="2700" y="467"/>
                  </a:cubicBezTo>
                  <a:cubicBezTo>
                    <a:pt x="1089" y="739"/>
                    <a:pt x="1" y="1199"/>
                    <a:pt x="1" y="1199"/>
                  </a:cubicBezTo>
                  <a:cubicBezTo>
                    <a:pt x="1" y="1199"/>
                    <a:pt x="1047" y="1680"/>
                    <a:pt x="2658" y="2078"/>
                  </a:cubicBezTo>
                  <a:cubicBezTo>
                    <a:pt x="4248" y="2476"/>
                    <a:pt x="6362" y="2769"/>
                    <a:pt x="8475" y="2831"/>
                  </a:cubicBezTo>
                  <a:cubicBezTo>
                    <a:pt x="8751" y="2839"/>
                    <a:pt x="9026" y="2843"/>
                    <a:pt x="9301" y="2843"/>
                  </a:cubicBezTo>
                  <a:cubicBezTo>
                    <a:pt x="11152" y="2843"/>
                    <a:pt x="12949" y="2665"/>
                    <a:pt x="14334" y="2392"/>
                  </a:cubicBezTo>
                  <a:cubicBezTo>
                    <a:pt x="15966" y="2099"/>
                    <a:pt x="17033" y="1660"/>
                    <a:pt x="17033" y="1660"/>
                  </a:cubicBezTo>
                  <a:cubicBezTo>
                    <a:pt x="17033" y="1660"/>
                    <a:pt x="15987" y="1157"/>
                    <a:pt x="14396" y="781"/>
                  </a:cubicBezTo>
                  <a:cubicBezTo>
                    <a:pt x="12806" y="383"/>
                    <a:pt x="10672" y="90"/>
                    <a:pt x="8559" y="7"/>
                  </a:cubicBezTo>
                  <a:cubicBezTo>
                    <a:pt x="8362" y="3"/>
                    <a:pt x="8166" y="1"/>
                    <a:pt x="7969"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0"/>
            <p:cNvSpPr/>
            <p:nvPr/>
          </p:nvSpPr>
          <p:spPr>
            <a:xfrm>
              <a:off x="20004075" y="-3771975"/>
              <a:ext cx="451450" cy="77775"/>
            </a:xfrm>
            <a:custGeom>
              <a:rect b="b" l="l" r="r" t="t"/>
              <a:pathLst>
                <a:path extrusionOk="0" h="3111" w="18058">
                  <a:moveTo>
                    <a:pt x="12141" y="1"/>
                  </a:moveTo>
                  <a:cubicBezTo>
                    <a:pt x="11099" y="1"/>
                    <a:pt x="9993" y="48"/>
                    <a:pt x="8893" y="150"/>
                  </a:cubicBezTo>
                  <a:cubicBezTo>
                    <a:pt x="6654" y="380"/>
                    <a:pt x="4395" y="841"/>
                    <a:pt x="2763" y="1364"/>
                  </a:cubicBezTo>
                  <a:cubicBezTo>
                    <a:pt x="1089" y="1845"/>
                    <a:pt x="1" y="2431"/>
                    <a:pt x="1" y="2431"/>
                  </a:cubicBezTo>
                  <a:cubicBezTo>
                    <a:pt x="1" y="2431"/>
                    <a:pt x="1193" y="2765"/>
                    <a:pt x="2909" y="2954"/>
                  </a:cubicBezTo>
                  <a:cubicBezTo>
                    <a:pt x="3777" y="3058"/>
                    <a:pt x="4777" y="3111"/>
                    <a:pt x="5841" y="3111"/>
                  </a:cubicBezTo>
                  <a:cubicBezTo>
                    <a:pt x="6906" y="3111"/>
                    <a:pt x="8035" y="3058"/>
                    <a:pt x="9165" y="2954"/>
                  </a:cubicBezTo>
                  <a:cubicBezTo>
                    <a:pt x="11404" y="2724"/>
                    <a:pt x="13664" y="2263"/>
                    <a:pt x="15317" y="1740"/>
                  </a:cubicBezTo>
                  <a:cubicBezTo>
                    <a:pt x="16991" y="1259"/>
                    <a:pt x="18058" y="673"/>
                    <a:pt x="18058" y="673"/>
                  </a:cubicBezTo>
                  <a:cubicBezTo>
                    <a:pt x="18058" y="673"/>
                    <a:pt x="16886" y="317"/>
                    <a:pt x="15149" y="150"/>
                  </a:cubicBezTo>
                  <a:cubicBezTo>
                    <a:pt x="14269" y="53"/>
                    <a:pt x="13240" y="1"/>
                    <a:pt x="12141"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0"/>
            <p:cNvSpPr/>
            <p:nvPr/>
          </p:nvSpPr>
          <p:spPr>
            <a:xfrm>
              <a:off x="20306425" y="-4217725"/>
              <a:ext cx="425825" cy="71100"/>
            </a:xfrm>
            <a:custGeom>
              <a:rect b="b" l="l" r="r" t="t"/>
              <a:pathLst>
                <a:path extrusionOk="0" h="2844" w="17033">
                  <a:moveTo>
                    <a:pt x="7964" y="1"/>
                  </a:moveTo>
                  <a:cubicBezTo>
                    <a:pt x="6032" y="1"/>
                    <a:pt x="4142" y="182"/>
                    <a:pt x="2700" y="467"/>
                  </a:cubicBezTo>
                  <a:cubicBezTo>
                    <a:pt x="1068" y="739"/>
                    <a:pt x="1" y="1199"/>
                    <a:pt x="1" y="1199"/>
                  </a:cubicBezTo>
                  <a:cubicBezTo>
                    <a:pt x="1" y="1199"/>
                    <a:pt x="1047" y="1681"/>
                    <a:pt x="2637" y="2078"/>
                  </a:cubicBezTo>
                  <a:cubicBezTo>
                    <a:pt x="4227" y="2476"/>
                    <a:pt x="6361" y="2769"/>
                    <a:pt x="8475" y="2831"/>
                  </a:cubicBezTo>
                  <a:cubicBezTo>
                    <a:pt x="8748" y="2839"/>
                    <a:pt x="9021" y="2843"/>
                    <a:pt x="9294" y="2843"/>
                  </a:cubicBezTo>
                  <a:cubicBezTo>
                    <a:pt x="11135" y="2843"/>
                    <a:pt x="12948" y="2665"/>
                    <a:pt x="14333" y="2392"/>
                  </a:cubicBezTo>
                  <a:cubicBezTo>
                    <a:pt x="15944" y="2099"/>
                    <a:pt x="17032" y="1660"/>
                    <a:pt x="17032" y="1660"/>
                  </a:cubicBezTo>
                  <a:cubicBezTo>
                    <a:pt x="17032" y="1660"/>
                    <a:pt x="15986" y="1137"/>
                    <a:pt x="14375" y="781"/>
                  </a:cubicBezTo>
                  <a:cubicBezTo>
                    <a:pt x="12785" y="383"/>
                    <a:pt x="10672" y="90"/>
                    <a:pt x="8558" y="7"/>
                  </a:cubicBezTo>
                  <a:cubicBezTo>
                    <a:pt x="8360" y="3"/>
                    <a:pt x="8162" y="1"/>
                    <a:pt x="7964"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0"/>
            <p:cNvSpPr/>
            <p:nvPr/>
          </p:nvSpPr>
          <p:spPr>
            <a:xfrm>
              <a:off x="20370250" y="-4744925"/>
              <a:ext cx="451450" cy="77775"/>
            </a:xfrm>
            <a:custGeom>
              <a:rect b="b" l="l" r="r" t="t"/>
              <a:pathLst>
                <a:path extrusionOk="0" h="3111" w="18058">
                  <a:moveTo>
                    <a:pt x="12141" y="1"/>
                  </a:moveTo>
                  <a:cubicBezTo>
                    <a:pt x="11098" y="1"/>
                    <a:pt x="9993" y="48"/>
                    <a:pt x="8893" y="150"/>
                  </a:cubicBezTo>
                  <a:cubicBezTo>
                    <a:pt x="6654" y="380"/>
                    <a:pt x="4394" y="841"/>
                    <a:pt x="2762" y="1364"/>
                  </a:cubicBezTo>
                  <a:cubicBezTo>
                    <a:pt x="1088" y="1845"/>
                    <a:pt x="0" y="2431"/>
                    <a:pt x="0" y="2431"/>
                  </a:cubicBezTo>
                  <a:cubicBezTo>
                    <a:pt x="0" y="2431"/>
                    <a:pt x="1193" y="2766"/>
                    <a:pt x="2909" y="2954"/>
                  </a:cubicBezTo>
                  <a:cubicBezTo>
                    <a:pt x="3777" y="3059"/>
                    <a:pt x="4776" y="3111"/>
                    <a:pt x="5841" y="3111"/>
                  </a:cubicBezTo>
                  <a:cubicBezTo>
                    <a:pt x="6905" y="3111"/>
                    <a:pt x="8035" y="3059"/>
                    <a:pt x="9165" y="2954"/>
                  </a:cubicBezTo>
                  <a:cubicBezTo>
                    <a:pt x="11404" y="2724"/>
                    <a:pt x="13663" y="2263"/>
                    <a:pt x="15316" y="1740"/>
                  </a:cubicBezTo>
                  <a:cubicBezTo>
                    <a:pt x="16990" y="1259"/>
                    <a:pt x="18057" y="673"/>
                    <a:pt x="18057" y="673"/>
                  </a:cubicBezTo>
                  <a:cubicBezTo>
                    <a:pt x="18057" y="673"/>
                    <a:pt x="16886" y="318"/>
                    <a:pt x="15149" y="150"/>
                  </a:cubicBezTo>
                  <a:cubicBezTo>
                    <a:pt x="14269" y="53"/>
                    <a:pt x="13239" y="1"/>
                    <a:pt x="12141"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0"/>
            <p:cNvSpPr/>
            <p:nvPr/>
          </p:nvSpPr>
          <p:spPr>
            <a:xfrm>
              <a:off x="23359175" y="-865325"/>
              <a:ext cx="169525" cy="329800"/>
            </a:xfrm>
            <a:custGeom>
              <a:rect b="b" l="l" r="r" t="t"/>
              <a:pathLst>
                <a:path extrusionOk="0" h="13192" w="6781">
                  <a:moveTo>
                    <a:pt x="6363" y="0"/>
                  </a:moveTo>
                  <a:cubicBezTo>
                    <a:pt x="5904" y="0"/>
                    <a:pt x="5105" y="92"/>
                    <a:pt x="4165" y="596"/>
                  </a:cubicBezTo>
                  <a:cubicBezTo>
                    <a:pt x="3432" y="952"/>
                    <a:pt x="2700" y="1579"/>
                    <a:pt x="2051" y="2395"/>
                  </a:cubicBezTo>
                  <a:cubicBezTo>
                    <a:pt x="1779" y="2814"/>
                    <a:pt x="1382" y="3232"/>
                    <a:pt x="1214" y="3735"/>
                  </a:cubicBezTo>
                  <a:cubicBezTo>
                    <a:pt x="963" y="4216"/>
                    <a:pt x="754" y="4697"/>
                    <a:pt x="608" y="5220"/>
                  </a:cubicBezTo>
                  <a:cubicBezTo>
                    <a:pt x="1" y="7292"/>
                    <a:pt x="168" y="9384"/>
                    <a:pt x="545" y="10849"/>
                  </a:cubicBezTo>
                  <a:cubicBezTo>
                    <a:pt x="733" y="11581"/>
                    <a:pt x="1026" y="12146"/>
                    <a:pt x="1214" y="12564"/>
                  </a:cubicBezTo>
                  <a:cubicBezTo>
                    <a:pt x="1424" y="12962"/>
                    <a:pt x="1549" y="13192"/>
                    <a:pt x="1549" y="13192"/>
                  </a:cubicBezTo>
                  <a:cubicBezTo>
                    <a:pt x="1549" y="13192"/>
                    <a:pt x="1905" y="12188"/>
                    <a:pt x="2198" y="10786"/>
                  </a:cubicBezTo>
                  <a:cubicBezTo>
                    <a:pt x="2533" y="9405"/>
                    <a:pt x="2846" y="7647"/>
                    <a:pt x="3349" y="6036"/>
                  </a:cubicBezTo>
                  <a:cubicBezTo>
                    <a:pt x="3788" y="4404"/>
                    <a:pt x="4478" y="2939"/>
                    <a:pt x="5232" y="1851"/>
                  </a:cubicBezTo>
                  <a:cubicBezTo>
                    <a:pt x="5985" y="742"/>
                    <a:pt x="6780" y="31"/>
                    <a:pt x="6780" y="31"/>
                  </a:cubicBezTo>
                  <a:cubicBezTo>
                    <a:pt x="6780" y="31"/>
                    <a:pt x="6628" y="0"/>
                    <a:pt x="6363"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0"/>
            <p:cNvSpPr/>
            <p:nvPr/>
          </p:nvSpPr>
          <p:spPr>
            <a:xfrm>
              <a:off x="23118050" y="-920250"/>
              <a:ext cx="169500" cy="329800"/>
            </a:xfrm>
            <a:custGeom>
              <a:rect b="b" l="l" r="r" t="t"/>
              <a:pathLst>
                <a:path extrusionOk="0" h="13192" w="6780">
                  <a:moveTo>
                    <a:pt x="6361" y="0"/>
                  </a:moveTo>
                  <a:cubicBezTo>
                    <a:pt x="5900" y="0"/>
                    <a:pt x="5097" y="92"/>
                    <a:pt x="4143" y="596"/>
                  </a:cubicBezTo>
                  <a:cubicBezTo>
                    <a:pt x="3432" y="952"/>
                    <a:pt x="2699" y="1579"/>
                    <a:pt x="2030" y="2395"/>
                  </a:cubicBezTo>
                  <a:cubicBezTo>
                    <a:pt x="1779" y="2814"/>
                    <a:pt x="1381" y="3232"/>
                    <a:pt x="1193" y="3735"/>
                  </a:cubicBezTo>
                  <a:cubicBezTo>
                    <a:pt x="963" y="4216"/>
                    <a:pt x="753" y="4718"/>
                    <a:pt x="607" y="5220"/>
                  </a:cubicBezTo>
                  <a:cubicBezTo>
                    <a:pt x="0" y="7292"/>
                    <a:pt x="146" y="9384"/>
                    <a:pt x="544" y="10849"/>
                  </a:cubicBezTo>
                  <a:cubicBezTo>
                    <a:pt x="732" y="11581"/>
                    <a:pt x="1025" y="12146"/>
                    <a:pt x="1193" y="12564"/>
                  </a:cubicBezTo>
                  <a:cubicBezTo>
                    <a:pt x="1402" y="12962"/>
                    <a:pt x="1548" y="13192"/>
                    <a:pt x="1548" y="13192"/>
                  </a:cubicBezTo>
                  <a:cubicBezTo>
                    <a:pt x="1548" y="13192"/>
                    <a:pt x="1904" y="12167"/>
                    <a:pt x="2197" y="10786"/>
                  </a:cubicBezTo>
                  <a:cubicBezTo>
                    <a:pt x="2532" y="9405"/>
                    <a:pt x="2846" y="7647"/>
                    <a:pt x="3348" y="6036"/>
                  </a:cubicBezTo>
                  <a:cubicBezTo>
                    <a:pt x="3787" y="4404"/>
                    <a:pt x="4478" y="2939"/>
                    <a:pt x="5231" y="1851"/>
                  </a:cubicBezTo>
                  <a:cubicBezTo>
                    <a:pt x="5984" y="742"/>
                    <a:pt x="6779" y="31"/>
                    <a:pt x="6779" y="31"/>
                  </a:cubicBezTo>
                  <a:cubicBezTo>
                    <a:pt x="6779" y="31"/>
                    <a:pt x="6627" y="0"/>
                    <a:pt x="6361"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0"/>
            <p:cNvSpPr/>
            <p:nvPr/>
          </p:nvSpPr>
          <p:spPr>
            <a:xfrm>
              <a:off x="22057200" y="-1160000"/>
              <a:ext cx="169525" cy="329475"/>
            </a:xfrm>
            <a:custGeom>
              <a:rect b="b" l="l" r="r" t="t"/>
              <a:pathLst>
                <a:path extrusionOk="0" h="13179" w="6781">
                  <a:moveTo>
                    <a:pt x="6317" y="0"/>
                  </a:moveTo>
                  <a:cubicBezTo>
                    <a:pt x="5852" y="0"/>
                    <a:pt x="5075" y="95"/>
                    <a:pt x="4165" y="582"/>
                  </a:cubicBezTo>
                  <a:cubicBezTo>
                    <a:pt x="3432" y="938"/>
                    <a:pt x="2700" y="1565"/>
                    <a:pt x="2051" y="2381"/>
                  </a:cubicBezTo>
                  <a:cubicBezTo>
                    <a:pt x="1779" y="2800"/>
                    <a:pt x="1382" y="3218"/>
                    <a:pt x="1215" y="3721"/>
                  </a:cubicBezTo>
                  <a:cubicBezTo>
                    <a:pt x="963" y="4223"/>
                    <a:pt x="754" y="4683"/>
                    <a:pt x="608" y="5206"/>
                  </a:cubicBezTo>
                  <a:cubicBezTo>
                    <a:pt x="1" y="7278"/>
                    <a:pt x="168" y="9370"/>
                    <a:pt x="545" y="10835"/>
                  </a:cubicBezTo>
                  <a:cubicBezTo>
                    <a:pt x="733" y="11567"/>
                    <a:pt x="1026" y="12132"/>
                    <a:pt x="1215" y="12550"/>
                  </a:cubicBezTo>
                  <a:cubicBezTo>
                    <a:pt x="1424" y="12948"/>
                    <a:pt x="1549" y="13178"/>
                    <a:pt x="1549" y="13178"/>
                  </a:cubicBezTo>
                  <a:cubicBezTo>
                    <a:pt x="1549" y="13178"/>
                    <a:pt x="1926" y="12174"/>
                    <a:pt x="2198" y="10772"/>
                  </a:cubicBezTo>
                  <a:cubicBezTo>
                    <a:pt x="2554" y="9391"/>
                    <a:pt x="2867" y="7633"/>
                    <a:pt x="3349" y="6022"/>
                  </a:cubicBezTo>
                  <a:cubicBezTo>
                    <a:pt x="3809" y="4411"/>
                    <a:pt x="4479" y="2925"/>
                    <a:pt x="5232" y="1837"/>
                  </a:cubicBezTo>
                  <a:cubicBezTo>
                    <a:pt x="6006" y="729"/>
                    <a:pt x="6780" y="38"/>
                    <a:pt x="6780" y="38"/>
                  </a:cubicBezTo>
                  <a:cubicBezTo>
                    <a:pt x="6780" y="38"/>
                    <a:pt x="6611" y="0"/>
                    <a:pt x="6317"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0"/>
            <p:cNvSpPr/>
            <p:nvPr/>
          </p:nvSpPr>
          <p:spPr>
            <a:xfrm>
              <a:off x="21816075" y="-1214650"/>
              <a:ext cx="169500" cy="329200"/>
            </a:xfrm>
            <a:custGeom>
              <a:rect b="b" l="l" r="r" t="t"/>
              <a:pathLst>
                <a:path extrusionOk="0" h="13168" w="6780">
                  <a:moveTo>
                    <a:pt x="6382" y="0"/>
                  </a:moveTo>
                  <a:cubicBezTo>
                    <a:pt x="5927" y="0"/>
                    <a:pt x="5119" y="87"/>
                    <a:pt x="4164" y="571"/>
                  </a:cubicBezTo>
                  <a:cubicBezTo>
                    <a:pt x="3432" y="927"/>
                    <a:pt x="2699" y="1554"/>
                    <a:pt x="2051" y="2370"/>
                  </a:cubicBezTo>
                  <a:cubicBezTo>
                    <a:pt x="1779" y="2789"/>
                    <a:pt x="1381" y="3207"/>
                    <a:pt x="1214" y="3710"/>
                  </a:cubicBezTo>
                  <a:cubicBezTo>
                    <a:pt x="963" y="4212"/>
                    <a:pt x="753" y="4672"/>
                    <a:pt x="607" y="5195"/>
                  </a:cubicBezTo>
                  <a:cubicBezTo>
                    <a:pt x="0" y="7267"/>
                    <a:pt x="168" y="9359"/>
                    <a:pt x="544" y="10824"/>
                  </a:cubicBezTo>
                  <a:cubicBezTo>
                    <a:pt x="732" y="11556"/>
                    <a:pt x="1025" y="12121"/>
                    <a:pt x="1214" y="12539"/>
                  </a:cubicBezTo>
                  <a:cubicBezTo>
                    <a:pt x="1423" y="12937"/>
                    <a:pt x="1549" y="13167"/>
                    <a:pt x="1549" y="13167"/>
                  </a:cubicBezTo>
                  <a:cubicBezTo>
                    <a:pt x="1549" y="13167"/>
                    <a:pt x="1904" y="12163"/>
                    <a:pt x="2197" y="10761"/>
                  </a:cubicBezTo>
                  <a:cubicBezTo>
                    <a:pt x="2532" y="9380"/>
                    <a:pt x="2846" y="7622"/>
                    <a:pt x="3348" y="6011"/>
                  </a:cubicBezTo>
                  <a:cubicBezTo>
                    <a:pt x="3787" y="4400"/>
                    <a:pt x="4478" y="2915"/>
                    <a:pt x="5231" y="1826"/>
                  </a:cubicBezTo>
                  <a:cubicBezTo>
                    <a:pt x="5984" y="718"/>
                    <a:pt x="6779" y="27"/>
                    <a:pt x="6779" y="27"/>
                  </a:cubicBezTo>
                  <a:cubicBezTo>
                    <a:pt x="6779" y="27"/>
                    <a:pt x="6635" y="0"/>
                    <a:pt x="6382" y="0"/>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0"/>
            <p:cNvSpPr/>
            <p:nvPr/>
          </p:nvSpPr>
          <p:spPr>
            <a:xfrm>
              <a:off x="18222425" y="-889950"/>
              <a:ext cx="169525" cy="329850"/>
            </a:xfrm>
            <a:custGeom>
              <a:rect b="b" l="l" r="r" t="t"/>
              <a:pathLst>
                <a:path extrusionOk="0" h="13194" w="6781">
                  <a:moveTo>
                    <a:pt x="6349" y="1"/>
                  </a:moveTo>
                  <a:cubicBezTo>
                    <a:pt x="5888" y="1"/>
                    <a:pt x="5096" y="91"/>
                    <a:pt x="4165" y="577"/>
                  </a:cubicBezTo>
                  <a:cubicBezTo>
                    <a:pt x="3432" y="953"/>
                    <a:pt x="2700" y="1581"/>
                    <a:pt x="2031" y="2376"/>
                  </a:cubicBezTo>
                  <a:cubicBezTo>
                    <a:pt x="1779" y="2795"/>
                    <a:pt x="1382" y="3213"/>
                    <a:pt x="1194" y="3715"/>
                  </a:cubicBezTo>
                  <a:cubicBezTo>
                    <a:pt x="963" y="4217"/>
                    <a:pt x="754" y="4720"/>
                    <a:pt x="608" y="5201"/>
                  </a:cubicBezTo>
                  <a:cubicBezTo>
                    <a:pt x="1" y="7272"/>
                    <a:pt x="147" y="9365"/>
                    <a:pt x="545" y="10829"/>
                  </a:cubicBezTo>
                  <a:cubicBezTo>
                    <a:pt x="733" y="11562"/>
                    <a:pt x="1026" y="12147"/>
                    <a:pt x="1194" y="12566"/>
                  </a:cubicBezTo>
                  <a:cubicBezTo>
                    <a:pt x="1403" y="12942"/>
                    <a:pt x="1549" y="13194"/>
                    <a:pt x="1549" y="13194"/>
                  </a:cubicBezTo>
                  <a:cubicBezTo>
                    <a:pt x="1549" y="13194"/>
                    <a:pt x="1905" y="12168"/>
                    <a:pt x="2198" y="10787"/>
                  </a:cubicBezTo>
                  <a:cubicBezTo>
                    <a:pt x="2533" y="9385"/>
                    <a:pt x="2847" y="7649"/>
                    <a:pt x="3349" y="6017"/>
                  </a:cubicBezTo>
                  <a:cubicBezTo>
                    <a:pt x="3788" y="4406"/>
                    <a:pt x="4479" y="2941"/>
                    <a:pt x="5232" y="1832"/>
                  </a:cubicBezTo>
                  <a:cubicBezTo>
                    <a:pt x="5985" y="744"/>
                    <a:pt x="6780" y="33"/>
                    <a:pt x="6780" y="33"/>
                  </a:cubicBezTo>
                  <a:cubicBezTo>
                    <a:pt x="6780" y="33"/>
                    <a:pt x="6623" y="1"/>
                    <a:pt x="6349"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0"/>
            <p:cNvSpPr/>
            <p:nvPr/>
          </p:nvSpPr>
          <p:spPr>
            <a:xfrm>
              <a:off x="17981300" y="-944750"/>
              <a:ext cx="169500" cy="329725"/>
            </a:xfrm>
            <a:custGeom>
              <a:rect b="b" l="l" r="r" t="t"/>
              <a:pathLst>
                <a:path extrusionOk="0" h="13189" w="6780">
                  <a:moveTo>
                    <a:pt x="6381" y="1"/>
                  </a:moveTo>
                  <a:cubicBezTo>
                    <a:pt x="5924" y="1"/>
                    <a:pt x="5111" y="87"/>
                    <a:pt x="4143" y="572"/>
                  </a:cubicBezTo>
                  <a:cubicBezTo>
                    <a:pt x="3432" y="948"/>
                    <a:pt x="2678" y="1576"/>
                    <a:pt x="2030" y="2371"/>
                  </a:cubicBezTo>
                  <a:cubicBezTo>
                    <a:pt x="1779" y="2790"/>
                    <a:pt x="1381" y="3208"/>
                    <a:pt x="1193" y="3710"/>
                  </a:cubicBezTo>
                  <a:cubicBezTo>
                    <a:pt x="963" y="4212"/>
                    <a:pt x="753" y="4673"/>
                    <a:pt x="586" y="5196"/>
                  </a:cubicBezTo>
                  <a:cubicBezTo>
                    <a:pt x="0" y="7267"/>
                    <a:pt x="147" y="9360"/>
                    <a:pt x="544" y="10824"/>
                  </a:cubicBezTo>
                  <a:cubicBezTo>
                    <a:pt x="732" y="11557"/>
                    <a:pt x="1025" y="12142"/>
                    <a:pt x="1193" y="12561"/>
                  </a:cubicBezTo>
                  <a:cubicBezTo>
                    <a:pt x="1402" y="12938"/>
                    <a:pt x="1548" y="13189"/>
                    <a:pt x="1548" y="13189"/>
                  </a:cubicBezTo>
                  <a:cubicBezTo>
                    <a:pt x="1548" y="13189"/>
                    <a:pt x="1904" y="12163"/>
                    <a:pt x="2197" y="10782"/>
                  </a:cubicBezTo>
                  <a:cubicBezTo>
                    <a:pt x="2532" y="9380"/>
                    <a:pt x="2846" y="7644"/>
                    <a:pt x="3348" y="6012"/>
                  </a:cubicBezTo>
                  <a:cubicBezTo>
                    <a:pt x="3787" y="4401"/>
                    <a:pt x="4478" y="2936"/>
                    <a:pt x="5231" y="1827"/>
                  </a:cubicBezTo>
                  <a:cubicBezTo>
                    <a:pt x="5984" y="739"/>
                    <a:pt x="6779" y="28"/>
                    <a:pt x="6779" y="28"/>
                  </a:cubicBezTo>
                  <a:cubicBezTo>
                    <a:pt x="6779" y="28"/>
                    <a:pt x="6635" y="1"/>
                    <a:pt x="6381"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0"/>
            <p:cNvSpPr/>
            <p:nvPr/>
          </p:nvSpPr>
          <p:spPr>
            <a:xfrm>
              <a:off x="16799100" y="-1177650"/>
              <a:ext cx="169500" cy="329850"/>
            </a:xfrm>
            <a:custGeom>
              <a:rect b="b" l="l" r="r" t="t"/>
              <a:pathLst>
                <a:path extrusionOk="0" h="13194" w="6780">
                  <a:moveTo>
                    <a:pt x="6348" y="1"/>
                  </a:moveTo>
                  <a:cubicBezTo>
                    <a:pt x="5885" y="1"/>
                    <a:pt x="5088" y="91"/>
                    <a:pt x="4144" y="577"/>
                  </a:cubicBezTo>
                  <a:cubicBezTo>
                    <a:pt x="3411" y="953"/>
                    <a:pt x="2679" y="1581"/>
                    <a:pt x="2030" y="2376"/>
                  </a:cubicBezTo>
                  <a:cubicBezTo>
                    <a:pt x="1779" y="2795"/>
                    <a:pt x="1382" y="3213"/>
                    <a:pt x="1193" y="3715"/>
                  </a:cubicBezTo>
                  <a:cubicBezTo>
                    <a:pt x="963" y="4217"/>
                    <a:pt x="754" y="4678"/>
                    <a:pt x="587" y="5201"/>
                  </a:cubicBezTo>
                  <a:cubicBezTo>
                    <a:pt x="1" y="7272"/>
                    <a:pt x="147" y="9365"/>
                    <a:pt x="545" y="10829"/>
                  </a:cubicBezTo>
                  <a:cubicBezTo>
                    <a:pt x="733" y="11562"/>
                    <a:pt x="1026" y="12147"/>
                    <a:pt x="1193" y="12566"/>
                  </a:cubicBezTo>
                  <a:cubicBezTo>
                    <a:pt x="1403" y="12942"/>
                    <a:pt x="1549" y="13194"/>
                    <a:pt x="1549" y="13194"/>
                  </a:cubicBezTo>
                  <a:cubicBezTo>
                    <a:pt x="1549" y="13194"/>
                    <a:pt x="1905" y="12168"/>
                    <a:pt x="2198" y="10787"/>
                  </a:cubicBezTo>
                  <a:cubicBezTo>
                    <a:pt x="2533" y="9385"/>
                    <a:pt x="2846" y="7649"/>
                    <a:pt x="3349" y="6017"/>
                  </a:cubicBezTo>
                  <a:cubicBezTo>
                    <a:pt x="3788" y="4406"/>
                    <a:pt x="4457" y="2941"/>
                    <a:pt x="5232" y="1832"/>
                  </a:cubicBezTo>
                  <a:cubicBezTo>
                    <a:pt x="5985" y="744"/>
                    <a:pt x="6780" y="33"/>
                    <a:pt x="6780" y="33"/>
                  </a:cubicBezTo>
                  <a:cubicBezTo>
                    <a:pt x="6780" y="33"/>
                    <a:pt x="6623" y="1"/>
                    <a:pt x="6348"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0"/>
            <p:cNvSpPr/>
            <p:nvPr/>
          </p:nvSpPr>
          <p:spPr>
            <a:xfrm>
              <a:off x="16557450" y="-1232575"/>
              <a:ext cx="169500" cy="329850"/>
            </a:xfrm>
            <a:custGeom>
              <a:rect b="b" l="l" r="r" t="t"/>
              <a:pathLst>
                <a:path extrusionOk="0" h="13194" w="6780">
                  <a:moveTo>
                    <a:pt x="6354" y="1"/>
                  </a:moveTo>
                  <a:cubicBezTo>
                    <a:pt x="5897" y="1"/>
                    <a:pt x="5109" y="91"/>
                    <a:pt x="4164" y="577"/>
                  </a:cubicBezTo>
                  <a:cubicBezTo>
                    <a:pt x="3432" y="953"/>
                    <a:pt x="2699" y="1581"/>
                    <a:pt x="2051" y="2376"/>
                  </a:cubicBezTo>
                  <a:cubicBezTo>
                    <a:pt x="1779" y="2795"/>
                    <a:pt x="1402" y="3213"/>
                    <a:pt x="1214" y="3715"/>
                  </a:cubicBezTo>
                  <a:cubicBezTo>
                    <a:pt x="983" y="4217"/>
                    <a:pt x="774" y="4678"/>
                    <a:pt x="607" y="5201"/>
                  </a:cubicBezTo>
                  <a:cubicBezTo>
                    <a:pt x="0" y="7272"/>
                    <a:pt x="167" y="9365"/>
                    <a:pt x="565" y="10829"/>
                  </a:cubicBezTo>
                  <a:cubicBezTo>
                    <a:pt x="732" y="11562"/>
                    <a:pt x="1025" y="12147"/>
                    <a:pt x="1214" y="12566"/>
                  </a:cubicBezTo>
                  <a:cubicBezTo>
                    <a:pt x="1423" y="12943"/>
                    <a:pt x="1548" y="13194"/>
                    <a:pt x="1548" y="13194"/>
                  </a:cubicBezTo>
                  <a:cubicBezTo>
                    <a:pt x="1548" y="13194"/>
                    <a:pt x="1925" y="12168"/>
                    <a:pt x="2218" y="10787"/>
                  </a:cubicBezTo>
                  <a:cubicBezTo>
                    <a:pt x="2553" y="9386"/>
                    <a:pt x="2867" y="7649"/>
                    <a:pt x="3369" y="6017"/>
                  </a:cubicBezTo>
                  <a:cubicBezTo>
                    <a:pt x="3808" y="4406"/>
                    <a:pt x="4478" y="2941"/>
                    <a:pt x="5231" y="1832"/>
                  </a:cubicBezTo>
                  <a:cubicBezTo>
                    <a:pt x="6005" y="744"/>
                    <a:pt x="6779" y="33"/>
                    <a:pt x="6779" y="33"/>
                  </a:cubicBezTo>
                  <a:cubicBezTo>
                    <a:pt x="6779" y="33"/>
                    <a:pt x="6625" y="1"/>
                    <a:pt x="6354" y="1"/>
                  </a:cubicBezTo>
                  <a:close/>
                </a:path>
              </a:pathLst>
            </a:custGeom>
            <a:solidFill>
              <a:srgbClr val="DE8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0"/>
            <p:cNvSpPr/>
            <p:nvPr/>
          </p:nvSpPr>
          <p:spPr>
            <a:xfrm>
              <a:off x="17156900" y="-9851550"/>
              <a:ext cx="819175" cy="543800"/>
            </a:xfrm>
            <a:custGeom>
              <a:rect b="b" l="l" r="r" t="t"/>
              <a:pathLst>
                <a:path extrusionOk="0" h="21752" w="32767">
                  <a:moveTo>
                    <a:pt x="19560" y="1"/>
                  </a:moveTo>
                  <a:cubicBezTo>
                    <a:pt x="18961" y="1"/>
                    <a:pt x="18365" y="53"/>
                    <a:pt x="17786" y="159"/>
                  </a:cubicBezTo>
                  <a:cubicBezTo>
                    <a:pt x="13831" y="912"/>
                    <a:pt x="10734" y="3297"/>
                    <a:pt x="8391" y="5724"/>
                  </a:cubicBezTo>
                  <a:cubicBezTo>
                    <a:pt x="6006" y="8214"/>
                    <a:pt x="4394" y="10934"/>
                    <a:pt x="3097" y="13257"/>
                  </a:cubicBezTo>
                  <a:cubicBezTo>
                    <a:pt x="1842" y="15600"/>
                    <a:pt x="1172" y="17735"/>
                    <a:pt x="649" y="19199"/>
                  </a:cubicBezTo>
                  <a:cubicBezTo>
                    <a:pt x="210" y="20664"/>
                    <a:pt x="1" y="21522"/>
                    <a:pt x="1" y="21522"/>
                  </a:cubicBezTo>
                  <a:cubicBezTo>
                    <a:pt x="1" y="21522"/>
                    <a:pt x="419" y="20769"/>
                    <a:pt x="1172" y="19450"/>
                  </a:cubicBezTo>
                  <a:cubicBezTo>
                    <a:pt x="1884" y="18090"/>
                    <a:pt x="3055" y="16270"/>
                    <a:pt x="4499" y="14115"/>
                  </a:cubicBezTo>
                  <a:cubicBezTo>
                    <a:pt x="5922" y="11981"/>
                    <a:pt x="7868" y="9679"/>
                    <a:pt x="10169" y="7524"/>
                  </a:cubicBezTo>
                  <a:cubicBezTo>
                    <a:pt x="12492" y="5452"/>
                    <a:pt x="15296" y="3444"/>
                    <a:pt x="18309" y="2942"/>
                  </a:cubicBezTo>
                  <a:cubicBezTo>
                    <a:pt x="18789" y="2841"/>
                    <a:pt x="19266" y="2793"/>
                    <a:pt x="19737" y="2793"/>
                  </a:cubicBezTo>
                  <a:cubicBezTo>
                    <a:pt x="22198" y="2793"/>
                    <a:pt x="24480" y="4103"/>
                    <a:pt x="26113" y="6017"/>
                  </a:cubicBezTo>
                  <a:cubicBezTo>
                    <a:pt x="28059" y="8319"/>
                    <a:pt x="29315" y="11039"/>
                    <a:pt x="30235" y="13445"/>
                  </a:cubicBezTo>
                  <a:cubicBezTo>
                    <a:pt x="31114" y="15872"/>
                    <a:pt x="31763" y="17944"/>
                    <a:pt x="32139" y="19429"/>
                  </a:cubicBezTo>
                  <a:cubicBezTo>
                    <a:pt x="32495" y="20915"/>
                    <a:pt x="32767" y="21752"/>
                    <a:pt x="32767" y="21752"/>
                  </a:cubicBezTo>
                  <a:cubicBezTo>
                    <a:pt x="32767" y="21752"/>
                    <a:pt x="32767" y="20873"/>
                    <a:pt x="32683" y="19325"/>
                  </a:cubicBezTo>
                  <a:cubicBezTo>
                    <a:pt x="32537" y="17797"/>
                    <a:pt x="32390" y="15580"/>
                    <a:pt x="31763" y="12964"/>
                  </a:cubicBezTo>
                  <a:cubicBezTo>
                    <a:pt x="31177" y="10349"/>
                    <a:pt x="30151" y="7294"/>
                    <a:pt x="28038" y="4406"/>
                  </a:cubicBezTo>
                  <a:cubicBezTo>
                    <a:pt x="26908" y="3025"/>
                    <a:pt x="25485" y="1665"/>
                    <a:pt x="23665" y="849"/>
                  </a:cubicBezTo>
                  <a:cubicBezTo>
                    <a:pt x="22401" y="291"/>
                    <a:pt x="20972" y="1"/>
                    <a:pt x="1956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9" name="Google Shape;1599;p50"/>
          <p:cNvSpPr txBox="1"/>
          <p:nvPr>
            <p:ph idx="4294967295" type="title"/>
          </p:nvPr>
        </p:nvSpPr>
        <p:spPr>
          <a:xfrm>
            <a:off x="1264637" y="3985800"/>
            <a:ext cx="21564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VPC Endpoint</a:t>
            </a:r>
            <a:endParaRPr sz="1800"/>
          </a:p>
        </p:txBody>
      </p:sp>
      <p:sp>
        <p:nvSpPr>
          <p:cNvPr id="1600" name="Google Shape;1600;p50"/>
          <p:cNvSpPr txBox="1"/>
          <p:nvPr>
            <p:ph idx="4294967295" type="title"/>
          </p:nvPr>
        </p:nvSpPr>
        <p:spPr>
          <a:xfrm>
            <a:off x="5729825" y="3985800"/>
            <a:ext cx="21564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Security Groups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US National Pet Day by Slidesgo">
  <a:themeElements>
    <a:clrScheme name="Simple Light">
      <a:dk1>
        <a:srgbClr val="3F3F3F"/>
      </a:dk1>
      <a:lt1>
        <a:srgbClr val="FFFDF9"/>
      </a:lt1>
      <a:dk2>
        <a:srgbClr val="FFE4DD"/>
      </a:dk2>
      <a:lt2>
        <a:srgbClr val="DEEAEC"/>
      </a:lt2>
      <a:accent1>
        <a:srgbClr val="FFD87E"/>
      </a:accent1>
      <a:accent2>
        <a:srgbClr val="F18B7E"/>
      </a:accent2>
      <a:accent3>
        <a:srgbClr val="97B8A5"/>
      </a:accent3>
      <a:accent4>
        <a:srgbClr val="D48053"/>
      </a:accent4>
      <a:accent5>
        <a:srgbClr val="F8DEC3"/>
      </a:accent5>
      <a:accent6>
        <a:srgbClr val="E69F73"/>
      </a:accent6>
      <a:hlink>
        <a:srgbClr val="3F3F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